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omments/comment1.xml" ContentType="application/vnd.openxmlformats-officedocument.presentationml.comments+xml"/>
  <Override PartName="/ppt/notesSlides/notesSlide2.xml" ContentType="application/vnd.openxmlformats-officedocument.presentationml.notesSlide+xml"/>
  <Override PartName="/ppt/comments/comment2.xml" ContentType="application/vnd.openxmlformats-officedocument.presentationml.comment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86" r:id="rId1"/>
    <p:sldMasterId id="2147483687" r:id="rId2"/>
  </p:sldMasterIdLst>
  <p:notesMasterIdLst>
    <p:notesMasterId r:id="rId12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</p:sldIdLst>
  <p:sldSz cx="13004800" cy="9753600"/>
  <p:notesSz cx="6858000" cy="9144000"/>
  <p:defaultTextStyle>
    <a:defPPr marR="0" algn="l" rtl="0">
      <a:lnSpc>
        <a:spcPct val="100000"/>
      </a:lnSpc>
      <a:spcBef>
        <a:spcPts val="0"/>
      </a:spcBef>
      <a:spcAft>
        <a:spcPts val="0"/>
      </a:spcAft>
    </a:defPPr>
    <a:lvl1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1pPr>
    <a:lvl2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2pPr>
    <a:lvl3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3pPr>
    <a:lvl4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4pPr>
    <a:lvl5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5pPr>
    <a:lvl6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6pPr>
    <a:lvl7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7pPr>
    <a:lvl8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8pPr>
    <a:lvl9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Carles Lloret" initials="" lastIdx="1" clrIdx="0"/>
  <p:cmAuthor id="1" name="Elia Ferrer" initials="" lastIdx="2" clrIdx="1"/>
  <p:cmAuthor id="2" name="Ignacio Corredor" initials="" lastIdx="1" clrIdx="2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90651C3A-4460-11DB-9652-00E08161165F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48" d="100"/>
          <a:sy n="48" d="100"/>
        </p:scale>
        <p:origin x="-564" y="-108"/>
      </p:cViewPr>
      <p:guideLst>
        <p:guide orient="horz" pos="3072"/>
        <p:guide pos="4096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commentAuthors" Target="commentAuthor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0" idx="1">
    <p:pos x="6000" y="0"/>
    <p:text>Creo que la afirmación de "completament diferent" es una afirmación muy dura, sobretodo siendo conscientes de caídas de precios de licencias. Speech más moderado y soportado por cifras... +elia@uber.com : tenemos alguna evidencia que el usuario de uber sea distinto al del taxi tradicional por edad, educación, etc?</p:text>
  </p:cm>
  <p:cm authorId="1" idx="1">
    <p:pos x="6000" y="100"/>
    <p:text>no hay evidencias, pero estoy de acuerdo en que esta afirmación es too much. Lo veré con Simon mañana.</p:text>
  </p:cm>
</p:cmLst>
</file>

<file path=ppt/comments/comment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idx="2">
    <p:pos x="6000" y="0"/>
    <p:text>Insertar fuente de información en pie de pagina.</p:text>
  </p:cm>
  <p:cm authorId="2" idx="1">
    <p:pos x="6000" y="100"/>
    <p:text>Los datos los hemos importado de vuestras presentaciones. ¿Te constan las fuentes?</p:text>
  </p:cm>
</p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3" name="Shape 3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1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l" rtl="0">
              <a:lnSpc>
                <a:spcPct val="125000"/>
              </a:lnSpc>
              <a:spcBef>
                <a:spcPts val="0"/>
              </a:spcBef>
              <a:defRPr/>
            </a:lvl1pPr>
            <a:lvl2pPr marL="0" marR="0" indent="228600" algn="l" rtl="0">
              <a:lnSpc>
                <a:spcPct val="125000"/>
              </a:lnSpc>
              <a:spcBef>
                <a:spcPts val="0"/>
              </a:spcBef>
              <a:defRPr/>
            </a:lvl2pPr>
            <a:lvl3pPr marL="0" marR="0" indent="457200" algn="l" rtl="0">
              <a:lnSpc>
                <a:spcPct val="125000"/>
              </a:lnSpc>
              <a:spcBef>
                <a:spcPts val="0"/>
              </a:spcBef>
              <a:defRPr/>
            </a:lvl3pPr>
            <a:lvl4pPr marL="0" marR="0" indent="685800" algn="l" rtl="0">
              <a:lnSpc>
                <a:spcPct val="125000"/>
              </a:lnSpc>
              <a:spcBef>
                <a:spcPts val="0"/>
              </a:spcBef>
              <a:defRPr/>
            </a:lvl4pPr>
            <a:lvl5pPr marL="0" marR="0" indent="914400" algn="l" rtl="0">
              <a:lnSpc>
                <a:spcPct val="125000"/>
              </a:lnSpc>
              <a:spcBef>
                <a:spcPts val="0"/>
              </a:spcBef>
              <a:defRPr/>
            </a:lvl5pPr>
            <a:lvl6pPr marL="0" marR="0" indent="1143000" algn="l" rtl="0">
              <a:lnSpc>
                <a:spcPct val="125000"/>
              </a:lnSpc>
              <a:spcBef>
                <a:spcPts val="0"/>
              </a:spcBef>
              <a:defRPr/>
            </a:lvl6pPr>
            <a:lvl7pPr marL="0" marR="0" indent="1371600" algn="l" rtl="0">
              <a:lnSpc>
                <a:spcPct val="125000"/>
              </a:lnSpc>
              <a:spcBef>
                <a:spcPts val="0"/>
              </a:spcBef>
              <a:defRPr/>
            </a:lvl7pPr>
            <a:lvl8pPr marL="0" marR="0" indent="1600200" algn="l" rtl="0">
              <a:lnSpc>
                <a:spcPct val="125000"/>
              </a:lnSpc>
              <a:spcBef>
                <a:spcPts val="0"/>
              </a:spcBef>
              <a:defRPr/>
            </a:lvl8pPr>
            <a:lvl9pPr marL="0" marR="0" indent="1828800" algn="l" rtl="0">
              <a:lnSpc>
                <a:spcPct val="125000"/>
              </a:lnSpc>
              <a:spcBef>
                <a:spcPts val="0"/>
              </a:spcBef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150765577"/>
      </p:ext>
    </p:extLst>
  </p:cSld>
  <p:clrMap bg1="lt1" tx1="dk1" bg2="dk2" tx2="lt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Shape 240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1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25000"/>
              </a:lnSpc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endParaRPr sz="1200" b="0" i="0" u="none" strike="noStrike" cap="none" baseline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1" name="Shape 241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Shape 251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1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25000"/>
              </a:lnSpc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endParaRPr sz="1200" b="0" i="0" u="none" strike="noStrike" cap="none" baseline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2" name="Shape 252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" name="Shape 260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1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25000"/>
              </a:lnSpc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endParaRPr sz="1200" b="0" i="0" u="none" strike="noStrike" cap="none" baseline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1" name="Shape 261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" name="Shape 270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1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25000"/>
              </a:lnSpc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endParaRPr sz="1200" b="0" i="0" u="none" strike="noStrike" cap="none" baseline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1" name="Shape 271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0" name="Shape 290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1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25000"/>
              </a:lnSpc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endParaRPr sz="1200" b="0" i="0" u="none" strike="noStrike" cap="none" baseline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1" name="Shape 291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5" name="Shape 305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1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25000"/>
              </a:lnSpc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endParaRPr sz="1200" b="0" i="0" u="none" strike="noStrike" cap="none" baseline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6" name="Shape 306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1" name="Shape 321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1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25000"/>
              </a:lnSpc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endParaRPr sz="1200" b="0" i="0" u="none" strike="noStrike" cap="none" baseline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2" name="Shape 322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9" name="Shape 339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1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25000"/>
              </a:lnSpc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endParaRPr sz="1200" b="0" i="0" u="none" strike="noStrike" cap="none" baseline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0" name="Shape 340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1" name="Shape 351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1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25000"/>
              </a:lnSpc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endParaRPr sz="1200" b="0" i="0" u="none" strike="noStrike" cap="none" baseline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52" name="Shape 352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png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6.png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able of Contents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hape 12"/>
          <p:cNvSpPr txBox="1">
            <a:spLocks noGrp="1"/>
          </p:cNvSpPr>
          <p:nvPr>
            <p:ph type="title"/>
          </p:nvPr>
        </p:nvSpPr>
        <p:spPr>
          <a:xfrm>
            <a:off x="850900" y="764629"/>
            <a:ext cx="11099699" cy="8784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algn="l" rtl="0">
              <a:spcBef>
                <a:spcPts val="0"/>
              </a:spcBef>
              <a:defRPr/>
            </a:lvl1pPr>
            <a:lvl2pPr rtl="0">
              <a:spcBef>
                <a:spcPts val="0"/>
              </a:spcBef>
              <a:defRPr/>
            </a:lvl2pPr>
            <a:lvl3pPr rtl="0">
              <a:spcBef>
                <a:spcPts val="0"/>
              </a:spcBef>
              <a:defRPr/>
            </a:lvl3pPr>
            <a:lvl4pPr rtl="0">
              <a:spcBef>
                <a:spcPts val="0"/>
              </a:spcBef>
              <a:defRPr/>
            </a:lvl4pPr>
            <a:lvl5pPr rtl="0">
              <a:spcBef>
                <a:spcPts val="0"/>
              </a:spcBef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13" name="Shape 13"/>
          <p:cNvSpPr txBox="1">
            <a:spLocks noGrp="1"/>
          </p:cNvSpPr>
          <p:nvPr>
            <p:ph type="body" idx="1"/>
          </p:nvPr>
        </p:nvSpPr>
        <p:spPr>
          <a:xfrm>
            <a:off x="850900" y="2748458"/>
            <a:ext cx="5473199" cy="5475898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indent="0" rtl="0">
              <a:lnSpc>
                <a:spcPct val="110000"/>
              </a:lnSpc>
              <a:spcBef>
                <a:spcPts val="0"/>
              </a:spcBef>
              <a:buClr>
                <a:srgbClr val="4DBDD2"/>
              </a:buClr>
              <a:buFont typeface="Arial"/>
              <a:buNone/>
              <a:defRPr/>
            </a:lvl1pPr>
            <a:lvl2pPr marL="0" indent="0" rtl="0">
              <a:lnSpc>
                <a:spcPct val="110000"/>
              </a:lnSpc>
              <a:spcBef>
                <a:spcPts val="1000"/>
              </a:spcBef>
              <a:buFont typeface="Arial"/>
              <a:buNone/>
              <a:defRPr/>
            </a:lvl2pPr>
            <a:lvl3pPr marL="0" indent="0" rtl="0">
              <a:lnSpc>
                <a:spcPct val="110000"/>
              </a:lnSpc>
              <a:spcBef>
                <a:spcPts val="1000"/>
              </a:spcBef>
              <a:buFont typeface="Arial"/>
              <a:buNone/>
              <a:defRPr/>
            </a:lvl3pPr>
            <a:lvl4pPr marL="0" indent="0" rtl="0">
              <a:lnSpc>
                <a:spcPct val="110000"/>
              </a:lnSpc>
              <a:spcBef>
                <a:spcPts val="1000"/>
              </a:spcBef>
              <a:buFont typeface="Arial"/>
              <a:buNone/>
              <a:defRPr/>
            </a:lvl4pPr>
            <a:lvl5pPr marL="0" indent="0" rtl="0">
              <a:lnSpc>
                <a:spcPct val="110000"/>
              </a:lnSpc>
              <a:spcBef>
                <a:spcPts val="1000"/>
              </a:spcBef>
              <a:buFont typeface="Arial"/>
              <a:buNone/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pic>
        <p:nvPicPr>
          <p:cNvPr id="14" name="Shape 14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876300" y="8921750"/>
            <a:ext cx="1498500" cy="215999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5" name="Shape 15"/>
          <p:cNvCxnSpPr/>
          <p:nvPr/>
        </p:nvCxnSpPr>
        <p:spPr>
          <a:xfrm>
            <a:off x="850900" y="8699500"/>
            <a:ext cx="11303099" cy="0"/>
          </a:xfrm>
          <a:prstGeom prst="straightConnector1">
            <a:avLst/>
          </a:prstGeom>
          <a:noFill/>
          <a:ln w="12700" cap="flat" cmpd="sng">
            <a:solidFill>
              <a:srgbClr val="C0C0C8"/>
            </a:solidFill>
            <a:prstDash val="solid"/>
            <a:miter/>
            <a:headEnd type="none" w="med" len="med"/>
            <a:tailEnd type="none" w="med" len="med"/>
          </a:ln>
        </p:spPr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Slide 2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Shape 17"/>
          <p:cNvSpPr txBox="1">
            <a:spLocks noGrp="1"/>
          </p:cNvSpPr>
          <p:nvPr>
            <p:ph type="ctrTitle"/>
          </p:nvPr>
        </p:nvSpPr>
        <p:spPr>
          <a:xfrm>
            <a:off x="547414" y="4047548"/>
            <a:ext cx="11373651" cy="219932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Font typeface="Helvetica Neue"/>
              <a:buNone/>
              <a:defRPr/>
            </a:lvl1pPr>
            <a:lvl2pPr marL="0" marR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Helvetica Neue"/>
              <a:buNone/>
              <a:defRPr/>
            </a:lvl2pPr>
            <a:lvl3pPr marL="0" marR="0" indent="0" algn="ctr" rtl="0">
              <a:spcBef>
                <a:spcPts val="0"/>
              </a:spcBef>
              <a:buClr>
                <a:schemeClr val="dk1"/>
              </a:buClr>
              <a:buFont typeface="Helvetica Neue"/>
              <a:buNone/>
              <a:defRPr/>
            </a:lvl3pPr>
            <a:lvl4pPr marL="0" marR="0" indent="0" algn="ctr" rtl="0">
              <a:spcBef>
                <a:spcPts val="0"/>
              </a:spcBef>
              <a:buClr>
                <a:schemeClr val="dk1"/>
              </a:buClr>
              <a:buFont typeface="Helvetica Neue"/>
              <a:buNone/>
              <a:defRPr/>
            </a:lvl4pPr>
            <a:lvl5pPr marL="0" marR="0" indent="0" algn="ctr" rtl="0">
              <a:spcBef>
                <a:spcPts val="0"/>
              </a:spcBef>
              <a:buClr>
                <a:schemeClr val="dk1"/>
              </a:buClr>
              <a:buFont typeface="Helvetica Neue"/>
              <a:buNone/>
              <a:defRPr/>
            </a:lvl5pPr>
            <a:lvl6pPr marL="0" marR="0" indent="0" algn="ctr" rtl="0">
              <a:spcBef>
                <a:spcPts val="0"/>
              </a:spcBef>
              <a:buClr>
                <a:schemeClr val="dk1"/>
              </a:buClr>
              <a:buFont typeface="Helvetica Neue"/>
              <a:buNone/>
              <a:defRPr/>
            </a:lvl6pPr>
            <a:lvl7pPr marL="0" marR="0" indent="0" algn="ctr" rtl="0">
              <a:spcBef>
                <a:spcPts val="0"/>
              </a:spcBef>
              <a:buClr>
                <a:schemeClr val="dk1"/>
              </a:buClr>
              <a:buFont typeface="Helvetica Neue"/>
              <a:buNone/>
              <a:defRPr/>
            </a:lvl7pPr>
            <a:lvl8pPr marL="0" marR="0" indent="0" algn="ctr" rtl="0">
              <a:spcBef>
                <a:spcPts val="0"/>
              </a:spcBef>
              <a:buClr>
                <a:schemeClr val="dk1"/>
              </a:buClr>
              <a:buFont typeface="Helvetica Neue"/>
              <a:buNone/>
              <a:defRPr/>
            </a:lvl8pPr>
            <a:lvl9pPr marL="0" marR="0" indent="0" algn="ctr" rtl="0">
              <a:spcBef>
                <a:spcPts val="0"/>
              </a:spcBef>
              <a:buClr>
                <a:schemeClr val="dk1"/>
              </a:buClr>
              <a:buFont typeface="Helvetica Neue"/>
              <a:buNone/>
              <a:defRPr/>
            </a:lvl9pPr>
          </a:lstStyle>
          <a:p>
            <a:endParaRPr/>
          </a:p>
        </p:txBody>
      </p:sp>
      <p:sp>
        <p:nvSpPr>
          <p:cNvPr id="18" name="Shape 18"/>
          <p:cNvSpPr txBox="1">
            <a:spLocks noGrp="1"/>
          </p:cNvSpPr>
          <p:nvPr>
            <p:ph type="subTitle" idx="1"/>
          </p:nvPr>
        </p:nvSpPr>
        <p:spPr>
          <a:xfrm>
            <a:off x="574506" y="6040035"/>
            <a:ext cx="11373651" cy="148820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1FBAD6"/>
              </a:buClr>
              <a:buFont typeface="Helvetica Neue"/>
              <a:buNone/>
              <a:defRPr/>
            </a:lvl1pPr>
            <a:lvl2pPr marL="0" marR="0" indent="0" algn="ctr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Helvetica Neue"/>
              <a:buNone/>
              <a:defRPr/>
            </a:lvl2pPr>
            <a:lvl3pPr marL="0" marR="0" indent="0" algn="ctr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Helvetica Neue"/>
              <a:buNone/>
              <a:defRPr/>
            </a:lvl3pPr>
            <a:lvl4pPr marL="0" marR="0" indent="0" algn="ctr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Helvetica Neue"/>
              <a:buNone/>
              <a:defRPr/>
            </a:lvl4pPr>
            <a:lvl5pPr marL="0" marR="0" indent="0" algn="ctr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Helvetica Neue"/>
              <a:buNone/>
              <a:defRPr/>
            </a:lvl5pPr>
            <a:lvl6pPr marL="0" marR="0" indent="0" algn="ctr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Helvetica Neue"/>
              <a:buNone/>
              <a:defRPr/>
            </a:lvl6pPr>
            <a:lvl7pPr marL="0" marR="0" indent="0" algn="ctr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Helvetica Neue"/>
              <a:buNone/>
              <a:defRPr/>
            </a:lvl7pPr>
            <a:lvl8pPr marL="0" marR="0" indent="0" algn="ctr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Helvetica Neue"/>
              <a:buNone/>
              <a:defRPr/>
            </a:lvl8pPr>
            <a:lvl9pPr marL="0" marR="0" indent="0" algn="ctr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Helvetica Neue"/>
              <a:buNone/>
              <a:defRPr/>
            </a:lvl9pPr>
          </a:lstStyle>
          <a:p>
            <a:endParaRPr/>
          </a:p>
        </p:txBody>
      </p:sp>
      <p:pic>
        <p:nvPicPr>
          <p:cNvPr id="19" name="Shape 19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223712" y="17715906"/>
            <a:ext cx="1927962" cy="364371"/>
          </a:xfrm>
          <a:prstGeom prst="rect">
            <a:avLst/>
          </a:prstGeom>
          <a:noFill/>
          <a:ln>
            <a:noFill/>
          </a:ln>
        </p:spPr>
      </p:pic>
      <p:sp>
        <p:nvSpPr>
          <p:cNvPr id="20" name="Shape 20"/>
          <p:cNvSpPr/>
          <p:nvPr/>
        </p:nvSpPr>
        <p:spPr>
          <a:xfrm>
            <a:off x="0" y="8501239"/>
            <a:ext cx="13004799" cy="1252124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lIns="130025" tIns="130025" rIns="130025" bIns="1300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991" b="0" i="0" u="none" strike="noStrike" cap="none" baseline="0">
              <a:solidFill>
                <a:srgbClr val="000000"/>
              </a:solidFill>
              <a:latin typeface="Arial"/>
              <a:ea typeface="Arial"/>
              <a:cs typeface="Arial"/>
              <a:sym typeface="Arial"/>
              <a:rtl val="0"/>
            </a:endParaRPr>
          </a:p>
        </p:txBody>
      </p:sp>
      <p:pic>
        <p:nvPicPr>
          <p:cNvPr id="21" name="Shape 21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727466" y="9040639"/>
            <a:ext cx="1091484" cy="206267"/>
          </a:xfrm>
          <a:prstGeom prst="rect">
            <a:avLst/>
          </a:prstGeom>
          <a:noFill/>
          <a:ln>
            <a:noFill/>
          </a:ln>
        </p:spPr>
      </p:pic>
      <p:pic>
        <p:nvPicPr>
          <p:cNvPr id="22" name="Shape 22"/>
          <p:cNvPicPr preferRelativeResize="0"/>
          <p:nvPr/>
        </p:nvPicPr>
        <p:blipFill rotWithShape="1">
          <a:blip r:embed="rId3">
            <a:alphaModFix/>
          </a:blip>
          <a:srcRect l="20577" t="23838" r="27812" b="24549"/>
          <a:stretch/>
        </p:blipFill>
        <p:spPr>
          <a:xfrm>
            <a:off x="0" y="0"/>
            <a:ext cx="13004808" cy="975360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losing Slide">
    <p:bg>
      <p:bgPr>
        <a:solidFill>
          <a:srgbClr val="09091A"/>
        </a:solidFill>
        <a:effectLst/>
      </p:bgPr>
    </p:bg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Shape 24"/>
          <p:cNvSpPr txBox="1">
            <a:spLocks noGrp="1"/>
          </p:cNvSpPr>
          <p:nvPr>
            <p:ph type="title"/>
          </p:nvPr>
        </p:nvSpPr>
        <p:spPr>
          <a:xfrm>
            <a:off x="1270000" y="1169590"/>
            <a:ext cx="10464900" cy="4266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rtl="0">
              <a:lnSpc>
                <a:spcPct val="90000"/>
              </a:lnSpc>
              <a:spcBef>
                <a:spcPts val="0"/>
              </a:spcBef>
              <a:defRPr/>
            </a:lvl1pPr>
            <a:lvl2pPr rtl="0">
              <a:spcBef>
                <a:spcPts val="0"/>
              </a:spcBef>
              <a:defRPr/>
            </a:lvl2pPr>
            <a:lvl3pPr rtl="0">
              <a:spcBef>
                <a:spcPts val="0"/>
              </a:spcBef>
              <a:defRPr/>
            </a:lvl3pPr>
            <a:lvl4pPr rtl="0">
              <a:spcBef>
                <a:spcPts val="0"/>
              </a:spcBef>
              <a:defRPr/>
            </a:lvl4pPr>
            <a:lvl5pPr rtl="0">
              <a:spcBef>
                <a:spcPts val="0"/>
              </a:spcBef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cxnSp>
        <p:nvCxnSpPr>
          <p:cNvPr id="25" name="Shape 25"/>
          <p:cNvCxnSpPr/>
          <p:nvPr/>
        </p:nvCxnSpPr>
        <p:spPr>
          <a:xfrm>
            <a:off x="5867400" y="5969000"/>
            <a:ext cx="1269899" cy="0"/>
          </a:xfrm>
          <a:prstGeom prst="straightConnector1">
            <a:avLst/>
          </a:prstGeom>
          <a:noFill/>
          <a:ln w="12700" cap="flat" cmpd="sng">
            <a:solidFill>
              <a:srgbClr val="C0C0C8"/>
            </a:solidFill>
            <a:prstDash val="solid"/>
            <a:miter/>
            <a:headEnd type="none" w="med" len="med"/>
            <a:tailEnd type="none" w="med" len="med"/>
          </a:ln>
        </p:spPr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able of Contents">
    <p:spTree>
      <p:nvGrpSpPr>
        <p:cNvPr id="1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Shape 27"/>
          <p:cNvSpPr txBox="1">
            <a:spLocks noGrp="1"/>
          </p:cNvSpPr>
          <p:nvPr>
            <p:ph type="title"/>
          </p:nvPr>
        </p:nvSpPr>
        <p:spPr>
          <a:xfrm>
            <a:off x="850900" y="764629"/>
            <a:ext cx="11099699" cy="8784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algn="l" rtl="0">
              <a:spcBef>
                <a:spcPts val="0"/>
              </a:spcBef>
              <a:defRPr/>
            </a:lvl1pPr>
            <a:lvl2pPr rtl="0">
              <a:spcBef>
                <a:spcPts val="0"/>
              </a:spcBef>
              <a:defRPr/>
            </a:lvl2pPr>
            <a:lvl3pPr rtl="0">
              <a:spcBef>
                <a:spcPts val="0"/>
              </a:spcBef>
              <a:defRPr/>
            </a:lvl3pPr>
            <a:lvl4pPr rtl="0">
              <a:spcBef>
                <a:spcPts val="0"/>
              </a:spcBef>
              <a:defRPr/>
            </a:lvl4pPr>
            <a:lvl5pPr rtl="0">
              <a:spcBef>
                <a:spcPts val="0"/>
              </a:spcBef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28" name="Shape 28"/>
          <p:cNvSpPr txBox="1">
            <a:spLocks noGrp="1"/>
          </p:cNvSpPr>
          <p:nvPr>
            <p:ph type="body" idx="1"/>
          </p:nvPr>
        </p:nvSpPr>
        <p:spPr>
          <a:xfrm>
            <a:off x="850900" y="2748458"/>
            <a:ext cx="5473199" cy="5475898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indent="0" rtl="0">
              <a:lnSpc>
                <a:spcPct val="110000"/>
              </a:lnSpc>
              <a:spcBef>
                <a:spcPts val="0"/>
              </a:spcBef>
              <a:buClr>
                <a:srgbClr val="4DBDD2"/>
              </a:buClr>
              <a:buFont typeface="Arial"/>
              <a:buNone/>
              <a:defRPr/>
            </a:lvl1pPr>
            <a:lvl2pPr marL="0" indent="0" rtl="0">
              <a:lnSpc>
                <a:spcPct val="110000"/>
              </a:lnSpc>
              <a:spcBef>
                <a:spcPts val="1000"/>
              </a:spcBef>
              <a:buFont typeface="Arial"/>
              <a:buNone/>
              <a:defRPr/>
            </a:lvl2pPr>
            <a:lvl3pPr marL="0" indent="0" rtl="0">
              <a:lnSpc>
                <a:spcPct val="110000"/>
              </a:lnSpc>
              <a:spcBef>
                <a:spcPts val="1000"/>
              </a:spcBef>
              <a:buFont typeface="Arial"/>
              <a:buNone/>
              <a:defRPr/>
            </a:lvl3pPr>
            <a:lvl4pPr marL="0" indent="0" rtl="0">
              <a:lnSpc>
                <a:spcPct val="110000"/>
              </a:lnSpc>
              <a:spcBef>
                <a:spcPts val="1000"/>
              </a:spcBef>
              <a:buFont typeface="Arial"/>
              <a:buNone/>
              <a:defRPr/>
            </a:lvl4pPr>
            <a:lvl5pPr marL="0" indent="0" rtl="0">
              <a:lnSpc>
                <a:spcPct val="110000"/>
              </a:lnSpc>
              <a:spcBef>
                <a:spcPts val="1000"/>
              </a:spcBef>
              <a:buFont typeface="Arial"/>
              <a:buNone/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pic>
        <p:nvPicPr>
          <p:cNvPr id="29" name="Shape 29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876300" y="8921750"/>
            <a:ext cx="1498500" cy="215999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30" name="Shape 30"/>
          <p:cNvCxnSpPr/>
          <p:nvPr/>
        </p:nvCxnSpPr>
        <p:spPr>
          <a:xfrm>
            <a:off x="850900" y="8699500"/>
            <a:ext cx="11303099" cy="0"/>
          </a:xfrm>
          <a:prstGeom prst="straightConnector1">
            <a:avLst/>
          </a:prstGeom>
          <a:noFill/>
          <a:ln w="12700" cap="flat" cmpd="sng">
            <a:solidFill>
              <a:srgbClr val="C0C0C8"/>
            </a:solidFill>
            <a:prstDash val="solid"/>
            <a:miter/>
            <a:headEnd type="none" w="med" len="med"/>
            <a:tailEnd type="none" w="med" len="med"/>
          </a:ln>
        </p:spPr>
      </p:cxnSp>
      <p:sp>
        <p:nvSpPr>
          <p:cNvPr id="31" name="Shape 31"/>
          <p:cNvSpPr txBox="1">
            <a:spLocks noGrp="1"/>
          </p:cNvSpPr>
          <p:nvPr>
            <p:ph type="sldNum" idx="12"/>
          </p:nvPr>
        </p:nvSpPr>
        <p:spPr>
          <a:xfrm>
            <a:off x="11899967" y="8921750"/>
            <a:ext cx="253800" cy="152399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>
            <a:lvl1pPr marL="0" marR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defRPr>
            </a:lvl1pPr>
          </a:lstStyle>
          <a:p>
            <a:pPr marL="0" lvl="0" indent="0">
              <a:spcBef>
                <a:spcPts val="0"/>
              </a:spcBef>
              <a:buClr>
                <a:srgbClr val="000000"/>
              </a:buClr>
              <a:buSzPct val="25000"/>
              <a:buFont typeface="Arial"/>
              <a:buNone/>
            </a:pPr>
            <a:fld id="{00000000-1234-1234-1234-123412341234}" type="slidenum">
              <a:rPr lang="en-US"/>
              <a:t>‹#›</a:t>
            </a:fld>
            <a:endParaRPr lang="en-US"/>
          </a:p>
        </p:txBody>
      </p:sp>
      <p:sp>
        <p:nvSpPr>
          <p:cNvPr id="32" name="Shape 32"/>
          <p:cNvSpPr/>
          <p:nvPr/>
        </p:nvSpPr>
        <p:spPr>
          <a:xfrm>
            <a:off x="6190500" y="8921750"/>
            <a:ext cx="1331400" cy="152399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Arial"/>
              <a:buNone/>
            </a:pPr>
            <a:r>
              <a:rPr lang="en-US" sz="9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rPr>
              <a:t>24 DE MARZO DE 2015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able of Contents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Shape 34"/>
          <p:cNvSpPr txBox="1">
            <a:spLocks noGrp="1"/>
          </p:cNvSpPr>
          <p:nvPr>
            <p:ph type="title"/>
          </p:nvPr>
        </p:nvSpPr>
        <p:spPr>
          <a:xfrm>
            <a:off x="850900" y="764629"/>
            <a:ext cx="11099699" cy="8784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algn="l" rtl="0">
              <a:spcBef>
                <a:spcPts val="0"/>
              </a:spcBef>
              <a:defRPr/>
            </a:lvl1pPr>
            <a:lvl2pPr rtl="0">
              <a:spcBef>
                <a:spcPts val="0"/>
              </a:spcBef>
              <a:defRPr/>
            </a:lvl2pPr>
            <a:lvl3pPr rtl="0">
              <a:spcBef>
                <a:spcPts val="0"/>
              </a:spcBef>
              <a:defRPr/>
            </a:lvl3pPr>
            <a:lvl4pPr rtl="0">
              <a:spcBef>
                <a:spcPts val="0"/>
              </a:spcBef>
              <a:defRPr/>
            </a:lvl4pPr>
            <a:lvl5pPr rtl="0">
              <a:spcBef>
                <a:spcPts val="0"/>
              </a:spcBef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35" name="Shape 35"/>
          <p:cNvSpPr txBox="1">
            <a:spLocks noGrp="1"/>
          </p:cNvSpPr>
          <p:nvPr>
            <p:ph type="body" idx="1"/>
          </p:nvPr>
        </p:nvSpPr>
        <p:spPr>
          <a:xfrm>
            <a:off x="850900" y="2748458"/>
            <a:ext cx="5473199" cy="5475898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indent="0" rtl="0">
              <a:lnSpc>
                <a:spcPct val="110000"/>
              </a:lnSpc>
              <a:spcBef>
                <a:spcPts val="0"/>
              </a:spcBef>
              <a:buClr>
                <a:srgbClr val="4DBDD2"/>
              </a:buClr>
              <a:buFont typeface="Arial"/>
              <a:buNone/>
              <a:defRPr/>
            </a:lvl1pPr>
            <a:lvl2pPr marL="0" indent="0" rtl="0">
              <a:lnSpc>
                <a:spcPct val="110000"/>
              </a:lnSpc>
              <a:spcBef>
                <a:spcPts val="1000"/>
              </a:spcBef>
              <a:buFont typeface="Arial"/>
              <a:buNone/>
              <a:defRPr/>
            </a:lvl2pPr>
            <a:lvl3pPr marL="0" indent="0" rtl="0">
              <a:lnSpc>
                <a:spcPct val="110000"/>
              </a:lnSpc>
              <a:spcBef>
                <a:spcPts val="1000"/>
              </a:spcBef>
              <a:buFont typeface="Arial"/>
              <a:buNone/>
              <a:defRPr/>
            </a:lvl3pPr>
            <a:lvl4pPr marL="0" indent="0" rtl="0">
              <a:lnSpc>
                <a:spcPct val="110000"/>
              </a:lnSpc>
              <a:spcBef>
                <a:spcPts val="1000"/>
              </a:spcBef>
              <a:buFont typeface="Arial"/>
              <a:buNone/>
              <a:defRPr/>
            </a:lvl4pPr>
            <a:lvl5pPr marL="0" indent="0" rtl="0">
              <a:lnSpc>
                <a:spcPct val="110000"/>
              </a:lnSpc>
              <a:spcBef>
                <a:spcPts val="1000"/>
              </a:spcBef>
              <a:buFont typeface="Arial"/>
              <a:buNone/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pic>
        <p:nvPicPr>
          <p:cNvPr id="36" name="Shape 36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876300" y="8921750"/>
            <a:ext cx="1498500" cy="215999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37" name="Shape 37"/>
          <p:cNvCxnSpPr/>
          <p:nvPr/>
        </p:nvCxnSpPr>
        <p:spPr>
          <a:xfrm>
            <a:off x="850900" y="8699500"/>
            <a:ext cx="11303099" cy="0"/>
          </a:xfrm>
          <a:prstGeom prst="straightConnector1">
            <a:avLst/>
          </a:prstGeom>
          <a:noFill/>
          <a:ln w="12700" cap="flat" cmpd="sng">
            <a:solidFill>
              <a:srgbClr val="C0C0C8"/>
            </a:solidFill>
            <a:prstDash val="solid"/>
            <a:miter/>
            <a:headEnd type="none" w="med" len="med"/>
            <a:tailEnd type="none" w="med" len="med"/>
          </a:ln>
        </p:spPr>
      </p:cxnSp>
      <p:sp>
        <p:nvSpPr>
          <p:cNvPr id="38" name="Shape 38"/>
          <p:cNvSpPr txBox="1">
            <a:spLocks noGrp="1"/>
          </p:cNvSpPr>
          <p:nvPr>
            <p:ph type="sldNum" idx="12"/>
          </p:nvPr>
        </p:nvSpPr>
        <p:spPr>
          <a:xfrm>
            <a:off x="11899967" y="8921750"/>
            <a:ext cx="253800" cy="152399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>
            <a:lvl1pPr marL="0" marR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defRPr>
            </a:lvl1pPr>
          </a:lstStyle>
          <a:p>
            <a:pPr marL="0" lvl="0" indent="0">
              <a:spcBef>
                <a:spcPts val="0"/>
              </a:spcBef>
              <a:buClr>
                <a:srgbClr val="000000"/>
              </a:buClr>
              <a:buSzPct val="25000"/>
              <a:buFont typeface="Arial"/>
              <a:buNone/>
            </a:pPr>
            <a:fld id="{00000000-1234-1234-1234-123412341234}" type="slidenum">
              <a:rPr lang="en-US"/>
              <a:t>‹#›</a:t>
            </a:fld>
            <a:endParaRPr lang="en-US"/>
          </a:p>
        </p:txBody>
      </p:sp>
      <p:sp>
        <p:nvSpPr>
          <p:cNvPr id="39" name="Shape 39"/>
          <p:cNvSpPr/>
          <p:nvPr/>
        </p:nvSpPr>
        <p:spPr>
          <a:xfrm>
            <a:off x="6190500" y="8921750"/>
            <a:ext cx="1331400" cy="152399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Arial"/>
              <a:buNone/>
            </a:pPr>
            <a:r>
              <a:rPr lang="en-US" sz="9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rPr>
              <a:t>24 DE MARZO DE 2015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&amp; Subtitle V1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Shape 41"/>
          <p:cNvSpPr txBox="1">
            <a:spLocks noGrp="1"/>
          </p:cNvSpPr>
          <p:nvPr>
            <p:ph type="title"/>
          </p:nvPr>
        </p:nvSpPr>
        <p:spPr>
          <a:xfrm>
            <a:off x="863600" y="1638300"/>
            <a:ext cx="10464900" cy="4557898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algn="l" rtl="0">
              <a:lnSpc>
                <a:spcPct val="80000"/>
              </a:lnSpc>
              <a:spcBef>
                <a:spcPts val="0"/>
              </a:spcBef>
              <a:defRPr/>
            </a:lvl1pPr>
            <a:lvl2pPr rtl="0">
              <a:spcBef>
                <a:spcPts val="0"/>
              </a:spcBef>
              <a:defRPr/>
            </a:lvl2pPr>
            <a:lvl3pPr rtl="0">
              <a:spcBef>
                <a:spcPts val="0"/>
              </a:spcBef>
              <a:defRPr/>
            </a:lvl3pPr>
            <a:lvl4pPr rtl="0">
              <a:spcBef>
                <a:spcPts val="0"/>
              </a:spcBef>
              <a:defRPr/>
            </a:lvl4pPr>
            <a:lvl5pPr rtl="0">
              <a:spcBef>
                <a:spcPts val="0"/>
              </a:spcBef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42" name="Shape 42"/>
          <p:cNvSpPr txBox="1">
            <a:spLocks noGrp="1"/>
          </p:cNvSpPr>
          <p:nvPr>
            <p:ph type="body" idx="1"/>
          </p:nvPr>
        </p:nvSpPr>
        <p:spPr>
          <a:xfrm>
            <a:off x="944879" y="6261100"/>
            <a:ext cx="10464900" cy="11304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indent="0" rtl="0">
              <a:lnSpc>
                <a:spcPct val="110000"/>
              </a:lnSpc>
              <a:spcBef>
                <a:spcPts val="0"/>
              </a:spcBef>
              <a:buClr>
                <a:srgbClr val="FFFFFF"/>
              </a:buClr>
              <a:buFont typeface="Arial"/>
              <a:buNone/>
              <a:defRPr/>
            </a:lvl1pPr>
            <a:lvl2pPr marL="0" indent="228600" rtl="0">
              <a:lnSpc>
                <a:spcPct val="110000"/>
              </a:lnSpc>
              <a:spcBef>
                <a:spcPts val="0"/>
              </a:spcBef>
              <a:buClr>
                <a:srgbClr val="FFFFFF"/>
              </a:buClr>
              <a:buFont typeface="Arial"/>
              <a:buNone/>
              <a:defRPr/>
            </a:lvl2pPr>
            <a:lvl3pPr marL="0" indent="457200" rtl="0">
              <a:lnSpc>
                <a:spcPct val="110000"/>
              </a:lnSpc>
              <a:spcBef>
                <a:spcPts val="0"/>
              </a:spcBef>
              <a:buClr>
                <a:srgbClr val="FFFFFF"/>
              </a:buClr>
              <a:buFont typeface="Arial"/>
              <a:buNone/>
              <a:defRPr/>
            </a:lvl3pPr>
            <a:lvl4pPr marL="0" indent="685800" rtl="0">
              <a:lnSpc>
                <a:spcPct val="110000"/>
              </a:lnSpc>
              <a:spcBef>
                <a:spcPts val="0"/>
              </a:spcBef>
              <a:buClr>
                <a:srgbClr val="FFFFFF"/>
              </a:buClr>
              <a:buFont typeface="Arial"/>
              <a:buNone/>
              <a:defRPr/>
            </a:lvl4pPr>
            <a:lvl5pPr marL="0" indent="914400" rtl="0">
              <a:lnSpc>
                <a:spcPct val="110000"/>
              </a:lnSpc>
              <a:spcBef>
                <a:spcPts val="0"/>
              </a:spcBef>
              <a:buClr>
                <a:srgbClr val="FFFFFF"/>
              </a:buClr>
              <a:buFont typeface="Arial"/>
              <a:buNone/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pic>
        <p:nvPicPr>
          <p:cNvPr id="43" name="Shape 43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876300" y="8921750"/>
            <a:ext cx="1498500" cy="2159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&amp; Subtitle V2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" name="Shape 45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-58503"/>
            <a:ext cx="13004699" cy="8415000"/>
          </a:xfrm>
          <a:prstGeom prst="rect">
            <a:avLst/>
          </a:prstGeom>
          <a:noFill/>
          <a:ln>
            <a:noFill/>
          </a:ln>
        </p:spPr>
      </p:pic>
      <p:sp>
        <p:nvSpPr>
          <p:cNvPr id="46" name="Shape 46"/>
          <p:cNvSpPr txBox="1">
            <a:spLocks noGrp="1"/>
          </p:cNvSpPr>
          <p:nvPr>
            <p:ph type="title"/>
          </p:nvPr>
        </p:nvSpPr>
        <p:spPr>
          <a:xfrm>
            <a:off x="863600" y="1638300"/>
            <a:ext cx="10464900" cy="4557898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algn="l" rtl="0">
              <a:lnSpc>
                <a:spcPct val="80000"/>
              </a:lnSpc>
              <a:spcBef>
                <a:spcPts val="0"/>
              </a:spcBef>
              <a:defRPr/>
            </a:lvl1pPr>
            <a:lvl2pPr rtl="0">
              <a:spcBef>
                <a:spcPts val="0"/>
              </a:spcBef>
              <a:defRPr/>
            </a:lvl2pPr>
            <a:lvl3pPr rtl="0">
              <a:spcBef>
                <a:spcPts val="0"/>
              </a:spcBef>
              <a:defRPr/>
            </a:lvl3pPr>
            <a:lvl4pPr rtl="0">
              <a:spcBef>
                <a:spcPts val="0"/>
              </a:spcBef>
              <a:defRPr/>
            </a:lvl4pPr>
            <a:lvl5pPr rtl="0">
              <a:spcBef>
                <a:spcPts val="0"/>
              </a:spcBef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47" name="Shape 47"/>
          <p:cNvSpPr txBox="1">
            <a:spLocks noGrp="1"/>
          </p:cNvSpPr>
          <p:nvPr>
            <p:ph type="body" idx="1"/>
          </p:nvPr>
        </p:nvSpPr>
        <p:spPr>
          <a:xfrm>
            <a:off x="957579" y="6261100"/>
            <a:ext cx="10464900" cy="11304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indent="0" rtl="0">
              <a:lnSpc>
                <a:spcPct val="110000"/>
              </a:lnSpc>
              <a:spcBef>
                <a:spcPts val="0"/>
              </a:spcBef>
              <a:buClr>
                <a:srgbClr val="4DBDD2"/>
              </a:buClr>
              <a:buFont typeface="Arial"/>
              <a:buNone/>
              <a:defRPr/>
            </a:lvl1pPr>
            <a:lvl2pPr marL="0" indent="228600" rtl="0">
              <a:lnSpc>
                <a:spcPct val="110000"/>
              </a:lnSpc>
              <a:spcBef>
                <a:spcPts val="0"/>
              </a:spcBef>
              <a:buClr>
                <a:srgbClr val="4DBDD2"/>
              </a:buClr>
              <a:buFont typeface="Arial"/>
              <a:buNone/>
              <a:defRPr/>
            </a:lvl2pPr>
            <a:lvl3pPr marL="0" indent="457200" rtl="0">
              <a:lnSpc>
                <a:spcPct val="110000"/>
              </a:lnSpc>
              <a:spcBef>
                <a:spcPts val="0"/>
              </a:spcBef>
              <a:buClr>
                <a:srgbClr val="4DBDD2"/>
              </a:buClr>
              <a:buFont typeface="Arial"/>
              <a:buNone/>
              <a:defRPr/>
            </a:lvl3pPr>
            <a:lvl4pPr marL="0" indent="685800" rtl="0">
              <a:lnSpc>
                <a:spcPct val="110000"/>
              </a:lnSpc>
              <a:spcBef>
                <a:spcPts val="0"/>
              </a:spcBef>
              <a:buClr>
                <a:srgbClr val="4DBDD2"/>
              </a:buClr>
              <a:buFont typeface="Arial"/>
              <a:buNone/>
              <a:defRPr/>
            </a:lvl4pPr>
            <a:lvl5pPr marL="0" indent="914400" rtl="0">
              <a:lnSpc>
                <a:spcPct val="110000"/>
              </a:lnSpc>
              <a:spcBef>
                <a:spcPts val="0"/>
              </a:spcBef>
              <a:buClr>
                <a:srgbClr val="4DBDD2"/>
              </a:buClr>
              <a:buFont typeface="Arial"/>
              <a:buNone/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pic>
        <p:nvPicPr>
          <p:cNvPr id="48" name="Shape 4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76300" y="8921750"/>
            <a:ext cx="1498500" cy="2159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&amp; Subtitle V3">
    <p:bg>
      <p:bgPr>
        <a:blipFill rotWithShape="1"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Shape 50"/>
          <p:cNvSpPr/>
          <p:nvPr/>
        </p:nvSpPr>
        <p:spPr>
          <a:xfrm>
            <a:off x="-12700" y="0"/>
            <a:ext cx="13030200" cy="2977800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rgbClr val="000000">
                  <a:alpha val="0"/>
                </a:srgbClr>
              </a:gs>
            </a:gsLst>
            <a:lin ang="5400012" scaled="0"/>
          </a:gradFill>
          <a:ln>
            <a:noFill/>
          </a:ln>
        </p:spPr>
        <p:txBody>
          <a:bodyPr lIns="0" tIns="0" rIns="0" bIns="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2400" b="0" i="0" u="none" strike="noStrike" cap="none" baseline="0">
              <a:solidFill>
                <a:srgbClr val="FFFFFF"/>
              </a:solidFill>
              <a:latin typeface="Arial"/>
              <a:ea typeface="Arial"/>
              <a:cs typeface="Arial"/>
              <a:sym typeface="Arial"/>
              <a:rtl val="0"/>
            </a:endParaRPr>
          </a:p>
        </p:txBody>
      </p:sp>
      <p:sp>
        <p:nvSpPr>
          <p:cNvPr id="51" name="Shape 51"/>
          <p:cNvSpPr/>
          <p:nvPr/>
        </p:nvSpPr>
        <p:spPr>
          <a:xfrm rot="10800000">
            <a:off x="-12699" y="6781902"/>
            <a:ext cx="13030200" cy="2977800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rgbClr val="000000">
                  <a:alpha val="0"/>
                </a:srgbClr>
              </a:gs>
            </a:gsLst>
            <a:lin ang="5400012" scaled="0"/>
          </a:gradFill>
          <a:ln>
            <a:noFill/>
          </a:ln>
        </p:spPr>
        <p:txBody>
          <a:bodyPr lIns="0" tIns="0" rIns="0" bIns="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2400" b="0" i="0" u="none" strike="noStrike" cap="none" baseline="0">
              <a:solidFill>
                <a:srgbClr val="FFFFFF"/>
              </a:solidFill>
              <a:latin typeface="Arial"/>
              <a:ea typeface="Arial"/>
              <a:cs typeface="Arial"/>
              <a:sym typeface="Arial"/>
              <a:rtl val="0"/>
            </a:endParaRPr>
          </a:p>
        </p:txBody>
      </p:sp>
      <p:sp>
        <p:nvSpPr>
          <p:cNvPr id="52" name="Shape 52"/>
          <p:cNvSpPr txBox="1">
            <a:spLocks noGrp="1"/>
          </p:cNvSpPr>
          <p:nvPr>
            <p:ph type="title"/>
          </p:nvPr>
        </p:nvSpPr>
        <p:spPr>
          <a:xfrm>
            <a:off x="863600" y="736600"/>
            <a:ext cx="11277600" cy="994498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algn="l" rtl="0">
              <a:lnSpc>
                <a:spcPct val="80000"/>
              </a:lnSpc>
              <a:spcBef>
                <a:spcPts val="0"/>
              </a:spcBef>
              <a:defRPr/>
            </a:lvl1pPr>
            <a:lvl2pPr rtl="0">
              <a:spcBef>
                <a:spcPts val="0"/>
              </a:spcBef>
              <a:defRPr/>
            </a:lvl2pPr>
            <a:lvl3pPr rtl="0">
              <a:spcBef>
                <a:spcPts val="0"/>
              </a:spcBef>
              <a:defRPr/>
            </a:lvl3pPr>
            <a:lvl4pPr rtl="0">
              <a:spcBef>
                <a:spcPts val="0"/>
              </a:spcBef>
              <a:defRPr/>
            </a:lvl4pPr>
            <a:lvl5pPr rtl="0">
              <a:spcBef>
                <a:spcPts val="0"/>
              </a:spcBef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53" name="Shape 53"/>
          <p:cNvSpPr txBox="1">
            <a:spLocks noGrp="1"/>
          </p:cNvSpPr>
          <p:nvPr>
            <p:ph type="body" idx="1"/>
          </p:nvPr>
        </p:nvSpPr>
        <p:spPr>
          <a:xfrm>
            <a:off x="924558" y="1778000"/>
            <a:ext cx="10464900" cy="11304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indent="0" rtl="0">
              <a:spcBef>
                <a:spcPts val="0"/>
              </a:spcBef>
              <a:buClr>
                <a:srgbClr val="FFFFFF"/>
              </a:buClr>
              <a:buFont typeface="Arial"/>
              <a:buNone/>
              <a:defRPr/>
            </a:lvl1pPr>
            <a:lvl2pPr marL="0" indent="228600" rtl="0">
              <a:spcBef>
                <a:spcPts val="0"/>
              </a:spcBef>
              <a:buClr>
                <a:srgbClr val="FFFFFF"/>
              </a:buClr>
              <a:buFont typeface="Arial"/>
              <a:buNone/>
              <a:defRPr/>
            </a:lvl2pPr>
            <a:lvl3pPr marL="0" indent="457200" rtl="0">
              <a:spcBef>
                <a:spcPts val="0"/>
              </a:spcBef>
              <a:buClr>
                <a:srgbClr val="FFFFFF"/>
              </a:buClr>
              <a:buFont typeface="Arial"/>
              <a:buNone/>
              <a:defRPr/>
            </a:lvl3pPr>
            <a:lvl4pPr marL="0" indent="685800" rtl="0">
              <a:spcBef>
                <a:spcPts val="0"/>
              </a:spcBef>
              <a:buClr>
                <a:srgbClr val="FFFFFF"/>
              </a:buClr>
              <a:buFont typeface="Arial"/>
              <a:buNone/>
              <a:defRPr/>
            </a:lvl4pPr>
            <a:lvl5pPr marL="0" indent="914400" rtl="0">
              <a:spcBef>
                <a:spcPts val="0"/>
              </a:spcBef>
              <a:buClr>
                <a:srgbClr val="FFFFFF"/>
              </a:buClr>
              <a:buFont typeface="Arial"/>
              <a:buNone/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pic>
        <p:nvPicPr>
          <p:cNvPr id="54" name="Shape 5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76300" y="8921750"/>
            <a:ext cx="1498500" cy="215999"/>
          </a:xfrm>
          <a:prstGeom prst="rect">
            <a:avLst/>
          </a:prstGeom>
          <a:noFill/>
          <a:ln>
            <a:noFill/>
          </a:ln>
        </p:spPr>
      </p:pic>
      <p:pic>
        <p:nvPicPr>
          <p:cNvPr id="55" name="Shape 5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838566" y="8921750"/>
            <a:ext cx="1536299" cy="2159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ection Divider">
    <p:bg>
      <p:bgPr>
        <a:solidFill>
          <a:srgbClr val="09091A"/>
        </a:solidFill>
        <a:effectLst/>
      </p:bgPr>
    </p:bg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Shape 57"/>
          <p:cNvSpPr txBox="1">
            <a:spLocks noGrp="1"/>
          </p:cNvSpPr>
          <p:nvPr>
            <p:ph type="title"/>
          </p:nvPr>
        </p:nvSpPr>
        <p:spPr>
          <a:xfrm>
            <a:off x="1270000" y="1156890"/>
            <a:ext cx="10464900" cy="46541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rtl="0">
              <a:lnSpc>
                <a:spcPct val="90000"/>
              </a:lnSpc>
              <a:spcBef>
                <a:spcPts val="0"/>
              </a:spcBef>
              <a:defRPr/>
            </a:lvl1pPr>
            <a:lvl2pPr rtl="0">
              <a:spcBef>
                <a:spcPts val="0"/>
              </a:spcBef>
              <a:defRPr/>
            </a:lvl2pPr>
            <a:lvl3pPr rtl="0">
              <a:spcBef>
                <a:spcPts val="0"/>
              </a:spcBef>
              <a:defRPr/>
            </a:lvl3pPr>
            <a:lvl4pPr rtl="0">
              <a:spcBef>
                <a:spcPts val="0"/>
              </a:spcBef>
              <a:defRPr/>
            </a:lvl4pPr>
            <a:lvl5pPr rtl="0">
              <a:spcBef>
                <a:spcPts val="0"/>
              </a:spcBef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cxnSp>
        <p:nvCxnSpPr>
          <p:cNvPr id="58" name="Shape 58"/>
          <p:cNvCxnSpPr/>
          <p:nvPr/>
        </p:nvCxnSpPr>
        <p:spPr>
          <a:xfrm>
            <a:off x="5867400" y="6248400"/>
            <a:ext cx="1269899" cy="0"/>
          </a:xfrm>
          <a:prstGeom prst="straightConnector1">
            <a:avLst/>
          </a:prstGeom>
          <a:noFill/>
          <a:ln w="12700" cap="flat" cmpd="sng">
            <a:solidFill>
              <a:srgbClr val="C0C0C8"/>
            </a:solidFill>
            <a:prstDash val="solid"/>
            <a:miter/>
            <a:headEnd type="none" w="med" len="med"/>
            <a:tailEnd type="none" w="med" len="med"/>
          </a:ln>
        </p:spPr>
      </p:cxn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Large Quote or Callout (light)"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Shape 60"/>
          <p:cNvSpPr txBox="1">
            <a:spLocks noGrp="1"/>
          </p:cNvSpPr>
          <p:nvPr>
            <p:ph type="title"/>
          </p:nvPr>
        </p:nvSpPr>
        <p:spPr>
          <a:xfrm>
            <a:off x="1270000" y="1169590"/>
            <a:ext cx="10464900" cy="4266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rtl="0">
              <a:lnSpc>
                <a:spcPct val="110000"/>
              </a:lnSpc>
              <a:spcBef>
                <a:spcPts val="0"/>
              </a:spcBef>
              <a:defRPr/>
            </a:lvl1pPr>
            <a:lvl2pPr rtl="0">
              <a:spcBef>
                <a:spcPts val="0"/>
              </a:spcBef>
              <a:defRPr/>
            </a:lvl2pPr>
            <a:lvl3pPr rtl="0">
              <a:spcBef>
                <a:spcPts val="0"/>
              </a:spcBef>
              <a:defRPr/>
            </a:lvl3pPr>
            <a:lvl4pPr rtl="0">
              <a:spcBef>
                <a:spcPts val="0"/>
              </a:spcBef>
              <a:defRPr/>
            </a:lvl4pPr>
            <a:lvl5pPr rtl="0">
              <a:spcBef>
                <a:spcPts val="0"/>
              </a:spcBef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cxnSp>
        <p:nvCxnSpPr>
          <p:cNvPr id="61" name="Shape 61"/>
          <p:cNvCxnSpPr/>
          <p:nvPr/>
        </p:nvCxnSpPr>
        <p:spPr>
          <a:xfrm>
            <a:off x="5867400" y="5969000"/>
            <a:ext cx="1269899" cy="0"/>
          </a:xfrm>
          <a:prstGeom prst="straightConnector1">
            <a:avLst/>
          </a:prstGeom>
          <a:noFill/>
          <a:ln w="12700" cap="flat" cmpd="sng">
            <a:solidFill>
              <a:srgbClr val="09091A"/>
            </a:solidFill>
            <a:prstDash val="solid"/>
            <a:miter/>
            <a:headEnd type="none" w="med" len="med"/>
            <a:tailEnd type="none" w="med" len="med"/>
          </a:ln>
        </p:spPr>
      </p:cxnSp>
      <p:sp>
        <p:nvSpPr>
          <p:cNvPr id="62" name="Shape 62"/>
          <p:cNvSpPr/>
          <p:nvPr/>
        </p:nvSpPr>
        <p:spPr>
          <a:xfrm>
            <a:off x="6205562" y="6940550"/>
            <a:ext cx="593699" cy="3936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marL="0" marR="0" lvl="0" indent="0" algn="ctr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800" b="0" i="0" u="none" strike="noStrike" cap="none" baseline="0">
              <a:solidFill>
                <a:srgbClr val="09091A"/>
              </a:solidFill>
              <a:latin typeface="Arial"/>
              <a:ea typeface="Arial"/>
              <a:cs typeface="Arial"/>
              <a:sym typeface="Arial"/>
              <a:rtl val="0"/>
            </a:endParaRPr>
          </a:p>
        </p:txBody>
      </p:sp>
      <p:sp>
        <p:nvSpPr>
          <p:cNvPr id="63" name="Shape 63"/>
          <p:cNvSpPr/>
          <p:nvPr/>
        </p:nvSpPr>
        <p:spPr>
          <a:xfrm>
            <a:off x="6212762" y="6502398"/>
            <a:ext cx="579300" cy="393600"/>
          </a:xfrm>
          <a:prstGeom prst="rect">
            <a:avLst/>
          </a:prstGeom>
          <a:noFill/>
          <a:ln>
            <a:noFill/>
          </a:ln>
        </p:spPr>
        <p:txBody>
          <a:bodyPr lIns="50800" tIns="50800" rIns="50800" bIns="50800" anchor="ctr" anchorCtr="0">
            <a:noAutofit/>
          </a:bodyPr>
          <a:lstStyle/>
          <a:p>
            <a:pPr marL="0" marR="0" lvl="0" indent="0" algn="ctr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800" b="0" i="0" u="none" strike="noStrike" cap="none" baseline="0">
              <a:solidFill>
                <a:srgbClr val="4DBDD2"/>
              </a:solidFill>
              <a:latin typeface="Arial"/>
              <a:ea typeface="Arial"/>
              <a:cs typeface="Arial"/>
              <a:sym typeface="Arial"/>
              <a:rtl val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ext-Heavy"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Shape 65"/>
          <p:cNvSpPr txBox="1">
            <a:spLocks noGrp="1"/>
          </p:cNvSpPr>
          <p:nvPr>
            <p:ph type="title"/>
          </p:nvPr>
        </p:nvSpPr>
        <p:spPr>
          <a:xfrm>
            <a:off x="850900" y="764629"/>
            <a:ext cx="11099699" cy="8784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algn="l" rtl="0">
              <a:spcBef>
                <a:spcPts val="0"/>
              </a:spcBef>
              <a:defRPr/>
            </a:lvl1pPr>
            <a:lvl2pPr rtl="0">
              <a:spcBef>
                <a:spcPts val="0"/>
              </a:spcBef>
              <a:defRPr/>
            </a:lvl2pPr>
            <a:lvl3pPr rtl="0">
              <a:spcBef>
                <a:spcPts val="0"/>
              </a:spcBef>
              <a:defRPr/>
            </a:lvl3pPr>
            <a:lvl4pPr rtl="0">
              <a:spcBef>
                <a:spcPts val="0"/>
              </a:spcBef>
              <a:defRPr/>
            </a:lvl4pPr>
            <a:lvl5pPr rtl="0">
              <a:spcBef>
                <a:spcPts val="0"/>
              </a:spcBef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66" name="Shape 66"/>
          <p:cNvSpPr txBox="1">
            <a:spLocks noGrp="1"/>
          </p:cNvSpPr>
          <p:nvPr>
            <p:ph type="body" idx="1"/>
          </p:nvPr>
        </p:nvSpPr>
        <p:spPr>
          <a:xfrm>
            <a:off x="850900" y="2748458"/>
            <a:ext cx="7950598" cy="5475898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203200" indent="-203200" rtl="0">
              <a:lnSpc>
                <a:spcPct val="110000"/>
              </a:lnSpc>
              <a:spcBef>
                <a:spcPts val="1000"/>
              </a:spcBef>
              <a:defRPr/>
            </a:lvl1pPr>
            <a:lvl2pPr marL="406400" indent="0" rtl="0">
              <a:lnSpc>
                <a:spcPct val="110000"/>
              </a:lnSpc>
              <a:spcBef>
                <a:spcPts val="1000"/>
              </a:spcBef>
              <a:buFont typeface="Arial"/>
              <a:buChar char="-"/>
              <a:defRPr/>
            </a:lvl2pPr>
            <a:lvl3pPr marL="609600" indent="-203200" rtl="0">
              <a:lnSpc>
                <a:spcPct val="110000"/>
              </a:lnSpc>
              <a:spcBef>
                <a:spcPts val="1000"/>
              </a:spcBef>
              <a:defRPr/>
            </a:lvl3pPr>
            <a:lvl4pPr marL="812800" indent="0" rtl="0">
              <a:lnSpc>
                <a:spcPct val="110000"/>
              </a:lnSpc>
              <a:spcBef>
                <a:spcPts val="1000"/>
              </a:spcBef>
              <a:buFont typeface="Arial"/>
              <a:buChar char="-"/>
              <a:defRPr/>
            </a:lvl4pPr>
            <a:lvl5pPr marL="1016000" indent="-203200" rtl="0">
              <a:lnSpc>
                <a:spcPct val="110000"/>
              </a:lnSpc>
              <a:spcBef>
                <a:spcPts val="1000"/>
              </a:spcBef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pic>
        <p:nvPicPr>
          <p:cNvPr id="67" name="Shape 67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876300" y="8921750"/>
            <a:ext cx="1498500" cy="215999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68" name="Shape 68"/>
          <p:cNvCxnSpPr/>
          <p:nvPr/>
        </p:nvCxnSpPr>
        <p:spPr>
          <a:xfrm>
            <a:off x="850900" y="8699500"/>
            <a:ext cx="11303099" cy="0"/>
          </a:xfrm>
          <a:prstGeom prst="straightConnector1">
            <a:avLst/>
          </a:prstGeom>
          <a:noFill/>
          <a:ln w="12700" cap="flat" cmpd="sng">
            <a:solidFill>
              <a:srgbClr val="C0C0C8"/>
            </a:solidFill>
            <a:prstDash val="solid"/>
            <a:miter/>
            <a:headEnd type="none" w="med" len="med"/>
            <a:tailEnd type="none" w="med" len="med"/>
          </a:ln>
        </p:spPr>
      </p:cxnSp>
      <p:sp>
        <p:nvSpPr>
          <p:cNvPr id="69" name="Shape 69"/>
          <p:cNvSpPr txBox="1">
            <a:spLocks noGrp="1"/>
          </p:cNvSpPr>
          <p:nvPr>
            <p:ph type="sldNum" idx="12"/>
          </p:nvPr>
        </p:nvSpPr>
        <p:spPr>
          <a:xfrm>
            <a:off x="11899967" y="8921750"/>
            <a:ext cx="253800" cy="152399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>
            <a:lvl1pPr marL="0" marR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defRPr>
            </a:lvl1pPr>
          </a:lstStyle>
          <a:p>
            <a:pPr marL="0" lvl="0" indent="0">
              <a:spcBef>
                <a:spcPts val="0"/>
              </a:spcBef>
              <a:buClr>
                <a:srgbClr val="000000"/>
              </a:buClr>
              <a:buSzPct val="25000"/>
              <a:buFont typeface="Arial"/>
              <a:buNone/>
            </a:pPr>
            <a:fld id="{00000000-1234-1234-1234-123412341234}" type="slidenum">
              <a:rPr lang="en-US"/>
              <a:t>‹#›</a:t>
            </a:fld>
            <a:endParaRPr lang="en-US"/>
          </a:p>
        </p:txBody>
      </p:sp>
      <p:sp>
        <p:nvSpPr>
          <p:cNvPr id="70" name="Shape 70"/>
          <p:cNvSpPr/>
          <p:nvPr/>
        </p:nvSpPr>
        <p:spPr>
          <a:xfrm>
            <a:off x="3302000" y="8921750"/>
            <a:ext cx="1961400" cy="30479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Arial"/>
              <a:buNone/>
            </a:pPr>
            <a:r>
              <a:rPr lang="en-US" sz="9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rPr>
              <a:t>SECTION LOREM IPSUM DOLOR 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Arial"/>
              <a:buNone/>
            </a:pPr>
            <a:r>
              <a:rPr lang="en-US" sz="9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rPr>
              <a:t>UBER POWERPOINT TEMPLATE V.2</a:t>
            </a:r>
          </a:p>
        </p:txBody>
      </p:sp>
      <p:sp>
        <p:nvSpPr>
          <p:cNvPr id="71" name="Shape 71"/>
          <p:cNvSpPr/>
          <p:nvPr/>
        </p:nvSpPr>
        <p:spPr>
          <a:xfrm>
            <a:off x="6190500" y="8921750"/>
            <a:ext cx="1162200" cy="152399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Arial"/>
              <a:buNone/>
            </a:pPr>
            <a:r>
              <a:rPr lang="en-US" sz="9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rPr>
              <a:t>SEPTEMBER 4, 2014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idebar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Shape 73"/>
          <p:cNvSpPr txBox="1">
            <a:spLocks noGrp="1"/>
          </p:cNvSpPr>
          <p:nvPr>
            <p:ph type="title"/>
          </p:nvPr>
        </p:nvSpPr>
        <p:spPr>
          <a:xfrm>
            <a:off x="850900" y="764629"/>
            <a:ext cx="11303099" cy="8784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algn="l" rtl="0">
              <a:spcBef>
                <a:spcPts val="0"/>
              </a:spcBef>
              <a:defRPr/>
            </a:lvl1pPr>
            <a:lvl2pPr rtl="0">
              <a:spcBef>
                <a:spcPts val="0"/>
              </a:spcBef>
              <a:defRPr/>
            </a:lvl2pPr>
            <a:lvl3pPr rtl="0">
              <a:spcBef>
                <a:spcPts val="0"/>
              </a:spcBef>
              <a:defRPr/>
            </a:lvl3pPr>
            <a:lvl4pPr rtl="0">
              <a:spcBef>
                <a:spcPts val="0"/>
              </a:spcBef>
              <a:defRPr/>
            </a:lvl4pPr>
            <a:lvl5pPr rtl="0">
              <a:spcBef>
                <a:spcPts val="0"/>
              </a:spcBef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74" name="Shape 74"/>
          <p:cNvSpPr txBox="1">
            <a:spLocks noGrp="1"/>
          </p:cNvSpPr>
          <p:nvPr>
            <p:ph type="body" idx="1"/>
          </p:nvPr>
        </p:nvSpPr>
        <p:spPr>
          <a:xfrm>
            <a:off x="850900" y="2748458"/>
            <a:ext cx="7950598" cy="5475898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203200" indent="-203200" rtl="0">
              <a:lnSpc>
                <a:spcPct val="110000"/>
              </a:lnSpc>
              <a:spcBef>
                <a:spcPts val="1000"/>
              </a:spcBef>
              <a:defRPr/>
            </a:lvl1pPr>
            <a:lvl2pPr marL="406400" indent="0" rtl="0">
              <a:lnSpc>
                <a:spcPct val="110000"/>
              </a:lnSpc>
              <a:spcBef>
                <a:spcPts val="1000"/>
              </a:spcBef>
              <a:buFont typeface="Arial"/>
              <a:buChar char="-"/>
              <a:defRPr/>
            </a:lvl2pPr>
            <a:lvl3pPr marL="609600" indent="-203200" rtl="0">
              <a:lnSpc>
                <a:spcPct val="110000"/>
              </a:lnSpc>
              <a:spcBef>
                <a:spcPts val="1000"/>
              </a:spcBef>
              <a:defRPr/>
            </a:lvl3pPr>
            <a:lvl4pPr marL="812800" indent="0" rtl="0">
              <a:lnSpc>
                <a:spcPct val="110000"/>
              </a:lnSpc>
              <a:spcBef>
                <a:spcPts val="1000"/>
              </a:spcBef>
              <a:buFont typeface="Arial"/>
              <a:buChar char="-"/>
              <a:defRPr/>
            </a:lvl4pPr>
            <a:lvl5pPr marL="1016000" indent="-203200" rtl="0">
              <a:lnSpc>
                <a:spcPct val="110000"/>
              </a:lnSpc>
              <a:spcBef>
                <a:spcPts val="1000"/>
              </a:spcBef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pic>
        <p:nvPicPr>
          <p:cNvPr id="75" name="Shape 75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876300" y="8921750"/>
            <a:ext cx="1498500" cy="215999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76" name="Shape 76"/>
          <p:cNvCxnSpPr/>
          <p:nvPr/>
        </p:nvCxnSpPr>
        <p:spPr>
          <a:xfrm>
            <a:off x="850900" y="8699500"/>
            <a:ext cx="11303099" cy="0"/>
          </a:xfrm>
          <a:prstGeom prst="straightConnector1">
            <a:avLst/>
          </a:prstGeom>
          <a:noFill/>
          <a:ln w="12700" cap="flat" cmpd="sng">
            <a:solidFill>
              <a:srgbClr val="C0C0C8"/>
            </a:solidFill>
            <a:prstDash val="solid"/>
            <a:miter/>
            <a:headEnd type="none" w="med" len="med"/>
            <a:tailEnd type="none" w="med" len="med"/>
          </a:ln>
        </p:spPr>
      </p:cxnSp>
      <p:sp>
        <p:nvSpPr>
          <p:cNvPr id="77" name="Shape 77"/>
          <p:cNvSpPr txBox="1">
            <a:spLocks noGrp="1"/>
          </p:cNvSpPr>
          <p:nvPr>
            <p:ph type="sldNum" idx="12"/>
          </p:nvPr>
        </p:nvSpPr>
        <p:spPr>
          <a:xfrm>
            <a:off x="11899967" y="8921750"/>
            <a:ext cx="253800" cy="152399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>
            <a:lvl1pPr marL="0" marR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defRPr>
            </a:lvl1pPr>
          </a:lstStyle>
          <a:p>
            <a:pPr marL="0" lvl="0" indent="0">
              <a:spcBef>
                <a:spcPts val="0"/>
              </a:spcBef>
              <a:buClr>
                <a:srgbClr val="000000"/>
              </a:buClr>
              <a:buSzPct val="25000"/>
              <a:buFont typeface="Arial"/>
              <a:buNone/>
            </a:pPr>
            <a:fld id="{00000000-1234-1234-1234-123412341234}" type="slidenum">
              <a:rPr lang="en-US"/>
              <a:t>‹#›</a:t>
            </a:fld>
            <a:endParaRPr lang="en-US"/>
          </a:p>
        </p:txBody>
      </p:sp>
      <p:sp>
        <p:nvSpPr>
          <p:cNvPr id="78" name="Shape 78"/>
          <p:cNvSpPr/>
          <p:nvPr/>
        </p:nvSpPr>
        <p:spPr>
          <a:xfrm>
            <a:off x="3302000" y="8921750"/>
            <a:ext cx="1961400" cy="30479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Arial"/>
              <a:buNone/>
            </a:pPr>
            <a:r>
              <a:rPr lang="en-US" sz="9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rPr>
              <a:t>SECTION LOREM IPSUM DOLOR 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Arial"/>
              <a:buNone/>
            </a:pPr>
            <a:r>
              <a:rPr lang="en-US" sz="9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rPr>
              <a:t>UBER POWERPOINT TEMPLATE V.2</a:t>
            </a:r>
          </a:p>
        </p:txBody>
      </p:sp>
      <p:sp>
        <p:nvSpPr>
          <p:cNvPr id="79" name="Shape 79"/>
          <p:cNvSpPr/>
          <p:nvPr/>
        </p:nvSpPr>
        <p:spPr>
          <a:xfrm>
            <a:off x="6190500" y="8921750"/>
            <a:ext cx="1162200" cy="152399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Arial"/>
              <a:buNone/>
            </a:pPr>
            <a:r>
              <a:rPr lang="en-US" sz="9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rPr>
              <a:t>SEPTEMBER 4, 2014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Only"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Shape 81"/>
          <p:cNvSpPr txBox="1">
            <a:spLocks noGrp="1"/>
          </p:cNvSpPr>
          <p:nvPr>
            <p:ph type="title"/>
          </p:nvPr>
        </p:nvSpPr>
        <p:spPr>
          <a:xfrm>
            <a:off x="850900" y="764629"/>
            <a:ext cx="11099699" cy="8784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algn="l" rtl="0">
              <a:spcBef>
                <a:spcPts val="0"/>
              </a:spcBef>
              <a:defRPr/>
            </a:lvl1pPr>
            <a:lvl2pPr rtl="0">
              <a:spcBef>
                <a:spcPts val="0"/>
              </a:spcBef>
              <a:defRPr/>
            </a:lvl2pPr>
            <a:lvl3pPr rtl="0">
              <a:spcBef>
                <a:spcPts val="0"/>
              </a:spcBef>
              <a:defRPr/>
            </a:lvl3pPr>
            <a:lvl4pPr rtl="0">
              <a:spcBef>
                <a:spcPts val="0"/>
              </a:spcBef>
              <a:defRPr/>
            </a:lvl4pPr>
            <a:lvl5pPr rtl="0">
              <a:spcBef>
                <a:spcPts val="0"/>
              </a:spcBef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pic>
        <p:nvPicPr>
          <p:cNvPr id="82" name="Shape 82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876300" y="8921750"/>
            <a:ext cx="1498500" cy="215999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83" name="Shape 83"/>
          <p:cNvCxnSpPr/>
          <p:nvPr/>
        </p:nvCxnSpPr>
        <p:spPr>
          <a:xfrm>
            <a:off x="850900" y="8699500"/>
            <a:ext cx="11303099" cy="0"/>
          </a:xfrm>
          <a:prstGeom prst="straightConnector1">
            <a:avLst/>
          </a:prstGeom>
          <a:noFill/>
          <a:ln w="12700" cap="flat" cmpd="sng">
            <a:solidFill>
              <a:srgbClr val="C0C0C8"/>
            </a:solidFill>
            <a:prstDash val="solid"/>
            <a:miter/>
            <a:headEnd type="none" w="med" len="med"/>
            <a:tailEnd type="none" w="med" len="med"/>
          </a:ln>
        </p:spPr>
      </p:cxnSp>
      <p:sp>
        <p:nvSpPr>
          <p:cNvPr id="84" name="Shape 84"/>
          <p:cNvSpPr txBox="1">
            <a:spLocks noGrp="1"/>
          </p:cNvSpPr>
          <p:nvPr>
            <p:ph type="sldNum" idx="12"/>
          </p:nvPr>
        </p:nvSpPr>
        <p:spPr>
          <a:xfrm>
            <a:off x="11899967" y="8921750"/>
            <a:ext cx="253800" cy="152399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>
            <a:lvl1pPr marL="0" marR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defRPr>
            </a:lvl1pPr>
          </a:lstStyle>
          <a:p>
            <a:pPr marL="0" lvl="0" indent="0">
              <a:spcBef>
                <a:spcPts val="0"/>
              </a:spcBef>
              <a:buClr>
                <a:srgbClr val="000000"/>
              </a:buClr>
              <a:buSzPct val="25000"/>
              <a:buFont typeface="Arial"/>
              <a:buNone/>
            </a:pPr>
            <a:fld id="{00000000-1234-1234-1234-123412341234}" type="slidenum">
              <a:rPr lang="en-US"/>
              <a:t>‹#›</a:t>
            </a:fld>
            <a:endParaRPr lang="en-US"/>
          </a:p>
        </p:txBody>
      </p:sp>
      <p:sp>
        <p:nvSpPr>
          <p:cNvPr id="85" name="Shape 85"/>
          <p:cNvSpPr/>
          <p:nvPr/>
        </p:nvSpPr>
        <p:spPr>
          <a:xfrm>
            <a:off x="3302000" y="8921750"/>
            <a:ext cx="1961400" cy="30479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Arial"/>
              <a:buNone/>
            </a:pPr>
            <a:r>
              <a:rPr lang="en-US" sz="9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rPr>
              <a:t>SECTION LOREM IPSUM DOLOR 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Arial"/>
              <a:buNone/>
            </a:pPr>
            <a:r>
              <a:rPr lang="en-US" sz="9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rPr>
              <a:t>UBER POWERPOINT TEMPLATE V.2</a:t>
            </a:r>
          </a:p>
        </p:txBody>
      </p:sp>
      <p:sp>
        <p:nvSpPr>
          <p:cNvPr id="86" name="Shape 86"/>
          <p:cNvSpPr/>
          <p:nvPr/>
        </p:nvSpPr>
        <p:spPr>
          <a:xfrm>
            <a:off x="6190500" y="8921750"/>
            <a:ext cx="1162200" cy="152399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Arial"/>
              <a:buNone/>
            </a:pPr>
            <a:r>
              <a:rPr lang="en-US" sz="9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rPr>
              <a:t>SEPTEMBER 4, 2014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Large Photo or Chart"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Shape 88"/>
          <p:cNvSpPr txBox="1">
            <a:spLocks noGrp="1"/>
          </p:cNvSpPr>
          <p:nvPr>
            <p:ph type="title"/>
          </p:nvPr>
        </p:nvSpPr>
        <p:spPr>
          <a:xfrm>
            <a:off x="850900" y="764629"/>
            <a:ext cx="11303099" cy="8784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algn="l" rtl="0">
              <a:spcBef>
                <a:spcPts val="0"/>
              </a:spcBef>
              <a:defRPr/>
            </a:lvl1pPr>
            <a:lvl2pPr rtl="0">
              <a:spcBef>
                <a:spcPts val="0"/>
              </a:spcBef>
              <a:defRPr/>
            </a:lvl2pPr>
            <a:lvl3pPr rtl="0">
              <a:spcBef>
                <a:spcPts val="0"/>
              </a:spcBef>
              <a:defRPr/>
            </a:lvl3pPr>
            <a:lvl4pPr rtl="0">
              <a:spcBef>
                <a:spcPts val="0"/>
              </a:spcBef>
              <a:defRPr/>
            </a:lvl4pPr>
            <a:lvl5pPr rtl="0">
              <a:spcBef>
                <a:spcPts val="0"/>
              </a:spcBef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pic>
        <p:nvPicPr>
          <p:cNvPr id="89" name="Shape 89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876300" y="8921750"/>
            <a:ext cx="1498500" cy="215999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90" name="Shape 90"/>
          <p:cNvCxnSpPr/>
          <p:nvPr/>
        </p:nvCxnSpPr>
        <p:spPr>
          <a:xfrm>
            <a:off x="850900" y="8699500"/>
            <a:ext cx="11303099" cy="0"/>
          </a:xfrm>
          <a:prstGeom prst="straightConnector1">
            <a:avLst/>
          </a:prstGeom>
          <a:noFill/>
          <a:ln w="12700" cap="flat" cmpd="sng">
            <a:solidFill>
              <a:srgbClr val="C0C0C8"/>
            </a:solidFill>
            <a:prstDash val="solid"/>
            <a:miter/>
            <a:headEnd type="none" w="med" len="med"/>
            <a:tailEnd type="none" w="med" len="med"/>
          </a:ln>
        </p:spPr>
      </p:cxnSp>
      <p:sp>
        <p:nvSpPr>
          <p:cNvPr id="91" name="Shape 91"/>
          <p:cNvSpPr txBox="1">
            <a:spLocks noGrp="1"/>
          </p:cNvSpPr>
          <p:nvPr>
            <p:ph type="sldNum" idx="12"/>
          </p:nvPr>
        </p:nvSpPr>
        <p:spPr>
          <a:xfrm>
            <a:off x="11899967" y="8921750"/>
            <a:ext cx="253800" cy="152399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>
            <a:lvl1pPr marL="0" marR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defRPr>
            </a:lvl1pPr>
          </a:lstStyle>
          <a:p>
            <a:pPr marL="0" lvl="0" indent="0">
              <a:spcBef>
                <a:spcPts val="0"/>
              </a:spcBef>
              <a:buClr>
                <a:srgbClr val="000000"/>
              </a:buClr>
              <a:buSzPct val="25000"/>
              <a:buFont typeface="Arial"/>
              <a:buNone/>
            </a:pPr>
            <a:fld id="{00000000-1234-1234-1234-123412341234}" type="slidenum">
              <a:rPr lang="en-US"/>
              <a:t>‹#›</a:t>
            </a:fld>
            <a:endParaRPr lang="en-US"/>
          </a:p>
        </p:txBody>
      </p:sp>
      <p:sp>
        <p:nvSpPr>
          <p:cNvPr id="92" name="Shape 92"/>
          <p:cNvSpPr/>
          <p:nvPr/>
        </p:nvSpPr>
        <p:spPr>
          <a:xfrm>
            <a:off x="3302000" y="8921750"/>
            <a:ext cx="1961400" cy="30479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Arial"/>
              <a:buNone/>
            </a:pPr>
            <a:r>
              <a:rPr lang="en-US" sz="9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rPr>
              <a:t>SECTION LOREM IPSUM DOLOR 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Arial"/>
              <a:buNone/>
            </a:pPr>
            <a:r>
              <a:rPr lang="en-US" sz="9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rPr>
              <a:t>UBER POWERPOINT TEMPLATE V.2</a:t>
            </a:r>
          </a:p>
        </p:txBody>
      </p:sp>
      <p:sp>
        <p:nvSpPr>
          <p:cNvPr id="93" name="Shape 93"/>
          <p:cNvSpPr/>
          <p:nvPr/>
        </p:nvSpPr>
        <p:spPr>
          <a:xfrm>
            <a:off x="6190500" y="8921750"/>
            <a:ext cx="1162200" cy="152399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Arial"/>
              <a:buNone/>
            </a:pPr>
            <a:r>
              <a:rPr lang="en-US" sz="9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rPr>
              <a:t>SEPTEMBER 4, 2014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idebar copy"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Shape 95"/>
          <p:cNvSpPr txBox="1">
            <a:spLocks noGrp="1"/>
          </p:cNvSpPr>
          <p:nvPr>
            <p:ph type="title"/>
          </p:nvPr>
        </p:nvSpPr>
        <p:spPr>
          <a:xfrm>
            <a:off x="850900" y="764629"/>
            <a:ext cx="11303099" cy="8784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algn="l" rtl="0">
              <a:spcBef>
                <a:spcPts val="0"/>
              </a:spcBef>
              <a:defRPr/>
            </a:lvl1pPr>
            <a:lvl2pPr rtl="0">
              <a:spcBef>
                <a:spcPts val="0"/>
              </a:spcBef>
              <a:defRPr/>
            </a:lvl2pPr>
            <a:lvl3pPr rtl="0">
              <a:spcBef>
                <a:spcPts val="0"/>
              </a:spcBef>
              <a:defRPr/>
            </a:lvl3pPr>
            <a:lvl4pPr rtl="0">
              <a:spcBef>
                <a:spcPts val="0"/>
              </a:spcBef>
              <a:defRPr/>
            </a:lvl4pPr>
            <a:lvl5pPr rtl="0">
              <a:spcBef>
                <a:spcPts val="0"/>
              </a:spcBef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pic>
        <p:nvPicPr>
          <p:cNvPr id="96" name="Shape 96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876300" y="8921750"/>
            <a:ext cx="1498500" cy="215999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97" name="Shape 97"/>
          <p:cNvCxnSpPr/>
          <p:nvPr/>
        </p:nvCxnSpPr>
        <p:spPr>
          <a:xfrm>
            <a:off x="850900" y="8699500"/>
            <a:ext cx="11303099" cy="0"/>
          </a:xfrm>
          <a:prstGeom prst="straightConnector1">
            <a:avLst/>
          </a:prstGeom>
          <a:noFill/>
          <a:ln w="12700" cap="flat" cmpd="sng">
            <a:solidFill>
              <a:srgbClr val="C0C0C8"/>
            </a:solidFill>
            <a:prstDash val="solid"/>
            <a:miter/>
            <a:headEnd type="none" w="med" len="med"/>
            <a:tailEnd type="none" w="med" len="med"/>
          </a:ln>
        </p:spPr>
      </p:cxnSp>
      <p:sp>
        <p:nvSpPr>
          <p:cNvPr id="98" name="Shape 98"/>
          <p:cNvSpPr txBox="1">
            <a:spLocks noGrp="1"/>
          </p:cNvSpPr>
          <p:nvPr>
            <p:ph type="sldNum" idx="12"/>
          </p:nvPr>
        </p:nvSpPr>
        <p:spPr>
          <a:xfrm>
            <a:off x="11899967" y="8921750"/>
            <a:ext cx="253800" cy="152399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>
            <a:lvl1pPr marL="0" marR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defRPr>
            </a:lvl1pPr>
          </a:lstStyle>
          <a:p>
            <a:pPr marL="0" lvl="0" indent="0">
              <a:spcBef>
                <a:spcPts val="0"/>
              </a:spcBef>
              <a:buClr>
                <a:srgbClr val="000000"/>
              </a:buClr>
              <a:buSzPct val="25000"/>
              <a:buFont typeface="Arial"/>
              <a:buNone/>
            </a:pPr>
            <a:fld id="{00000000-1234-1234-1234-123412341234}" type="slidenum">
              <a:rPr lang="en-US"/>
              <a:t>‹#›</a:t>
            </a:fld>
            <a:endParaRPr lang="en-US"/>
          </a:p>
        </p:txBody>
      </p:sp>
      <p:sp>
        <p:nvSpPr>
          <p:cNvPr id="99" name="Shape 99"/>
          <p:cNvSpPr/>
          <p:nvPr/>
        </p:nvSpPr>
        <p:spPr>
          <a:xfrm>
            <a:off x="3302000" y="8877300"/>
            <a:ext cx="1961400" cy="30479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Arial"/>
              <a:buNone/>
            </a:pPr>
            <a:r>
              <a:rPr lang="en-US" sz="9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rPr>
              <a:t>SECTION LOREM IPSUM DOLOR 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Arial"/>
              <a:buNone/>
            </a:pPr>
            <a:r>
              <a:rPr lang="en-US" sz="9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rPr>
              <a:t>UBER POWERPOINT TEMPLATE V.2</a:t>
            </a:r>
          </a:p>
        </p:txBody>
      </p:sp>
      <p:sp>
        <p:nvSpPr>
          <p:cNvPr id="100" name="Shape 100"/>
          <p:cNvSpPr/>
          <p:nvPr/>
        </p:nvSpPr>
        <p:spPr>
          <a:xfrm>
            <a:off x="6190500" y="8921750"/>
            <a:ext cx="1162200" cy="152399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Arial"/>
              <a:buNone/>
            </a:pPr>
            <a:r>
              <a:rPr lang="en-US" sz="9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rPr>
              <a:t>SEPTEMBER 4, 2014</a:t>
            </a: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able of Contents"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Shape 102"/>
          <p:cNvSpPr txBox="1">
            <a:spLocks noGrp="1"/>
          </p:cNvSpPr>
          <p:nvPr>
            <p:ph type="title"/>
          </p:nvPr>
        </p:nvSpPr>
        <p:spPr>
          <a:xfrm>
            <a:off x="850900" y="764629"/>
            <a:ext cx="11099699" cy="8784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algn="l" rtl="0">
              <a:spcBef>
                <a:spcPts val="0"/>
              </a:spcBef>
              <a:defRPr/>
            </a:lvl1pPr>
            <a:lvl2pPr rtl="0">
              <a:spcBef>
                <a:spcPts val="0"/>
              </a:spcBef>
              <a:defRPr/>
            </a:lvl2pPr>
            <a:lvl3pPr rtl="0">
              <a:spcBef>
                <a:spcPts val="0"/>
              </a:spcBef>
              <a:defRPr/>
            </a:lvl3pPr>
            <a:lvl4pPr rtl="0">
              <a:spcBef>
                <a:spcPts val="0"/>
              </a:spcBef>
              <a:defRPr/>
            </a:lvl4pPr>
            <a:lvl5pPr rtl="0">
              <a:spcBef>
                <a:spcPts val="0"/>
              </a:spcBef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103" name="Shape 103"/>
          <p:cNvSpPr txBox="1">
            <a:spLocks noGrp="1"/>
          </p:cNvSpPr>
          <p:nvPr>
            <p:ph type="body" idx="1"/>
          </p:nvPr>
        </p:nvSpPr>
        <p:spPr>
          <a:xfrm>
            <a:off x="850900" y="2748458"/>
            <a:ext cx="5473199" cy="5475898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indent="0" rtl="0">
              <a:lnSpc>
                <a:spcPct val="110000"/>
              </a:lnSpc>
              <a:spcBef>
                <a:spcPts val="0"/>
              </a:spcBef>
              <a:buClr>
                <a:srgbClr val="4DBDD2"/>
              </a:buClr>
              <a:buFont typeface="Arial"/>
              <a:buNone/>
              <a:defRPr/>
            </a:lvl1pPr>
            <a:lvl2pPr marL="0" indent="0" rtl="0">
              <a:lnSpc>
                <a:spcPct val="110000"/>
              </a:lnSpc>
              <a:spcBef>
                <a:spcPts val="1000"/>
              </a:spcBef>
              <a:buFont typeface="Arial"/>
              <a:buNone/>
              <a:defRPr/>
            </a:lvl2pPr>
            <a:lvl3pPr marL="0" indent="0" rtl="0">
              <a:lnSpc>
                <a:spcPct val="110000"/>
              </a:lnSpc>
              <a:spcBef>
                <a:spcPts val="1000"/>
              </a:spcBef>
              <a:buFont typeface="Arial"/>
              <a:buNone/>
              <a:defRPr/>
            </a:lvl3pPr>
            <a:lvl4pPr marL="0" indent="0" rtl="0">
              <a:lnSpc>
                <a:spcPct val="110000"/>
              </a:lnSpc>
              <a:spcBef>
                <a:spcPts val="1000"/>
              </a:spcBef>
              <a:buFont typeface="Arial"/>
              <a:buNone/>
              <a:defRPr/>
            </a:lvl4pPr>
            <a:lvl5pPr marL="0" indent="0" rtl="0">
              <a:lnSpc>
                <a:spcPct val="110000"/>
              </a:lnSpc>
              <a:spcBef>
                <a:spcPts val="1000"/>
              </a:spcBef>
              <a:buFont typeface="Arial"/>
              <a:buNone/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pic>
        <p:nvPicPr>
          <p:cNvPr id="104" name="Shape 104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876300" y="8921750"/>
            <a:ext cx="1498500" cy="215999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05" name="Shape 105"/>
          <p:cNvCxnSpPr/>
          <p:nvPr/>
        </p:nvCxnSpPr>
        <p:spPr>
          <a:xfrm>
            <a:off x="850900" y="8699500"/>
            <a:ext cx="11303099" cy="0"/>
          </a:xfrm>
          <a:prstGeom prst="straightConnector1">
            <a:avLst/>
          </a:prstGeom>
          <a:noFill/>
          <a:ln w="12700" cap="flat" cmpd="sng">
            <a:solidFill>
              <a:srgbClr val="C0C0C8"/>
            </a:solidFill>
            <a:prstDash val="solid"/>
            <a:miter/>
            <a:headEnd type="none" w="med" len="med"/>
            <a:tailEnd type="none" w="med" len="med"/>
          </a:ln>
        </p:spPr>
      </p:cxnSp>
      <p:sp>
        <p:nvSpPr>
          <p:cNvPr id="106" name="Shape 106"/>
          <p:cNvSpPr txBox="1">
            <a:spLocks noGrp="1"/>
          </p:cNvSpPr>
          <p:nvPr>
            <p:ph type="sldNum" idx="12"/>
          </p:nvPr>
        </p:nvSpPr>
        <p:spPr>
          <a:xfrm>
            <a:off x="11899967" y="8921750"/>
            <a:ext cx="253800" cy="152399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>
            <a:lvl1pPr marL="0" marR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defRPr>
            </a:lvl1pPr>
          </a:lstStyle>
          <a:p>
            <a:pPr marL="0" lvl="0" indent="0">
              <a:spcBef>
                <a:spcPts val="0"/>
              </a:spcBef>
              <a:buClr>
                <a:srgbClr val="000000"/>
              </a:buClr>
              <a:buSzPct val="25000"/>
              <a:buFont typeface="Arial"/>
              <a:buNone/>
            </a:pPr>
            <a:fld id="{00000000-1234-1234-1234-123412341234}" type="slidenum">
              <a:rPr lang="en-US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Cover 1"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Shape 108"/>
          <p:cNvSpPr txBox="1">
            <a:spLocks noGrp="1"/>
          </p:cNvSpPr>
          <p:nvPr>
            <p:ph type="title"/>
          </p:nvPr>
        </p:nvSpPr>
        <p:spPr>
          <a:xfrm>
            <a:off x="917708" y="3556098"/>
            <a:ext cx="10122900" cy="1215298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algn="l" rtl="0">
              <a:lnSpc>
                <a:spcPct val="75000"/>
              </a:lnSpc>
              <a:spcBef>
                <a:spcPts val="0"/>
              </a:spcBef>
              <a:defRPr/>
            </a:lvl1pPr>
            <a:lvl2pPr rtl="0">
              <a:spcBef>
                <a:spcPts val="0"/>
              </a:spcBef>
              <a:defRPr/>
            </a:lvl2pPr>
            <a:lvl3pPr rtl="0">
              <a:spcBef>
                <a:spcPts val="0"/>
              </a:spcBef>
              <a:defRPr/>
            </a:lvl3pPr>
            <a:lvl4pPr rtl="0">
              <a:spcBef>
                <a:spcPts val="0"/>
              </a:spcBef>
              <a:defRPr/>
            </a:lvl4pPr>
            <a:lvl5pPr rtl="0">
              <a:spcBef>
                <a:spcPts val="0"/>
              </a:spcBef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109" name="Shape 109"/>
          <p:cNvSpPr/>
          <p:nvPr/>
        </p:nvSpPr>
        <p:spPr>
          <a:xfrm>
            <a:off x="771102" y="8893609"/>
            <a:ext cx="6501299" cy="364198"/>
          </a:xfrm>
          <a:prstGeom prst="rect">
            <a:avLst/>
          </a:prstGeom>
          <a:noFill/>
          <a:ln>
            <a:noFill/>
          </a:ln>
        </p:spPr>
        <p:txBody>
          <a:bodyPr lIns="57000" tIns="57000" rIns="57000" bIns="570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69696"/>
              </a:buClr>
              <a:buSzPct val="25000"/>
              <a:buFont typeface="Arial"/>
              <a:buNone/>
            </a:pPr>
            <a:r>
              <a:rPr lang="en-US" sz="900" b="0" i="0" u="none" strike="noStrike" cap="none" baseline="0">
                <a:solidFill>
                  <a:srgbClr val="969696"/>
                </a:solidFill>
                <a:latin typeface="Arial"/>
                <a:ea typeface="Arial"/>
                <a:cs typeface="Arial"/>
                <a:sym typeface="Arial"/>
                <a:rtl val="0"/>
              </a:rPr>
              <a:t>CONFIDENTIAL AND PROPRIETARY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69696"/>
              </a:buClr>
              <a:buSzPct val="25000"/>
              <a:buFont typeface="Arial"/>
              <a:buNone/>
            </a:pPr>
            <a:r>
              <a:rPr lang="en-US" sz="900" b="0" i="0" u="none" strike="noStrike" cap="none" baseline="0">
                <a:solidFill>
                  <a:srgbClr val="969696"/>
                </a:solidFill>
                <a:latin typeface="Arial"/>
                <a:ea typeface="Arial"/>
                <a:cs typeface="Arial"/>
                <a:sym typeface="Arial"/>
                <a:rtl val="0"/>
              </a:rPr>
              <a:t>Any use of this material without specific permission of IESE Business School is strictly prohibited</a:t>
            </a:r>
          </a:p>
        </p:txBody>
      </p:sp>
      <p:pic>
        <p:nvPicPr>
          <p:cNvPr id="110" name="Shape 110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56831" y="317500"/>
            <a:ext cx="12691200" cy="2220898"/>
          </a:xfrm>
          <a:prstGeom prst="rect">
            <a:avLst/>
          </a:prstGeom>
          <a:noFill/>
          <a:ln>
            <a:noFill/>
          </a:ln>
        </p:spPr>
      </p:pic>
      <p:sp>
        <p:nvSpPr>
          <p:cNvPr id="111" name="Shape 111"/>
          <p:cNvSpPr/>
          <p:nvPr/>
        </p:nvSpPr>
        <p:spPr>
          <a:xfrm>
            <a:off x="763772" y="6637585"/>
            <a:ext cx="7668899" cy="17157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36262"/>
              </a:buClr>
              <a:buSzPct val="25000"/>
              <a:buFont typeface="Arial"/>
              <a:buNone/>
            </a:pPr>
            <a:r>
              <a:rPr lang="en-US" sz="2800" b="1" i="0" u="none" strike="noStrike" cap="none" baseline="0">
                <a:solidFill>
                  <a:srgbClr val="636262"/>
                </a:solidFill>
                <a:latin typeface="Arial"/>
                <a:ea typeface="Arial"/>
                <a:cs typeface="Arial"/>
                <a:sym typeface="Arial"/>
                <a:rtl val="0"/>
              </a:rPr>
              <a:t>Prof. Alejandro Lago, </a:t>
            </a:r>
            <a:r>
              <a:rPr lang="en-US" sz="2800" b="1" i="1" u="none" strike="noStrike" cap="none" baseline="0">
                <a:solidFill>
                  <a:srgbClr val="636262"/>
                </a:solidFill>
                <a:latin typeface="Arial"/>
                <a:ea typeface="Arial"/>
                <a:cs typeface="Arial"/>
                <a:sym typeface="Arial"/>
                <a:rtl val="0"/>
              </a:rPr>
              <a:t>IESE Business School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36262"/>
              </a:buClr>
              <a:buSzPct val="25000"/>
              <a:buFont typeface="Arial"/>
              <a:buNone/>
            </a:pPr>
            <a:r>
              <a:rPr lang="en-US" sz="2800" b="1" i="0" u="none" strike="noStrike" cap="none" baseline="0">
                <a:solidFill>
                  <a:srgbClr val="636262"/>
                </a:solidFill>
                <a:latin typeface="Arial"/>
                <a:ea typeface="Arial"/>
                <a:cs typeface="Arial"/>
                <a:sym typeface="Arial"/>
                <a:rtl val="0"/>
              </a:rPr>
              <a:t>Prof. Sandra Sieber,</a:t>
            </a:r>
            <a:r>
              <a:rPr lang="en-US" sz="2800" b="1" i="1" u="none" strike="noStrike" cap="none" baseline="0">
                <a:solidFill>
                  <a:srgbClr val="636262"/>
                </a:solidFill>
                <a:latin typeface="Arial"/>
                <a:ea typeface="Arial"/>
                <a:cs typeface="Arial"/>
                <a:sym typeface="Arial"/>
                <a:rtl val="0"/>
              </a:rPr>
              <a:t> IESE Business School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36262"/>
              </a:buClr>
              <a:buSzPct val="25000"/>
              <a:buFont typeface="Arial"/>
              <a:buNone/>
            </a:pPr>
            <a:r>
              <a:rPr lang="en-US" sz="2800" b="1" i="0" u="none" strike="noStrike" cap="none" baseline="0">
                <a:solidFill>
                  <a:srgbClr val="636262"/>
                </a:solidFill>
                <a:latin typeface="Arial"/>
                <a:ea typeface="Arial"/>
                <a:cs typeface="Arial"/>
                <a:sym typeface="Arial"/>
                <a:rtl val="0"/>
              </a:rPr>
              <a:t>D. Carlos Lloret, </a:t>
            </a:r>
            <a:r>
              <a:rPr lang="en-US" sz="2800" b="1" i="1" u="none" strike="noStrike" cap="none" baseline="0">
                <a:solidFill>
                  <a:srgbClr val="636262"/>
                </a:solidFill>
                <a:latin typeface="Arial"/>
                <a:ea typeface="Arial"/>
                <a:cs typeface="Arial"/>
                <a:sym typeface="Arial"/>
                <a:rtl val="0"/>
              </a:rPr>
              <a:t>Uber Spain</a:t>
            </a:r>
          </a:p>
        </p:txBody>
      </p:sp>
      <p:sp>
        <p:nvSpPr>
          <p:cNvPr id="112" name="Shape 112"/>
          <p:cNvSpPr txBox="1">
            <a:spLocks noGrp="1"/>
          </p:cNvSpPr>
          <p:nvPr>
            <p:ph type="sldNum" idx="12"/>
          </p:nvPr>
        </p:nvSpPr>
        <p:spPr>
          <a:xfrm>
            <a:off x="9320107" y="8779792"/>
            <a:ext cx="3034500" cy="520800"/>
          </a:xfrm>
          <a:prstGeom prst="rect">
            <a:avLst/>
          </a:prstGeom>
          <a:noFill/>
          <a:ln>
            <a:noFill/>
          </a:ln>
        </p:spPr>
        <p:txBody>
          <a:bodyPr lIns="57000" tIns="57000" rIns="57000" bIns="57000" anchor="ctr" anchorCtr="0">
            <a:noAutofit/>
          </a:bodyPr>
          <a:lstStyle>
            <a:lvl1pPr marL="0" marR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636262"/>
                </a:solidFill>
                <a:latin typeface="Arial"/>
                <a:ea typeface="Arial"/>
                <a:cs typeface="Arial"/>
                <a:sym typeface="Arial"/>
                <a:rtl val="0"/>
              </a:defRPr>
            </a:lvl1pPr>
          </a:lstStyle>
          <a:p>
            <a:pPr marL="0" lvl="0" indent="0">
              <a:spcBef>
                <a:spcPts val="0"/>
              </a:spcBef>
              <a:buClr>
                <a:srgbClr val="636262"/>
              </a:buClr>
              <a:buSzPct val="25000"/>
              <a:buFont typeface="Arial"/>
              <a:buNone/>
            </a:pPr>
            <a:fld id="{00000000-1234-1234-1234-123412341234}" type="slidenum">
              <a:rPr lang="en-US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Default - Blank"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Shape 114"/>
          <p:cNvSpPr txBox="1">
            <a:spLocks noGrp="1"/>
          </p:cNvSpPr>
          <p:nvPr>
            <p:ph type="sldNum" idx="12"/>
          </p:nvPr>
        </p:nvSpPr>
        <p:spPr>
          <a:xfrm>
            <a:off x="12059021" y="9237063"/>
            <a:ext cx="294600" cy="3174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 anchorCtr="0">
            <a:noAutofit/>
          </a:bodyPr>
          <a:lstStyle>
            <a:lvl1pPr marL="0" marR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999999"/>
                </a:solidFill>
                <a:latin typeface="Calibri"/>
                <a:ea typeface="Calibri"/>
                <a:cs typeface="Calibri"/>
                <a:sym typeface="Calibri"/>
                <a:rtl val="0"/>
              </a:defRPr>
            </a:lvl1pPr>
          </a:lstStyle>
          <a:p>
            <a:pPr marL="0" lvl="0" indent="0">
              <a:spcBef>
                <a:spcPts val="0"/>
              </a:spcBef>
              <a:buClr>
                <a:srgbClr val="999999"/>
              </a:buClr>
              <a:buSzPct val="25000"/>
              <a:buFont typeface="Calibri"/>
              <a:buNone/>
            </a:pPr>
            <a:fld id="{00000000-1234-1234-1234-123412341234}" type="slidenum">
              <a:rPr lang="en-US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Title &amp; Subtitle copy"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Shape 116"/>
          <p:cNvSpPr txBox="1">
            <a:spLocks noGrp="1"/>
          </p:cNvSpPr>
          <p:nvPr>
            <p:ph type="title"/>
          </p:nvPr>
        </p:nvSpPr>
        <p:spPr>
          <a:xfrm>
            <a:off x="876300" y="0"/>
            <a:ext cx="10858499" cy="50799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rtl="0">
              <a:spcBef>
                <a:spcPts val="0"/>
              </a:spcBef>
              <a:defRPr/>
            </a:lvl1pPr>
            <a:lvl2pPr rtl="0">
              <a:spcBef>
                <a:spcPts val="0"/>
              </a:spcBef>
              <a:defRPr/>
            </a:lvl2pPr>
            <a:lvl3pPr rtl="0">
              <a:spcBef>
                <a:spcPts val="0"/>
              </a:spcBef>
              <a:defRPr/>
            </a:lvl3pPr>
            <a:lvl4pPr rtl="0">
              <a:spcBef>
                <a:spcPts val="0"/>
              </a:spcBef>
              <a:defRPr/>
            </a:lvl4pPr>
            <a:lvl5pPr rtl="0">
              <a:spcBef>
                <a:spcPts val="0"/>
              </a:spcBef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117" name="Shape 117"/>
          <p:cNvSpPr txBox="1">
            <a:spLocks noGrp="1"/>
          </p:cNvSpPr>
          <p:nvPr>
            <p:ph type="body" idx="1"/>
          </p:nvPr>
        </p:nvSpPr>
        <p:spPr>
          <a:xfrm>
            <a:off x="4508500" y="6464300"/>
            <a:ext cx="7124700" cy="32892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42900" indent="-342900" algn="ctr" rtl="0">
              <a:spcBef>
                <a:spcPts val="0"/>
              </a:spcBef>
              <a:buFont typeface="Helvetica Neue"/>
              <a:buNone/>
              <a:defRPr/>
            </a:lvl1pPr>
            <a:lvl2pPr marL="742950" indent="-285750" algn="ctr" rtl="0">
              <a:spcBef>
                <a:spcPts val="0"/>
              </a:spcBef>
              <a:buFont typeface="Helvetica Neue"/>
              <a:buNone/>
              <a:defRPr/>
            </a:lvl2pPr>
            <a:lvl3pPr marL="1143000" indent="-228600" algn="ctr" rtl="0">
              <a:spcBef>
                <a:spcPts val="0"/>
              </a:spcBef>
              <a:buFont typeface="Helvetica Neue"/>
              <a:buNone/>
              <a:defRPr/>
            </a:lvl3pPr>
            <a:lvl4pPr marL="1600200" indent="-228600" algn="ctr" rtl="0">
              <a:spcBef>
                <a:spcPts val="0"/>
              </a:spcBef>
              <a:buFont typeface="Helvetica Neue"/>
              <a:buNone/>
              <a:defRPr/>
            </a:lvl4pPr>
            <a:lvl5pPr marL="2057400" indent="-228600" algn="ctr" rtl="0">
              <a:spcBef>
                <a:spcPts val="0"/>
              </a:spcBef>
              <a:buFont typeface="Helvetica Neue"/>
              <a:buNone/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118" name="Shape 118"/>
          <p:cNvSpPr txBox="1">
            <a:spLocks noGrp="1"/>
          </p:cNvSpPr>
          <p:nvPr>
            <p:ph type="sldNum" idx="12"/>
          </p:nvPr>
        </p:nvSpPr>
        <p:spPr>
          <a:xfrm>
            <a:off x="6178550" y="9283700"/>
            <a:ext cx="647700" cy="7239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>
            <a:lvl1pPr marL="0" marR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4200" b="0" i="0" u="none" strike="noStrike" cap="none" baseline="0">
                <a:solidFill>
                  <a:srgbClr val="000000"/>
                </a:solidFill>
                <a:latin typeface="Cabin"/>
                <a:ea typeface="Cabin"/>
                <a:cs typeface="Cabin"/>
                <a:sym typeface="Cabin"/>
                <a:rtl val="0"/>
              </a:defRPr>
            </a:lvl1pPr>
          </a:lstStyle>
          <a:p>
            <a:pPr marL="0" lvl="0" indent="0">
              <a:spcBef>
                <a:spcPts val="0"/>
              </a:spcBef>
              <a:buClr>
                <a:srgbClr val="000000"/>
              </a:buClr>
              <a:buSzPct val="25000"/>
              <a:buFont typeface="Cabin"/>
              <a:buNone/>
            </a:pPr>
            <a:fld id="{00000000-1234-1234-1234-123412341234}" type="slidenum">
              <a:rPr lang="en-US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able of Contents"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Shape 127"/>
          <p:cNvSpPr txBox="1">
            <a:spLocks noGrp="1"/>
          </p:cNvSpPr>
          <p:nvPr>
            <p:ph type="title"/>
          </p:nvPr>
        </p:nvSpPr>
        <p:spPr>
          <a:xfrm>
            <a:off x="850900" y="764629"/>
            <a:ext cx="11099699" cy="878400"/>
          </a:xfrm>
          <a:prstGeom prst="rect">
            <a:avLst/>
          </a:prstGeom>
          <a:noFill/>
          <a:ln>
            <a:noFill/>
          </a:ln>
        </p:spPr>
        <p:txBody>
          <a:bodyPr lIns="93125" tIns="93125" rIns="93125" bIns="93125" anchor="t" anchorCtr="0"/>
          <a:lstStyle>
            <a:lvl1pPr algn="l" rtl="0">
              <a:spcBef>
                <a:spcPts val="0"/>
              </a:spcBef>
              <a:defRPr/>
            </a:lvl1pPr>
            <a:lvl2pPr rtl="0">
              <a:spcBef>
                <a:spcPts val="0"/>
              </a:spcBef>
              <a:defRPr/>
            </a:lvl2pPr>
            <a:lvl3pPr rtl="0">
              <a:spcBef>
                <a:spcPts val="0"/>
              </a:spcBef>
              <a:defRPr/>
            </a:lvl3pPr>
            <a:lvl4pPr rtl="0">
              <a:spcBef>
                <a:spcPts val="0"/>
              </a:spcBef>
              <a:defRPr/>
            </a:lvl4pPr>
            <a:lvl5pPr rtl="0">
              <a:spcBef>
                <a:spcPts val="0"/>
              </a:spcBef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128" name="Shape 128"/>
          <p:cNvSpPr txBox="1">
            <a:spLocks noGrp="1"/>
          </p:cNvSpPr>
          <p:nvPr>
            <p:ph type="body" idx="1"/>
          </p:nvPr>
        </p:nvSpPr>
        <p:spPr>
          <a:xfrm>
            <a:off x="850900" y="2748458"/>
            <a:ext cx="5473199" cy="5476199"/>
          </a:xfrm>
          <a:prstGeom prst="rect">
            <a:avLst/>
          </a:prstGeom>
          <a:noFill/>
          <a:ln>
            <a:noFill/>
          </a:ln>
        </p:spPr>
        <p:txBody>
          <a:bodyPr lIns="93125" tIns="93125" rIns="93125" bIns="93125" anchor="t" anchorCtr="0"/>
          <a:lstStyle>
            <a:lvl1pPr marL="0" indent="0" rtl="0">
              <a:lnSpc>
                <a:spcPct val="110000"/>
              </a:lnSpc>
              <a:spcBef>
                <a:spcPts val="0"/>
              </a:spcBef>
              <a:buClr>
                <a:srgbClr val="4DBDD2"/>
              </a:buClr>
              <a:buFont typeface="Arial"/>
              <a:buNone/>
              <a:defRPr/>
            </a:lvl1pPr>
            <a:lvl2pPr marL="0" indent="0" rtl="0">
              <a:lnSpc>
                <a:spcPct val="110000"/>
              </a:lnSpc>
              <a:spcBef>
                <a:spcPts val="900"/>
              </a:spcBef>
              <a:buFont typeface="Arial"/>
              <a:buNone/>
              <a:defRPr/>
            </a:lvl2pPr>
            <a:lvl3pPr marL="0" indent="0" rtl="0">
              <a:lnSpc>
                <a:spcPct val="110000"/>
              </a:lnSpc>
              <a:spcBef>
                <a:spcPts val="900"/>
              </a:spcBef>
              <a:buFont typeface="Arial"/>
              <a:buNone/>
              <a:defRPr/>
            </a:lvl3pPr>
            <a:lvl4pPr marL="0" indent="0" rtl="0">
              <a:lnSpc>
                <a:spcPct val="110000"/>
              </a:lnSpc>
              <a:spcBef>
                <a:spcPts val="900"/>
              </a:spcBef>
              <a:buFont typeface="Arial"/>
              <a:buNone/>
              <a:defRPr/>
            </a:lvl4pPr>
            <a:lvl5pPr marL="0" indent="0" rtl="0">
              <a:lnSpc>
                <a:spcPct val="110000"/>
              </a:lnSpc>
              <a:spcBef>
                <a:spcPts val="900"/>
              </a:spcBef>
              <a:buFont typeface="Arial"/>
              <a:buNone/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pic>
        <p:nvPicPr>
          <p:cNvPr id="129" name="Shape 129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876300" y="8921750"/>
            <a:ext cx="1498500" cy="216299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30" name="Shape 130"/>
          <p:cNvCxnSpPr/>
          <p:nvPr/>
        </p:nvCxnSpPr>
        <p:spPr>
          <a:xfrm>
            <a:off x="850900" y="8699500"/>
            <a:ext cx="11303400" cy="0"/>
          </a:xfrm>
          <a:prstGeom prst="straightConnector1">
            <a:avLst/>
          </a:prstGeom>
          <a:noFill/>
          <a:ln w="12700" cap="flat" cmpd="sng">
            <a:solidFill>
              <a:srgbClr val="C0C0C8"/>
            </a:solidFill>
            <a:prstDash val="solid"/>
            <a:miter/>
            <a:headEnd type="none" w="med" len="med"/>
            <a:tailEnd type="none" w="med" len="med"/>
          </a:ln>
        </p:spPr>
      </p:cxn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Slide 2"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Shape 132"/>
          <p:cNvSpPr txBox="1">
            <a:spLocks noGrp="1"/>
          </p:cNvSpPr>
          <p:nvPr>
            <p:ph type="ctrTitle"/>
          </p:nvPr>
        </p:nvSpPr>
        <p:spPr>
          <a:xfrm>
            <a:off x="547414" y="4047548"/>
            <a:ext cx="11373599" cy="2199299"/>
          </a:xfrm>
          <a:prstGeom prst="rect">
            <a:avLst/>
          </a:prstGeom>
          <a:noFill/>
          <a:ln>
            <a:noFill/>
          </a:ln>
        </p:spPr>
        <p:txBody>
          <a:bodyPr lIns="93125" tIns="93125" rIns="93125" bIns="93125" anchor="b" anchorCtr="0"/>
          <a:lstStyle>
            <a:lvl1pPr marL="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Font typeface="Helvetica Neue"/>
              <a:buNone/>
              <a:defRPr/>
            </a:lvl1pPr>
            <a:lvl2pPr marL="0" marR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Helvetica Neue"/>
              <a:buNone/>
              <a:defRPr/>
            </a:lvl2pPr>
            <a:lvl3pPr marL="0" marR="0" indent="0" algn="ctr" rtl="0">
              <a:spcBef>
                <a:spcPts val="0"/>
              </a:spcBef>
              <a:buClr>
                <a:schemeClr val="dk1"/>
              </a:buClr>
              <a:buFont typeface="Helvetica Neue"/>
              <a:buNone/>
              <a:defRPr/>
            </a:lvl3pPr>
            <a:lvl4pPr marL="0" marR="0" indent="0" algn="ctr" rtl="0">
              <a:spcBef>
                <a:spcPts val="0"/>
              </a:spcBef>
              <a:buClr>
                <a:schemeClr val="dk1"/>
              </a:buClr>
              <a:buFont typeface="Helvetica Neue"/>
              <a:buNone/>
              <a:defRPr/>
            </a:lvl4pPr>
            <a:lvl5pPr marL="0" marR="0" indent="0" algn="ctr" rtl="0">
              <a:spcBef>
                <a:spcPts val="0"/>
              </a:spcBef>
              <a:buClr>
                <a:schemeClr val="dk1"/>
              </a:buClr>
              <a:buFont typeface="Helvetica Neue"/>
              <a:buNone/>
              <a:defRPr/>
            </a:lvl5pPr>
            <a:lvl6pPr marL="0" marR="0" indent="0" algn="ctr" rtl="0">
              <a:spcBef>
                <a:spcPts val="0"/>
              </a:spcBef>
              <a:buClr>
                <a:schemeClr val="dk1"/>
              </a:buClr>
              <a:buFont typeface="Helvetica Neue"/>
              <a:buNone/>
              <a:defRPr/>
            </a:lvl6pPr>
            <a:lvl7pPr marL="0" marR="0" indent="0" algn="ctr" rtl="0">
              <a:spcBef>
                <a:spcPts val="0"/>
              </a:spcBef>
              <a:buClr>
                <a:schemeClr val="dk1"/>
              </a:buClr>
              <a:buFont typeface="Helvetica Neue"/>
              <a:buNone/>
              <a:defRPr/>
            </a:lvl7pPr>
            <a:lvl8pPr marL="0" marR="0" indent="0" algn="ctr" rtl="0">
              <a:spcBef>
                <a:spcPts val="0"/>
              </a:spcBef>
              <a:buClr>
                <a:schemeClr val="dk1"/>
              </a:buClr>
              <a:buFont typeface="Helvetica Neue"/>
              <a:buNone/>
              <a:defRPr/>
            </a:lvl8pPr>
            <a:lvl9pPr marL="0" marR="0" indent="0" algn="ctr" rtl="0">
              <a:spcBef>
                <a:spcPts val="0"/>
              </a:spcBef>
              <a:buClr>
                <a:schemeClr val="dk1"/>
              </a:buClr>
              <a:buFont typeface="Helvetica Neue"/>
              <a:buNone/>
              <a:defRPr/>
            </a:lvl9pPr>
          </a:lstStyle>
          <a:p>
            <a:endParaRPr/>
          </a:p>
        </p:txBody>
      </p:sp>
      <p:sp>
        <p:nvSpPr>
          <p:cNvPr id="133" name="Shape 133"/>
          <p:cNvSpPr txBox="1">
            <a:spLocks noGrp="1"/>
          </p:cNvSpPr>
          <p:nvPr>
            <p:ph type="subTitle" idx="1"/>
          </p:nvPr>
        </p:nvSpPr>
        <p:spPr>
          <a:xfrm>
            <a:off x="574506" y="6040035"/>
            <a:ext cx="11373599" cy="1488300"/>
          </a:xfrm>
          <a:prstGeom prst="rect">
            <a:avLst/>
          </a:prstGeom>
          <a:noFill/>
          <a:ln>
            <a:noFill/>
          </a:ln>
        </p:spPr>
        <p:txBody>
          <a:bodyPr lIns="93125" tIns="93125" rIns="93125" bIns="93125" anchor="t" anchorCtr="0"/>
          <a:lstStyle>
            <a:lvl1pPr marL="0" marR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1FBAD6"/>
              </a:buClr>
              <a:buFont typeface="Helvetica Neue"/>
              <a:buNone/>
              <a:defRPr/>
            </a:lvl1pPr>
            <a:lvl2pPr marL="0" marR="0" indent="0" algn="ctr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Helvetica Neue"/>
              <a:buNone/>
              <a:defRPr/>
            </a:lvl2pPr>
            <a:lvl3pPr marL="0" marR="0" indent="0" algn="ctr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Helvetica Neue"/>
              <a:buNone/>
              <a:defRPr/>
            </a:lvl3pPr>
            <a:lvl4pPr marL="0" marR="0" indent="0" algn="ctr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Helvetica Neue"/>
              <a:buNone/>
              <a:defRPr/>
            </a:lvl4pPr>
            <a:lvl5pPr marL="0" marR="0" indent="0" algn="ctr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Helvetica Neue"/>
              <a:buNone/>
              <a:defRPr/>
            </a:lvl5pPr>
            <a:lvl6pPr marL="0" marR="0" indent="0" algn="ctr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Helvetica Neue"/>
              <a:buNone/>
              <a:defRPr/>
            </a:lvl6pPr>
            <a:lvl7pPr marL="0" marR="0" indent="0" algn="ctr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Helvetica Neue"/>
              <a:buNone/>
              <a:defRPr/>
            </a:lvl7pPr>
            <a:lvl8pPr marL="0" marR="0" indent="0" algn="ctr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Helvetica Neue"/>
              <a:buNone/>
              <a:defRPr/>
            </a:lvl8pPr>
            <a:lvl9pPr marL="0" marR="0" indent="0" algn="ctr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Helvetica Neue"/>
              <a:buNone/>
              <a:defRPr/>
            </a:lvl9pPr>
          </a:lstStyle>
          <a:p>
            <a:endParaRPr/>
          </a:p>
        </p:txBody>
      </p:sp>
      <p:pic>
        <p:nvPicPr>
          <p:cNvPr id="134" name="Shape 134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223713" y="17715906"/>
            <a:ext cx="1928100" cy="364199"/>
          </a:xfrm>
          <a:prstGeom prst="rect">
            <a:avLst/>
          </a:prstGeom>
          <a:noFill/>
          <a:ln>
            <a:noFill/>
          </a:ln>
        </p:spPr>
      </p:pic>
      <p:sp>
        <p:nvSpPr>
          <p:cNvPr id="135" name="Shape 135"/>
          <p:cNvSpPr/>
          <p:nvPr/>
        </p:nvSpPr>
        <p:spPr>
          <a:xfrm>
            <a:off x="0" y="8501239"/>
            <a:ext cx="13004699" cy="12522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lIns="132425" tIns="132425" rIns="132425" bIns="132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2100" b="0" i="0" u="none" strike="noStrike" cap="none" baseline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36" name="Shape 136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727466" y="9040639"/>
            <a:ext cx="1091399" cy="206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7" name="Shape 137"/>
          <p:cNvPicPr preferRelativeResize="0"/>
          <p:nvPr/>
        </p:nvPicPr>
        <p:blipFill rotWithShape="1">
          <a:blip r:embed="rId3">
            <a:alphaModFix/>
          </a:blip>
          <a:srcRect l="20577" t="23840" r="27812" b="24547"/>
          <a:stretch/>
        </p:blipFill>
        <p:spPr>
          <a:xfrm>
            <a:off x="0" y="0"/>
            <a:ext cx="13004699" cy="97535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losing Slide">
    <p:bg>
      <p:bgPr>
        <a:solidFill>
          <a:srgbClr val="09091A"/>
        </a:solidFill>
        <a:effectLst/>
      </p:bgPr>
    </p:bg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 txBox="1">
            <a:spLocks noGrp="1"/>
          </p:cNvSpPr>
          <p:nvPr>
            <p:ph type="title"/>
          </p:nvPr>
        </p:nvSpPr>
        <p:spPr>
          <a:xfrm>
            <a:off x="1270000" y="1169590"/>
            <a:ext cx="10464900" cy="4266000"/>
          </a:xfrm>
          <a:prstGeom prst="rect">
            <a:avLst/>
          </a:prstGeom>
          <a:noFill/>
          <a:ln>
            <a:noFill/>
          </a:ln>
        </p:spPr>
        <p:txBody>
          <a:bodyPr lIns="93125" tIns="93125" rIns="93125" bIns="93125" anchor="b" anchorCtr="0"/>
          <a:lstStyle>
            <a:lvl1pPr rtl="0">
              <a:lnSpc>
                <a:spcPct val="90000"/>
              </a:lnSpc>
              <a:spcBef>
                <a:spcPts val="0"/>
              </a:spcBef>
              <a:defRPr/>
            </a:lvl1pPr>
            <a:lvl2pPr rtl="0">
              <a:spcBef>
                <a:spcPts val="0"/>
              </a:spcBef>
              <a:defRPr/>
            </a:lvl2pPr>
            <a:lvl3pPr rtl="0">
              <a:spcBef>
                <a:spcPts val="0"/>
              </a:spcBef>
              <a:defRPr/>
            </a:lvl3pPr>
            <a:lvl4pPr rtl="0">
              <a:spcBef>
                <a:spcPts val="0"/>
              </a:spcBef>
              <a:defRPr/>
            </a:lvl4pPr>
            <a:lvl5pPr rtl="0">
              <a:spcBef>
                <a:spcPts val="0"/>
              </a:spcBef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cxnSp>
        <p:nvCxnSpPr>
          <p:cNvPr id="140" name="Shape 140"/>
          <p:cNvCxnSpPr/>
          <p:nvPr/>
        </p:nvCxnSpPr>
        <p:spPr>
          <a:xfrm>
            <a:off x="5867400" y="5969000"/>
            <a:ext cx="1269899" cy="0"/>
          </a:xfrm>
          <a:prstGeom prst="straightConnector1">
            <a:avLst/>
          </a:prstGeom>
          <a:noFill/>
          <a:ln w="12700" cap="flat" cmpd="sng">
            <a:solidFill>
              <a:srgbClr val="C0C0C8"/>
            </a:solidFill>
            <a:prstDash val="solid"/>
            <a:miter/>
            <a:headEnd type="none" w="med" len="med"/>
            <a:tailEnd type="none" w="med" len="med"/>
          </a:ln>
        </p:spPr>
      </p:cxn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able of Contents"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850900" y="764629"/>
            <a:ext cx="11099699" cy="878400"/>
          </a:xfrm>
          <a:prstGeom prst="rect">
            <a:avLst/>
          </a:prstGeom>
          <a:noFill/>
          <a:ln>
            <a:noFill/>
          </a:ln>
        </p:spPr>
        <p:txBody>
          <a:bodyPr lIns="93125" tIns="93125" rIns="93125" bIns="93125" anchor="t" anchorCtr="0"/>
          <a:lstStyle>
            <a:lvl1pPr algn="l" rtl="0">
              <a:spcBef>
                <a:spcPts val="0"/>
              </a:spcBef>
              <a:defRPr/>
            </a:lvl1pPr>
            <a:lvl2pPr rtl="0">
              <a:spcBef>
                <a:spcPts val="0"/>
              </a:spcBef>
              <a:defRPr/>
            </a:lvl2pPr>
            <a:lvl3pPr rtl="0">
              <a:spcBef>
                <a:spcPts val="0"/>
              </a:spcBef>
              <a:defRPr/>
            </a:lvl3pPr>
            <a:lvl4pPr rtl="0">
              <a:spcBef>
                <a:spcPts val="0"/>
              </a:spcBef>
              <a:defRPr/>
            </a:lvl4pPr>
            <a:lvl5pPr rtl="0">
              <a:spcBef>
                <a:spcPts val="0"/>
              </a:spcBef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850900" y="2748458"/>
            <a:ext cx="5473199" cy="5476199"/>
          </a:xfrm>
          <a:prstGeom prst="rect">
            <a:avLst/>
          </a:prstGeom>
          <a:noFill/>
          <a:ln>
            <a:noFill/>
          </a:ln>
        </p:spPr>
        <p:txBody>
          <a:bodyPr lIns="93125" tIns="93125" rIns="93125" bIns="93125" anchor="t" anchorCtr="0"/>
          <a:lstStyle>
            <a:lvl1pPr marL="0" indent="0" rtl="0">
              <a:lnSpc>
                <a:spcPct val="110000"/>
              </a:lnSpc>
              <a:spcBef>
                <a:spcPts val="0"/>
              </a:spcBef>
              <a:buClr>
                <a:srgbClr val="4DBDD2"/>
              </a:buClr>
              <a:buFont typeface="Arial"/>
              <a:buNone/>
              <a:defRPr/>
            </a:lvl1pPr>
            <a:lvl2pPr marL="0" indent="0" rtl="0">
              <a:lnSpc>
                <a:spcPct val="110000"/>
              </a:lnSpc>
              <a:spcBef>
                <a:spcPts val="900"/>
              </a:spcBef>
              <a:buFont typeface="Arial"/>
              <a:buNone/>
              <a:defRPr/>
            </a:lvl2pPr>
            <a:lvl3pPr marL="0" indent="0" rtl="0">
              <a:lnSpc>
                <a:spcPct val="110000"/>
              </a:lnSpc>
              <a:spcBef>
                <a:spcPts val="900"/>
              </a:spcBef>
              <a:buFont typeface="Arial"/>
              <a:buNone/>
              <a:defRPr/>
            </a:lvl3pPr>
            <a:lvl4pPr marL="0" indent="0" rtl="0">
              <a:lnSpc>
                <a:spcPct val="110000"/>
              </a:lnSpc>
              <a:spcBef>
                <a:spcPts val="900"/>
              </a:spcBef>
              <a:buFont typeface="Arial"/>
              <a:buNone/>
              <a:defRPr/>
            </a:lvl4pPr>
            <a:lvl5pPr marL="0" indent="0" rtl="0">
              <a:lnSpc>
                <a:spcPct val="110000"/>
              </a:lnSpc>
              <a:spcBef>
                <a:spcPts val="900"/>
              </a:spcBef>
              <a:buFont typeface="Arial"/>
              <a:buNone/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pic>
        <p:nvPicPr>
          <p:cNvPr id="144" name="Shape 144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876300" y="8921750"/>
            <a:ext cx="1498500" cy="216299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45" name="Shape 145"/>
          <p:cNvCxnSpPr/>
          <p:nvPr/>
        </p:nvCxnSpPr>
        <p:spPr>
          <a:xfrm>
            <a:off x="850900" y="8699500"/>
            <a:ext cx="11303400" cy="0"/>
          </a:xfrm>
          <a:prstGeom prst="straightConnector1">
            <a:avLst/>
          </a:prstGeom>
          <a:noFill/>
          <a:ln w="12700" cap="flat" cmpd="sng">
            <a:solidFill>
              <a:srgbClr val="C0C0C8"/>
            </a:solidFill>
            <a:prstDash val="solid"/>
            <a:miter/>
            <a:headEnd type="none" w="med" len="med"/>
            <a:tailEnd type="none" w="med" len="med"/>
          </a:ln>
        </p:spPr>
      </p:cxnSp>
      <p:sp>
        <p:nvSpPr>
          <p:cNvPr id="146" name="Shape 146"/>
          <p:cNvSpPr txBox="1">
            <a:spLocks noGrp="1"/>
          </p:cNvSpPr>
          <p:nvPr>
            <p:ph type="sldNum" idx="12"/>
          </p:nvPr>
        </p:nvSpPr>
        <p:spPr>
          <a:xfrm>
            <a:off x="11899966" y="8921750"/>
            <a:ext cx="253800" cy="152399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>
            <a:lvl1pPr marL="0" marR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marL="0" lvl="0" indent="0">
              <a:spcBef>
                <a:spcPts val="0"/>
              </a:spcBef>
              <a:buClr>
                <a:srgbClr val="000000"/>
              </a:buClr>
              <a:buSzPct val="25000"/>
              <a:buFont typeface="Arial"/>
              <a:buNone/>
            </a:pPr>
            <a:fld id="{00000000-1234-1234-1234-123412341234}" type="slidenum">
              <a:rPr lang="en-US"/>
              <a:t>‹#›</a:t>
            </a:fld>
            <a:endParaRPr lang="en-US"/>
          </a:p>
        </p:txBody>
      </p:sp>
      <p:sp>
        <p:nvSpPr>
          <p:cNvPr id="147" name="Shape 147"/>
          <p:cNvSpPr/>
          <p:nvPr/>
        </p:nvSpPr>
        <p:spPr>
          <a:xfrm>
            <a:off x="6190500" y="8921750"/>
            <a:ext cx="1331099" cy="152399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Arial"/>
              <a:buNone/>
            </a:pPr>
            <a:r>
              <a:rPr lang="en-US" sz="9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24 DE MARZO DE 2015</a:t>
            </a: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able of Contents"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Shape 149"/>
          <p:cNvSpPr txBox="1">
            <a:spLocks noGrp="1"/>
          </p:cNvSpPr>
          <p:nvPr>
            <p:ph type="title"/>
          </p:nvPr>
        </p:nvSpPr>
        <p:spPr>
          <a:xfrm>
            <a:off x="850900" y="764629"/>
            <a:ext cx="11099699" cy="878400"/>
          </a:xfrm>
          <a:prstGeom prst="rect">
            <a:avLst/>
          </a:prstGeom>
          <a:noFill/>
          <a:ln>
            <a:noFill/>
          </a:ln>
        </p:spPr>
        <p:txBody>
          <a:bodyPr lIns="93125" tIns="93125" rIns="93125" bIns="93125" anchor="t" anchorCtr="0"/>
          <a:lstStyle>
            <a:lvl1pPr algn="l" rtl="0">
              <a:spcBef>
                <a:spcPts val="0"/>
              </a:spcBef>
              <a:defRPr/>
            </a:lvl1pPr>
            <a:lvl2pPr rtl="0">
              <a:spcBef>
                <a:spcPts val="0"/>
              </a:spcBef>
              <a:defRPr/>
            </a:lvl2pPr>
            <a:lvl3pPr rtl="0">
              <a:spcBef>
                <a:spcPts val="0"/>
              </a:spcBef>
              <a:defRPr/>
            </a:lvl3pPr>
            <a:lvl4pPr rtl="0">
              <a:spcBef>
                <a:spcPts val="0"/>
              </a:spcBef>
              <a:defRPr/>
            </a:lvl4pPr>
            <a:lvl5pPr rtl="0">
              <a:spcBef>
                <a:spcPts val="0"/>
              </a:spcBef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150" name="Shape 150"/>
          <p:cNvSpPr txBox="1">
            <a:spLocks noGrp="1"/>
          </p:cNvSpPr>
          <p:nvPr>
            <p:ph type="body" idx="1"/>
          </p:nvPr>
        </p:nvSpPr>
        <p:spPr>
          <a:xfrm>
            <a:off x="850900" y="2748458"/>
            <a:ext cx="5473199" cy="5476199"/>
          </a:xfrm>
          <a:prstGeom prst="rect">
            <a:avLst/>
          </a:prstGeom>
          <a:noFill/>
          <a:ln>
            <a:noFill/>
          </a:ln>
        </p:spPr>
        <p:txBody>
          <a:bodyPr lIns="93125" tIns="93125" rIns="93125" bIns="93125" anchor="t" anchorCtr="0"/>
          <a:lstStyle>
            <a:lvl1pPr marL="0" indent="0" rtl="0">
              <a:lnSpc>
                <a:spcPct val="110000"/>
              </a:lnSpc>
              <a:spcBef>
                <a:spcPts val="0"/>
              </a:spcBef>
              <a:buClr>
                <a:srgbClr val="4DBDD2"/>
              </a:buClr>
              <a:buFont typeface="Arial"/>
              <a:buNone/>
              <a:defRPr/>
            </a:lvl1pPr>
            <a:lvl2pPr marL="0" indent="0" rtl="0">
              <a:lnSpc>
                <a:spcPct val="110000"/>
              </a:lnSpc>
              <a:spcBef>
                <a:spcPts val="900"/>
              </a:spcBef>
              <a:buFont typeface="Arial"/>
              <a:buNone/>
              <a:defRPr/>
            </a:lvl2pPr>
            <a:lvl3pPr marL="0" indent="0" rtl="0">
              <a:lnSpc>
                <a:spcPct val="110000"/>
              </a:lnSpc>
              <a:spcBef>
                <a:spcPts val="900"/>
              </a:spcBef>
              <a:buFont typeface="Arial"/>
              <a:buNone/>
              <a:defRPr/>
            </a:lvl3pPr>
            <a:lvl4pPr marL="0" indent="0" rtl="0">
              <a:lnSpc>
                <a:spcPct val="110000"/>
              </a:lnSpc>
              <a:spcBef>
                <a:spcPts val="900"/>
              </a:spcBef>
              <a:buFont typeface="Arial"/>
              <a:buNone/>
              <a:defRPr/>
            </a:lvl4pPr>
            <a:lvl5pPr marL="0" indent="0" rtl="0">
              <a:lnSpc>
                <a:spcPct val="110000"/>
              </a:lnSpc>
              <a:spcBef>
                <a:spcPts val="900"/>
              </a:spcBef>
              <a:buFont typeface="Arial"/>
              <a:buNone/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pic>
        <p:nvPicPr>
          <p:cNvPr id="151" name="Shape 151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876300" y="8921750"/>
            <a:ext cx="1498500" cy="216299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52" name="Shape 152"/>
          <p:cNvCxnSpPr/>
          <p:nvPr/>
        </p:nvCxnSpPr>
        <p:spPr>
          <a:xfrm>
            <a:off x="850900" y="8699500"/>
            <a:ext cx="11303400" cy="0"/>
          </a:xfrm>
          <a:prstGeom prst="straightConnector1">
            <a:avLst/>
          </a:prstGeom>
          <a:noFill/>
          <a:ln w="12700" cap="flat" cmpd="sng">
            <a:solidFill>
              <a:srgbClr val="C0C0C8"/>
            </a:solidFill>
            <a:prstDash val="solid"/>
            <a:miter/>
            <a:headEnd type="none" w="med" len="med"/>
            <a:tailEnd type="none" w="med" len="med"/>
          </a:ln>
        </p:spPr>
      </p:cxnSp>
      <p:sp>
        <p:nvSpPr>
          <p:cNvPr id="153" name="Shape 153"/>
          <p:cNvSpPr txBox="1">
            <a:spLocks noGrp="1"/>
          </p:cNvSpPr>
          <p:nvPr>
            <p:ph type="sldNum" idx="12"/>
          </p:nvPr>
        </p:nvSpPr>
        <p:spPr>
          <a:xfrm>
            <a:off x="11899966" y="8921750"/>
            <a:ext cx="253800" cy="152399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>
            <a:lvl1pPr marL="0" marR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marL="0" lvl="0" indent="0">
              <a:spcBef>
                <a:spcPts val="0"/>
              </a:spcBef>
              <a:buClr>
                <a:srgbClr val="000000"/>
              </a:buClr>
              <a:buSzPct val="25000"/>
              <a:buFont typeface="Arial"/>
              <a:buNone/>
            </a:pPr>
            <a:fld id="{00000000-1234-1234-1234-123412341234}" type="slidenum">
              <a:rPr lang="en-US"/>
              <a:t>‹#›</a:t>
            </a:fld>
            <a:endParaRPr lang="en-US"/>
          </a:p>
        </p:txBody>
      </p:sp>
      <p:sp>
        <p:nvSpPr>
          <p:cNvPr id="154" name="Shape 154"/>
          <p:cNvSpPr/>
          <p:nvPr/>
        </p:nvSpPr>
        <p:spPr>
          <a:xfrm>
            <a:off x="6190500" y="8921750"/>
            <a:ext cx="1331099" cy="152399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Arial"/>
              <a:buNone/>
            </a:pPr>
            <a:r>
              <a:rPr lang="en-US" sz="9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24 DE MARZO DE 2015</a:t>
            </a: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&amp; Subtitle V1"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Shape 156"/>
          <p:cNvSpPr txBox="1">
            <a:spLocks noGrp="1"/>
          </p:cNvSpPr>
          <p:nvPr>
            <p:ph type="title"/>
          </p:nvPr>
        </p:nvSpPr>
        <p:spPr>
          <a:xfrm>
            <a:off x="863600" y="1638300"/>
            <a:ext cx="10464900" cy="4557899"/>
          </a:xfrm>
          <a:prstGeom prst="rect">
            <a:avLst/>
          </a:prstGeom>
          <a:noFill/>
          <a:ln>
            <a:noFill/>
          </a:ln>
        </p:spPr>
        <p:txBody>
          <a:bodyPr lIns="93125" tIns="93125" rIns="93125" bIns="93125" anchor="b" anchorCtr="0"/>
          <a:lstStyle>
            <a:lvl1pPr algn="l" rtl="0">
              <a:lnSpc>
                <a:spcPct val="80000"/>
              </a:lnSpc>
              <a:spcBef>
                <a:spcPts val="0"/>
              </a:spcBef>
              <a:defRPr/>
            </a:lvl1pPr>
            <a:lvl2pPr rtl="0">
              <a:spcBef>
                <a:spcPts val="0"/>
              </a:spcBef>
              <a:defRPr/>
            </a:lvl2pPr>
            <a:lvl3pPr rtl="0">
              <a:spcBef>
                <a:spcPts val="0"/>
              </a:spcBef>
              <a:defRPr/>
            </a:lvl3pPr>
            <a:lvl4pPr rtl="0">
              <a:spcBef>
                <a:spcPts val="0"/>
              </a:spcBef>
              <a:defRPr/>
            </a:lvl4pPr>
            <a:lvl5pPr rtl="0">
              <a:spcBef>
                <a:spcPts val="0"/>
              </a:spcBef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157" name="Shape 157"/>
          <p:cNvSpPr txBox="1">
            <a:spLocks noGrp="1"/>
          </p:cNvSpPr>
          <p:nvPr>
            <p:ph type="body" idx="1"/>
          </p:nvPr>
        </p:nvSpPr>
        <p:spPr>
          <a:xfrm>
            <a:off x="944879" y="6261100"/>
            <a:ext cx="10464900" cy="1130400"/>
          </a:xfrm>
          <a:prstGeom prst="rect">
            <a:avLst/>
          </a:prstGeom>
          <a:noFill/>
          <a:ln>
            <a:noFill/>
          </a:ln>
        </p:spPr>
        <p:txBody>
          <a:bodyPr lIns="93125" tIns="93125" rIns="93125" bIns="93125" anchor="t" anchorCtr="0"/>
          <a:lstStyle>
            <a:lvl1pPr marL="0" indent="0" rtl="0">
              <a:lnSpc>
                <a:spcPct val="110000"/>
              </a:lnSpc>
              <a:spcBef>
                <a:spcPts val="0"/>
              </a:spcBef>
              <a:buClr>
                <a:srgbClr val="FFFFFF"/>
              </a:buClr>
              <a:buFont typeface="Arial"/>
              <a:buNone/>
              <a:defRPr/>
            </a:lvl1pPr>
            <a:lvl2pPr marL="0" indent="241300" rtl="0">
              <a:lnSpc>
                <a:spcPct val="110000"/>
              </a:lnSpc>
              <a:spcBef>
                <a:spcPts val="0"/>
              </a:spcBef>
              <a:buClr>
                <a:srgbClr val="FFFFFF"/>
              </a:buClr>
              <a:buFont typeface="Arial"/>
              <a:buNone/>
              <a:defRPr/>
            </a:lvl2pPr>
            <a:lvl3pPr marL="0" indent="457200" rtl="0">
              <a:lnSpc>
                <a:spcPct val="110000"/>
              </a:lnSpc>
              <a:spcBef>
                <a:spcPts val="0"/>
              </a:spcBef>
              <a:buClr>
                <a:srgbClr val="FFFFFF"/>
              </a:buClr>
              <a:buFont typeface="Arial"/>
              <a:buNone/>
              <a:defRPr/>
            </a:lvl3pPr>
            <a:lvl4pPr marL="0" indent="698500" rtl="0">
              <a:lnSpc>
                <a:spcPct val="110000"/>
              </a:lnSpc>
              <a:spcBef>
                <a:spcPts val="0"/>
              </a:spcBef>
              <a:buClr>
                <a:srgbClr val="FFFFFF"/>
              </a:buClr>
              <a:buFont typeface="Arial"/>
              <a:buNone/>
              <a:defRPr/>
            </a:lvl4pPr>
            <a:lvl5pPr marL="0" indent="927100" rtl="0">
              <a:lnSpc>
                <a:spcPct val="110000"/>
              </a:lnSpc>
              <a:spcBef>
                <a:spcPts val="0"/>
              </a:spcBef>
              <a:buClr>
                <a:srgbClr val="FFFFFF"/>
              </a:buClr>
              <a:buFont typeface="Arial"/>
              <a:buNone/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pic>
        <p:nvPicPr>
          <p:cNvPr id="158" name="Shape 158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876300" y="8921750"/>
            <a:ext cx="1498500" cy="2162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&amp; Subtitle V2"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0" name="Shape 160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-58503"/>
            <a:ext cx="13004699" cy="8415000"/>
          </a:xfrm>
          <a:prstGeom prst="rect">
            <a:avLst/>
          </a:prstGeom>
          <a:noFill/>
          <a:ln>
            <a:noFill/>
          </a:ln>
        </p:spPr>
      </p:pic>
      <p:sp>
        <p:nvSpPr>
          <p:cNvPr id="161" name="Shape 161"/>
          <p:cNvSpPr txBox="1">
            <a:spLocks noGrp="1"/>
          </p:cNvSpPr>
          <p:nvPr>
            <p:ph type="title"/>
          </p:nvPr>
        </p:nvSpPr>
        <p:spPr>
          <a:xfrm>
            <a:off x="863600" y="1638300"/>
            <a:ext cx="10464900" cy="4557899"/>
          </a:xfrm>
          <a:prstGeom prst="rect">
            <a:avLst/>
          </a:prstGeom>
          <a:noFill/>
          <a:ln>
            <a:noFill/>
          </a:ln>
        </p:spPr>
        <p:txBody>
          <a:bodyPr lIns="93125" tIns="93125" rIns="93125" bIns="93125" anchor="b" anchorCtr="0"/>
          <a:lstStyle>
            <a:lvl1pPr algn="l" rtl="0">
              <a:lnSpc>
                <a:spcPct val="80000"/>
              </a:lnSpc>
              <a:spcBef>
                <a:spcPts val="0"/>
              </a:spcBef>
              <a:defRPr/>
            </a:lvl1pPr>
            <a:lvl2pPr rtl="0">
              <a:spcBef>
                <a:spcPts val="0"/>
              </a:spcBef>
              <a:defRPr/>
            </a:lvl2pPr>
            <a:lvl3pPr rtl="0">
              <a:spcBef>
                <a:spcPts val="0"/>
              </a:spcBef>
              <a:defRPr/>
            </a:lvl3pPr>
            <a:lvl4pPr rtl="0">
              <a:spcBef>
                <a:spcPts val="0"/>
              </a:spcBef>
              <a:defRPr/>
            </a:lvl4pPr>
            <a:lvl5pPr rtl="0">
              <a:spcBef>
                <a:spcPts val="0"/>
              </a:spcBef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162" name="Shape 162"/>
          <p:cNvSpPr txBox="1">
            <a:spLocks noGrp="1"/>
          </p:cNvSpPr>
          <p:nvPr>
            <p:ph type="body" idx="1"/>
          </p:nvPr>
        </p:nvSpPr>
        <p:spPr>
          <a:xfrm>
            <a:off x="957579" y="6261100"/>
            <a:ext cx="10464900" cy="1130400"/>
          </a:xfrm>
          <a:prstGeom prst="rect">
            <a:avLst/>
          </a:prstGeom>
          <a:noFill/>
          <a:ln>
            <a:noFill/>
          </a:ln>
        </p:spPr>
        <p:txBody>
          <a:bodyPr lIns="93125" tIns="93125" rIns="93125" bIns="93125" anchor="t" anchorCtr="0"/>
          <a:lstStyle>
            <a:lvl1pPr marL="0" indent="0" rtl="0">
              <a:lnSpc>
                <a:spcPct val="110000"/>
              </a:lnSpc>
              <a:spcBef>
                <a:spcPts val="0"/>
              </a:spcBef>
              <a:buClr>
                <a:srgbClr val="4DBDD2"/>
              </a:buClr>
              <a:buFont typeface="Arial"/>
              <a:buNone/>
              <a:defRPr/>
            </a:lvl1pPr>
            <a:lvl2pPr marL="0" indent="241300" rtl="0">
              <a:lnSpc>
                <a:spcPct val="110000"/>
              </a:lnSpc>
              <a:spcBef>
                <a:spcPts val="0"/>
              </a:spcBef>
              <a:buClr>
                <a:srgbClr val="4DBDD2"/>
              </a:buClr>
              <a:buFont typeface="Arial"/>
              <a:buNone/>
              <a:defRPr/>
            </a:lvl2pPr>
            <a:lvl3pPr marL="0" indent="457200" rtl="0">
              <a:lnSpc>
                <a:spcPct val="110000"/>
              </a:lnSpc>
              <a:spcBef>
                <a:spcPts val="0"/>
              </a:spcBef>
              <a:buClr>
                <a:srgbClr val="4DBDD2"/>
              </a:buClr>
              <a:buFont typeface="Arial"/>
              <a:buNone/>
              <a:defRPr/>
            </a:lvl3pPr>
            <a:lvl4pPr marL="0" indent="698500" rtl="0">
              <a:lnSpc>
                <a:spcPct val="110000"/>
              </a:lnSpc>
              <a:spcBef>
                <a:spcPts val="0"/>
              </a:spcBef>
              <a:buClr>
                <a:srgbClr val="4DBDD2"/>
              </a:buClr>
              <a:buFont typeface="Arial"/>
              <a:buNone/>
              <a:defRPr/>
            </a:lvl4pPr>
            <a:lvl5pPr marL="0" indent="927100" rtl="0">
              <a:lnSpc>
                <a:spcPct val="110000"/>
              </a:lnSpc>
              <a:spcBef>
                <a:spcPts val="0"/>
              </a:spcBef>
              <a:buClr>
                <a:srgbClr val="4DBDD2"/>
              </a:buClr>
              <a:buFont typeface="Arial"/>
              <a:buNone/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pic>
        <p:nvPicPr>
          <p:cNvPr id="163" name="Shape 16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76300" y="8921750"/>
            <a:ext cx="1498500" cy="2162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&amp; Subtitle V3">
    <p:bg>
      <p:bgPr>
        <a:blipFill rotWithShape="1"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Shape 165"/>
          <p:cNvSpPr/>
          <p:nvPr/>
        </p:nvSpPr>
        <p:spPr>
          <a:xfrm>
            <a:off x="-12700" y="0"/>
            <a:ext cx="13030500" cy="2977500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rgbClr val="000000">
                  <a:alpha val="0"/>
                </a:srgbClr>
              </a:gs>
            </a:gsLst>
            <a:lin ang="5400012" scaled="0"/>
          </a:gradFill>
          <a:ln>
            <a:noFill/>
          </a:ln>
        </p:spPr>
        <p:txBody>
          <a:bodyPr lIns="0" tIns="0" rIns="0" bIns="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2400" b="0" i="0" u="none" strike="noStrike" cap="none" baseline="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6" name="Shape 166"/>
          <p:cNvSpPr/>
          <p:nvPr/>
        </p:nvSpPr>
        <p:spPr>
          <a:xfrm rot="10800000">
            <a:off x="-12999" y="6782202"/>
            <a:ext cx="13030500" cy="2977500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rgbClr val="000000">
                  <a:alpha val="0"/>
                </a:srgbClr>
              </a:gs>
            </a:gsLst>
            <a:lin ang="5400012" scaled="0"/>
          </a:gradFill>
          <a:ln>
            <a:noFill/>
          </a:ln>
        </p:spPr>
        <p:txBody>
          <a:bodyPr lIns="0" tIns="0" rIns="0" bIns="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2400" b="0" i="0" u="none" strike="noStrike" cap="none" baseline="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7" name="Shape 167"/>
          <p:cNvSpPr txBox="1">
            <a:spLocks noGrp="1"/>
          </p:cNvSpPr>
          <p:nvPr>
            <p:ph type="title"/>
          </p:nvPr>
        </p:nvSpPr>
        <p:spPr>
          <a:xfrm>
            <a:off x="863600" y="736600"/>
            <a:ext cx="11277600" cy="994499"/>
          </a:xfrm>
          <a:prstGeom prst="rect">
            <a:avLst/>
          </a:prstGeom>
          <a:noFill/>
          <a:ln>
            <a:noFill/>
          </a:ln>
        </p:spPr>
        <p:txBody>
          <a:bodyPr lIns="93125" tIns="93125" rIns="93125" bIns="93125" anchor="t" anchorCtr="0"/>
          <a:lstStyle>
            <a:lvl1pPr algn="l" rtl="0">
              <a:lnSpc>
                <a:spcPct val="80000"/>
              </a:lnSpc>
              <a:spcBef>
                <a:spcPts val="0"/>
              </a:spcBef>
              <a:defRPr/>
            </a:lvl1pPr>
            <a:lvl2pPr rtl="0">
              <a:spcBef>
                <a:spcPts val="0"/>
              </a:spcBef>
              <a:defRPr/>
            </a:lvl2pPr>
            <a:lvl3pPr rtl="0">
              <a:spcBef>
                <a:spcPts val="0"/>
              </a:spcBef>
              <a:defRPr/>
            </a:lvl3pPr>
            <a:lvl4pPr rtl="0">
              <a:spcBef>
                <a:spcPts val="0"/>
              </a:spcBef>
              <a:defRPr/>
            </a:lvl4pPr>
            <a:lvl5pPr rtl="0">
              <a:spcBef>
                <a:spcPts val="0"/>
              </a:spcBef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168" name="Shape 168"/>
          <p:cNvSpPr txBox="1">
            <a:spLocks noGrp="1"/>
          </p:cNvSpPr>
          <p:nvPr>
            <p:ph type="body" idx="1"/>
          </p:nvPr>
        </p:nvSpPr>
        <p:spPr>
          <a:xfrm>
            <a:off x="924558" y="1778000"/>
            <a:ext cx="10464900" cy="1130400"/>
          </a:xfrm>
          <a:prstGeom prst="rect">
            <a:avLst/>
          </a:prstGeom>
          <a:noFill/>
          <a:ln>
            <a:noFill/>
          </a:ln>
        </p:spPr>
        <p:txBody>
          <a:bodyPr lIns="93125" tIns="93125" rIns="93125" bIns="93125" anchor="t" anchorCtr="0"/>
          <a:lstStyle>
            <a:lvl1pPr marL="0" indent="0" rtl="0">
              <a:spcBef>
                <a:spcPts val="0"/>
              </a:spcBef>
              <a:buClr>
                <a:srgbClr val="FFFFFF"/>
              </a:buClr>
              <a:buFont typeface="Arial"/>
              <a:buNone/>
              <a:defRPr/>
            </a:lvl1pPr>
            <a:lvl2pPr marL="0" indent="241300" rtl="0">
              <a:spcBef>
                <a:spcPts val="0"/>
              </a:spcBef>
              <a:buClr>
                <a:srgbClr val="FFFFFF"/>
              </a:buClr>
              <a:buFont typeface="Arial"/>
              <a:buNone/>
              <a:defRPr/>
            </a:lvl2pPr>
            <a:lvl3pPr marL="0" indent="457200" rtl="0">
              <a:spcBef>
                <a:spcPts val="0"/>
              </a:spcBef>
              <a:buClr>
                <a:srgbClr val="FFFFFF"/>
              </a:buClr>
              <a:buFont typeface="Arial"/>
              <a:buNone/>
              <a:defRPr/>
            </a:lvl3pPr>
            <a:lvl4pPr marL="0" indent="698500" rtl="0">
              <a:spcBef>
                <a:spcPts val="0"/>
              </a:spcBef>
              <a:buClr>
                <a:srgbClr val="FFFFFF"/>
              </a:buClr>
              <a:buFont typeface="Arial"/>
              <a:buNone/>
              <a:defRPr/>
            </a:lvl4pPr>
            <a:lvl5pPr marL="0" indent="927100" rtl="0">
              <a:spcBef>
                <a:spcPts val="0"/>
              </a:spcBef>
              <a:buClr>
                <a:srgbClr val="FFFFFF"/>
              </a:buClr>
              <a:buFont typeface="Arial"/>
              <a:buNone/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pic>
        <p:nvPicPr>
          <p:cNvPr id="169" name="Shape 16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76300" y="8921750"/>
            <a:ext cx="1498500" cy="2162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70" name="Shape 17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838566" y="8921750"/>
            <a:ext cx="1536299" cy="2162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ection Divider">
    <p:bg>
      <p:bgPr>
        <a:solidFill>
          <a:srgbClr val="09091A"/>
        </a:solidFill>
        <a:effectLst/>
      </p:bgPr>
    </p:bg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Shape 172"/>
          <p:cNvSpPr txBox="1">
            <a:spLocks noGrp="1"/>
          </p:cNvSpPr>
          <p:nvPr>
            <p:ph type="title"/>
          </p:nvPr>
        </p:nvSpPr>
        <p:spPr>
          <a:xfrm>
            <a:off x="1270000" y="1156890"/>
            <a:ext cx="10464900" cy="4654199"/>
          </a:xfrm>
          <a:prstGeom prst="rect">
            <a:avLst/>
          </a:prstGeom>
          <a:noFill/>
          <a:ln>
            <a:noFill/>
          </a:ln>
        </p:spPr>
        <p:txBody>
          <a:bodyPr lIns="93125" tIns="93125" rIns="93125" bIns="93125" anchor="b" anchorCtr="0"/>
          <a:lstStyle>
            <a:lvl1pPr rtl="0">
              <a:lnSpc>
                <a:spcPct val="90000"/>
              </a:lnSpc>
              <a:spcBef>
                <a:spcPts val="0"/>
              </a:spcBef>
              <a:defRPr/>
            </a:lvl1pPr>
            <a:lvl2pPr rtl="0">
              <a:spcBef>
                <a:spcPts val="0"/>
              </a:spcBef>
              <a:defRPr/>
            </a:lvl2pPr>
            <a:lvl3pPr rtl="0">
              <a:spcBef>
                <a:spcPts val="0"/>
              </a:spcBef>
              <a:defRPr/>
            </a:lvl3pPr>
            <a:lvl4pPr rtl="0">
              <a:spcBef>
                <a:spcPts val="0"/>
              </a:spcBef>
              <a:defRPr/>
            </a:lvl4pPr>
            <a:lvl5pPr rtl="0">
              <a:spcBef>
                <a:spcPts val="0"/>
              </a:spcBef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cxnSp>
        <p:nvCxnSpPr>
          <p:cNvPr id="173" name="Shape 173"/>
          <p:cNvCxnSpPr/>
          <p:nvPr/>
        </p:nvCxnSpPr>
        <p:spPr>
          <a:xfrm>
            <a:off x="5867400" y="6248400"/>
            <a:ext cx="1269899" cy="0"/>
          </a:xfrm>
          <a:prstGeom prst="straightConnector1">
            <a:avLst/>
          </a:prstGeom>
          <a:noFill/>
          <a:ln w="12700" cap="flat" cmpd="sng">
            <a:solidFill>
              <a:srgbClr val="C0C0C8"/>
            </a:solidFill>
            <a:prstDash val="solid"/>
            <a:miter/>
            <a:headEnd type="none" w="med" len="med"/>
            <a:tailEnd type="none" w="med" len="med"/>
          </a:ln>
        </p:spPr>
      </p:cxn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Large Quote or Callout (light)"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Shape 175"/>
          <p:cNvSpPr txBox="1">
            <a:spLocks noGrp="1"/>
          </p:cNvSpPr>
          <p:nvPr>
            <p:ph type="title"/>
          </p:nvPr>
        </p:nvSpPr>
        <p:spPr>
          <a:xfrm>
            <a:off x="1270000" y="1169590"/>
            <a:ext cx="10464900" cy="4266000"/>
          </a:xfrm>
          <a:prstGeom prst="rect">
            <a:avLst/>
          </a:prstGeom>
          <a:noFill/>
          <a:ln>
            <a:noFill/>
          </a:ln>
        </p:spPr>
        <p:txBody>
          <a:bodyPr lIns="93125" tIns="93125" rIns="93125" bIns="93125" anchor="b" anchorCtr="0"/>
          <a:lstStyle>
            <a:lvl1pPr rtl="0">
              <a:lnSpc>
                <a:spcPct val="110000"/>
              </a:lnSpc>
              <a:spcBef>
                <a:spcPts val="0"/>
              </a:spcBef>
              <a:defRPr/>
            </a:lvl1pPr>
            <a:lvl2pPr rtl="0">
              <a:spcBef>
                <a:spcPts val="0"/>
              </a:spcBef>
              <a:defRPr/>
            </a:lvl2pPr>
            <a:lvl3pPr rtl="0">
              <a:spcBef>
                <a:spcPts val="0"/>
              </a:spcBef>
              <a:defRPr/>
            </a:lvl3pPr>
            <a:lvl4pPr rtl="0">
              <a:spcBef>
                <a:spcPts val="0"/>
              </a:spcBef>
              <a:defRPr/>
            </a:lvl4pPr>
            <a:lvl5pPr rtl="0">
              <a:spcBef>
                <a:spcPts val="0"/>
              </a:spcBef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cxnSp>
        <p:nvCxnSpPr>
          <p:cNvPr id="176" name="Shape 176"/>
          <p:cNvCxnSpPr/>
          <p:nvPr/>
        </p:nvCxnSpPr>
        <p:spPr>
          <a:xfrm>
            <a:off x="5867400" y="5969000"/>
            <a:ext cx="1269899" cy="0"/>
          </a:xfrm>
          <a:prstGeom prst="straightConnector1">
            <a:avLst/>
          </a:prstGeom>
          <a:noFill/>
          <a:ln w="12700" cap="flat" cmpd="sng">
            <a:solidFill>
              <a:srgbClr val="09091A"/>
            </a:solidFill>
            <a:prstDash val="solid"/>
            <a:miter/>
            <a:headEnd type="none" w="med" len="med"/>
            <a:tailEnd type="none" w="med" len="med"/>
          </a:ln>
        </p:spPr>
      </p:cxnSp>
      <p:sp>
        <p:nvSpPr>
          <p:cNvPr id="177" name="Shape 177"/>
          <p:cNvSpPr/>
          <p:nvPr/>
        </p:nvSpPr>
        <p:spPr>
          <a:xfrm>
            <a:off x="6205562" y="6940550"/>
            <a:ext cx="593399" cy="3936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marL="0" marR="0" lvl="0" indent="0" algn="ctr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900" b="0" i="0" u="none" strike="noStrike" cap="none" baseline="0">
              <a:solidFill>
                <a:srgbClr val="09091A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8" name="Shape 178"/>
          <p:cNvSpPr/>
          <p:nvPr/>
        </p:nvSpPr>
        <p:spPr>
          <a:xfrm>
            <a:off x="6212762" y="6502397"/>
            <a:ext cx="579300" cy="393600"/>
          </a:xfrm>
          <a:prstGeom prst="rect">
            <a:avLst/>
          </a:prstGeom>
          <a:noFill/>
          <a:ln>
            <a:noFill/>
          </a:ln>
        </p:spPr>
        <p:txBody>
          <a:bodyPr lIns="51750" tIns="51750" rIns="51750" bIns="51750" anchor="ctr" anchorCtr="0">
            <a:noAutofit/>
          </a:bodyPr>
          <a:lstStyle/>
          <a:p>
            <a:pPr marL="0" marR="0" lvl="0" indent="0" algn="ctr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900" b="0" i="0" u="none" strike="noStrike" cap="none" baseline="0">
              <a:solidFill>
                <a:srgbClr val="4DBDD2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ext-Heavy">
    <p:spTree>
      <p:nvGrpSpPr>
        <p:cNvPr id="1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Shape 180"/>
          <p:cNvSpPr txBox="1">
            <a:spLocks noGrp="1"/>
          </p:cNvSpPr>
          <p:nvPr>
            <p:ph type="title"/>
          </p:nvPr>
        </p:nvSpPr>
        <p:spPr>
          <a:xfrm>
            <a:off x="850900" y="764629"/>
            <a:ext cx="11099699" cy="878400"/>
          </a:xfrm>
          <a:prstGeom prst="rect">
            <a:avLst/>
          </a:prstGeom>
          <a:noFill/>
          <a:ln>
            <a:noFill/>
          </a:ln>
        </p:spPr>
        <p:txBody>
          <a:bodyPr lIns="93125" tIns="93125" rIns="93125" bIns="93125" anchor="t" anchorCtr="0"/>
          <a:lstStyle>
            <a:lvl1pPr algn="l" rtl="0">
              <a:spcBef>
                <a:spcPts val="0"/>
              </a:spcBef>
              <a:defRPr/>
            </a:lvl1pPr>
            <a:lvl2pPr rtl="0">
              <a:spcBef>
                <a:spcPts val="0"/>
              </a:spcBef>
              <a:defRPr/>
            </a:lvl2pPr>
            <a:lvl3pPr rtl="0">
              <a:spcBef>
                <a:spcPts val="0"/>
              </a:spcBef>
              <a:defRPr/>
            </a:lvl3pPr>
            <a:lvl4pPr rtl="0">
              <a:spcBef>
                <a:spcPts val="0"/>
              </a:spcBef>
              <a:defRPr/>
            </a:lvl4pPr>
            <a:lvl5pPr rtl="0">
              <a:spcBef>
                <a:spcPts val="0"/>
              </a:spcBef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181" name="Shape 181"/>
          <p:cNvSpPr txBox="1">
            <a:spLocks noGrp="1"/>
          </p:cNvSpPr>
          <p:nvPr>
            <p:ph type="body" idx="1"/>
          </p:nvPr>
        </p:nvSpPr>
        <p:spPr>
          <a:xfrm>
            <a:off x="850900" y="2748458"/>
            <a:ext cx="7950599" cy="5476199"/>
          </a:xfrm>
          <a:prstGeom prst="rect">
            <a:avLst/>
          </a:prstGeom>
          <a:noFill/>
          <a:ln>
            <a:noFill/>
          </a:ln>
        </p:spPr>
        <p:txBody>
          <a:bodyPr lIns="93125" tIns="93125" rIns="93125" bIns="93125" anchor="t" anchorCtr="0"/>
          <a:lstStyle>
            <a:lvl1pPr marL="203200" indent="-203200" rtl="0">
              <a:lnSpc>
                <a:spcPct val="110000"/>
              </a:lnSpc>
              <a:spcBef>
                <a:spcPts val="900"/>
              </a:spcBef>
              <a:defRPr/>
            </a:lvl1pPr>
            <a:lvl2pPr marL="419100" indent="0" rtl="0">
              <a:lnSpc>
                <a:spcPct val="110000"/>
              </a:lnSpc>
              <a:spcBef>
                <a:spcPts val="900"/>
              </a:spcBef>
              <a:buFont typeface="Arial"/>
              <a:buChar char="-"/>
              <a:defRPr/>
            </a:lvl2pPr>
            <a:lvl3pPr marL="622300" indent="-203200" rtl="0">
              <a:lnSpc>
                <a:spcPct val="110000"/>
              </a:lnSpc>
              <a:spcBef>
                <a:spcPts val="900"/>
              </a:spcBef>
              <a:defRPr/>
            </a:lvl3pPr>
            <a:lvl4pPr marL="825500" indent="0" rtl="0">
              <a:lnSpc>
                <a:spcPct val="110000"/>
              </a:lnSpc>
              <a:spcBef>
                <a:spcPts val="900"/>
              </a:spcBef>
              <a:buFont typeface="Arial"/>
              <a:buChar char="-"/>
              <a:defRPr/>
            </a:lvl4pPr>
            <a:lvl5pPr marL="1041400" indent="-215900" rtl="0">
              <a:lnSpc>
                <a:spcPct val="110000"/>
              </a:lnSpc>
              <a:spcBef>
                <a:spcPts val="900"/>
              </a:spcBef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pic>
        <p:nvPicPr>
          <p:cNvPr id="182" name="Shape 182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876300" y="8921750"/>
            <a:ext cx="1498500" cy="216299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83" name="Shape 183"/>
          <p:cNvCxnSpPr/>
          <p:nvPr/>
        </p:nvCxnSpPr>
        <p:spPr>
          <a:xfrm>
            <a:off x="850900" y="8699500"/>
            <a:ext cx="11303400" cy="0"/>
          </a:xfrm>
          <a:prstGeom prst="straightConnector1">
            <a:avLst/>
          </a:prstGeom>
          <a:noFill/>
          <a:ln w="12700" cap="flat" cmpd="sng">
            <a:solidFill>
              <a:srgbClr val="C0C0C8"/>
            </a:solidFill>
            <a:prstDash val="solid"/>
            <a:miter/>
            <a:headEnd type="none" w="med" len="med"/>
            <a:tailEnd type="none" w="med" len="med"/>
          </a:ln>
        </p:spPr>
      </p:cxnSp>
      <p:sp>
        <p:nvSpPr>
          <p:cNvPr id="184" name="Shape 184"/>
          <p:cNvSpPr txBox="1">
            <a:spLocks noGrp="1"/>
          </p:cNvSpPr>
          <p:nvPr>
            <p:ph type="sldNum" idx="12"/>
          </p:nvPr>
        </p:nvSpPr>
        <p:spPr>
          <a:xfrm>
            <a:off x="11899966" y="8921750"/>
            <a:ext cx="253800" cy="152399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>
            <a:lvl1pPr marL="0" marR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marL="0" lvl="0" indent="0">
              <a:spcBef>
                <a:spcPts val="0"/>
              </a:spcBef>
              <a:buClr>
                <a:srgbClr val="000000"/>
              </a:buClr>
              <a:buSzPct val="25000"/>
              <a:buFont typeface="Arial"/>
              <a:buNone/>
            </a:pPr>
            <a:fld id="{00000000-1234-1234-1234-123412341234}" type="slidenum">
              <a:rPr lang="en-US"/>
              <a:t>‹#›</a:t>
            </a:fld>
            <a:endParaRPr lang="en-US"/>
          </a:p>
        </p:txBody>
      </p:sp>
      <p:sp>
        <p:nvSpPr>
          <p:cNvPr id="185" name="Shape 185"/>
          <p:cNvSpPr/>
          <p:nvPr/>
        </p:nvSpPr>
        <p:spPr>
          <a:xfrm>
            <a:off x="3302000" y="8921750"/>
            <a:ext cx="1961400" cy="304799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Arial"/>
              <a:buNone/>
            </a:pPr>
            <a:r>
              <a:rPr lang="en-US" sz="9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SECTION LOREM IPSUM DOLOR 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Arial"/>
              <a:buNone/>
            </a:pPr>
            <a:r>
              <a:rPr lang="en-US" sz="9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UBER POWERPOINT TEMPLATE V.2</a:t>
            </a:r>
          </a:p>
        </p:txBody>
      </p:sp>
      <p:sp>
        <p:nvSpPr>
          <p:cNvPr id="186" name="Shape 186"/>
          <p:cNvSpPr/>
          <p:nvPr/>
        </p:nvSpPr>
        <p:spPr>
          <a:xfrm>
            <a:off x="6190500" y="8921750"/>
            <a:ext cx="1162200" cy="152399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Arial"/>
              <a:buNone/>
            </a:pPr>
            <a:r>
              <a:rPr lang="en-US" sz="9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SEPTEMBER 4, 2014</a:t>
            </a:r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idebar"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Shape 188"/>
          <p:cNvSpPr txBox="1">
            <a:spLocks noGrp="1"/>
          </p:cNvSpPr>
          <p:nvPr>
            <p:ph type="title"/>
          </p:nvPr>
        </p:nvSpPr>
        <p:spPr>
          <a:xfrm>
            <a:off x="850900" y="764629"/>
            <a:ext cx="11303400" cy="878400"/>
          </a:xfrm>
          <a:prstGeom prst="rect">
            <a:avLst/>
          </a:prstGeom>
          <a:noFill/>
          <a:ln>
            <a:noFill/>
          </a:ln>
        </p:spPr>
        <p:txBody>
          <a:bodyPr lIns="93125" tIns="93125" rIns="93125" bIns="93125" anchor="t" anchorCtr="0"/>
          <a:lstStyle>
            <a:lvl1pPr algn="l" rtl="0">
              <a:spcBef>
                <a:spcPts val="0"/>
              </a:spcBef>
              <a:defRPr/>
            </a:lvl1pPr>
            <a:lvl2pPr rtl="0">
              <a:spcBef>
                <a:spcPts val="0"/>
              </a:spcBef>
              <a:defRPr/>
            </a:lvl2pPr>
            <a:lvl3pPr rtl="0">
              <a:spcBef>
                <a:spcPts val="0"/>
              </a:spcBef>
              <a:defRPr/>
            </a:lvl3pPr>
            <a:lvl4pPr rtl="0">
              <a:spcBef>
                <a:spcPts val="0"/>
              </a:spcBef>
              <a:defRPr/>
            </a:lvl4pPr>
            <a:lvl5pPr rtl="0">
              <a:spcBef>
                <a:spcPts val="0"/>
              </a:spcBef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189" name="Shape 189"/>
          <p:cNvSpPr txBox="1">
            <a:spLocks noGrp="1"/>
          </p:cNvSpPr>
          <p:nvPr>
            <p:ph type="body" idx="1"/>
          </p:nvPr>
        </p:nvSpPr>
        <p:spPr>
          <a:xfrm>
            <a:off x="850900" y="2748458"/>
            <a:ext cx="7950599" cy="5476199"/>
          </a:xfrm>
          <a:prstGeom prst="rect">
            <a:avLst/>
          </a:prstGeom>
          <a:noFill/>
          <a:ln>
            <a:noFill/>
          </a:ln>
        </p:spPr>
        <p:txBody>
          <a:bodyPr lIns="93125" tIns="93125" rIns="93125" bIns="93125" anchor="t" anchorCtr="0"/>
          <a:lstStyle>
            <a:lvl1pPr marL="203200" indent="-203200" rtl="0">
              <a:lnSpc>
                <a:spcPct val="110000"/>
              </a:lnSpc>
              <a:spcBef>
                <a:spcPts val="900"/>
              </a:spcBef>
              <a:defRPr/>
            </a:lvl1pPr>
            <a:lvl2pPr marL="419100" indent="0" rtl="0">
              <a:lnSpc>
                <a:spcPct val="110000"/>
              </a:lnSpc>
              <a:spcBef>
                <a:spcPts val="900"/>
              </a:spcBef>
              <a:buFont typeface="Arial"/>
              <a:buChar char="-"/>
              <a:defRPr/>
            </a:lvl2pPr>
            <a:lvl3pPr marL="622300" indent="-203200" rtl="0">
              <a:lnSpc>
                <a:spcPct val="110000"/>
              </a:lnSpc>
              <a:spcBef>
                <a:spcPts val="900"/>
              </a:spcBef>
              <a:defRPr/>
            </a:lvl3pPr>
            <a:lvl4pPr marL="825500" indent="0" rtl="0">
              <a:lnSpc>
                <a:spcPct val="110000"/>
              </a:lnSpc>
              <a:spcBef>
                <a:spcPts val="900"/>
              </a:spcBef>
              <a:buFont typeface="Arial"/>
              <a:buChar char="-"/>
              <a:defRPr/>
            </a:lvl4pPr>
            <a:lvl5pPr marL="1041400" indent="-215900" rtl="0">
              <a:lnSpc>
                <a:spcPct val="110000"/>
              </a:lnSpc>
              <a:spcBef>
                <a:spcPts val="900"/>
              </a:spcBef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pic>
        <p:nvPicPr>
          <p:cNvPr id="190" name="Shape 190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876300" y="8921750"/>
            <a:ext cx="1498500" cy="216299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91" name="Shape 191"/>
          <p:cNvCxnSpPr/>
          <p:nvPr/>
        </p:nvCxnSpPr>
        <p:spPr>
          <a:xfrm>
            <a:off x="850900" y="8699500"/>
            <a:ext cx="11303400" cy="0"/>
          </a:xfrm>
          <a:prstGeom prst="straightConnector1">
            <a:avLst/>
          </a:prstGeom>
          <a:noFill/>
          <a:ln w="12700" cap="flat" cmpd="sng">
            <a:solidFill>
              <a:srgbClr val="C0C0C8"/>
            </a:solidFill>
            <a:prstDash val="solid"/>
            <a:miter/>
            <a:headEnd type="none" w="med" len="med"/>
            <a:tailEnd type="none" w="med" len="med"/>
          </a:ln>
        </p:spPr>
      </p:cxnSp>
      <p:sp>
        <p:nvSpPr>
          <p:cNvPr id="192" name="Shape 192"/>
          <p:cNvSpPr txBox="1">
            <a:spLocks noGrp="1"/>
          </p:cNvSpPr>
          <p:nvPr>
            <p:ph type="sldNum" idx="12"/>
          </p:nvPr>
        </p:nvSpPr>
        <p:spPr>
          <a:xfrm>
            <a:off x="11899966" y="8921750"/>
            <a:ext cx="253800" cy="152399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>
            <a:lvl1pPr marL="0" marR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marL="0" lvl="0" indent="0">
              <a:spcBef>
                <a:spcPts val="0"/>
              </a:spcBef>
              <a:buClr>
                <a:srgbClr val="000000"/>
              </a:buClr>
              <a:buSzPct val="25000"/>
              <a:buFont typeface="Arial"/>
              <a:buNone/>
            </a:pPr>
            <a:fld id="{00000000-1234-1234-1234-123412341234}" type="slidenum">
              <a:rPr lang="en-US"/>
              <a:t>‹#›</a:t>
            </a:fld>
            <a:endParaRPr lang="en-US"/>
          </a:p>
        </p:txBody>
      </p:sp>
      <p:sp>
        <p:nvSpPr>
          <p:cNvPr id="193" name="Shape 193"/>
          <p:cNvSpPr/>
          <p:nvPr/>
        </p:nvSpPr>
        <p:spPr>
          <a:xfrm>
            <a:off x="3302000" y="8921750"/>
            <a:ext cx="1961400" cy="304799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Arial"/>
              <a:buNone/>
            </a:pPr>
            <a:r>
              <a:rPr lang="en-US" sz="9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SECTION LOREM IPSUM DOLOR 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Arial"/>
              <a:buNone/>
            </a:pPr>
            <a:r>
              <a:rPr lang="en-US" sz="9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UBER POWERPOINT TEMPLATE V.2</a:t>
            </a:r>
          </a:p>
        </p:txBody>
      </p:sp>
      <p:sp>
        <p:nvSpPr>
          <p:cNvPr id="194" name="Shape 194"/>
          <p:cNvSpPr/>
          <p:nvPr/>
        </p:nvSpPr>
        <p:spPr>
          <a:xfrm>
            <a:off x="6190500" y="8921750"/>
            <a:ext cx="1162200" cy="152399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Arial"/>
              <a:buNone/>
            </a:pPr>
            <a:r>
              <a:rPr lang="en-US" sz="9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SEPTEMBER 4, 2014</a:t>
            </a: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Only">
    <p:spTree>
      <p:nvGrpSpPr>
        <p:cNvPr id="1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Shape 196"/>
          <p:cNvSpPr txBox="1">
            <a:spLocks noGrp="1"/>
          </p:cNvSpPr>
          <p:nvPr>
            <p:ph type="title"/>
          </p:nvPr>
        </p:nvSpPr>
        <p:spPr>
          <a:xfrm>
            <a:off x="850900" y="764629"/>
            <a:ext cx="11099699" cy="878400"/>
          </a:xfrm>
          <a:prstGeom prst="rect">
            <a:avLst/>
          </a:prstGeom>
          <a:noFill/>
          <a:ln>
            <a:noFill/>
          </a:ln>
        </p:spPr>
        <p:txBody>
          <a:bodyPr lIns="93125" tIns="93125" rIns="93125" bIns="93125" anchor="t" anchorCtr="0"/>
          <a:lstStyle>
            <a:lvl1pPr algn="l" rtl="0">
              <a:spcBef>
                <a:spcPts val="0"/>
              </a:spcBef>
              <a:defRPr/>
            </a:lvl1pPr>
            <a:lvl2pPr rtl="0">
              <a:spcBef>
                <a:spcPts val="0"/>
              </a:spcBef>
              <a:defRPr/>
            </a:lvl2pPr>
            <a:lvl3pPr rtl="0">
              <a:spcBef>
                <a:spcPts val="0"/>
              </a:spcBef>
              <a:defRPr/>
            </a:lvl3pPr>
            <a:lvl4pPr rtl="0">
              <a:spcBef>
                <a:spcPts val="0"/>
              </a:spcBef>
              <a:defRPr/>
            </a:lvl4pPr>
            <a:lvl5pPr rtl="0">
              <a:spcBef>
                <a:spcPts val="0"/>
              </a:spcBef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pic>
        <p:nvPicPr>
          <p:cNvPr id="197" name="Shape 197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876300" y="8921750"/>
            <a:ext cx="1498500" cy="216299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98" name="Shape 198"/>
          <p:cNvCxnSpPr/>
          <p:nvPr/>
        </p:nvCxnSpPr>
        <p:spPr>
          <a:xfrm>
            <a:off x="850900" y="8699500"/>
            <a:ext cx="11303400" cy="0"/>
          </a:xfrm>
          <a:prstGeom prst="straightConnector1">
            <a:avLst/>
          </a:prstGeom>
          <a:noFill/>
          <a:ln w="12700" cap="flat" cmpd="sng">
            <a:solidFill>
              <a:srgbClr val="C0C0C8"/>
            </a:solidFill>
            <a:prstDash val="solid"/>
            <a:miter/>
            <a:headEnd type="none" w="med" len="med"/>
            <a:tailEnd type="none" w="med" len="med"/>
          </a:ln>
        </p:spPr>
      </p:cxnSp>
      <p:sp>
        <p:nvSpPr>
          <p:cNvPr id="199" name="Shape 199"/>
          <p:cNvSpPr txBox="1">
            <a:spLocks noGrp="1"/>
          </p:cNvSpPr>
          <p:nvPr>
            <p:ph type="sldNum" idx="12"/>
          </p:nvPr>
        </p:nvSpPr>
        <p:spPr>
          <a:xfrm>
            <a:off x="11899966" y="8921750"/>
            <a:ext cx="253800" cy="152399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>
            <a:lvl1pPr marL="0" marR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marL="0" lvl="0" indent="0">
              <a:spcBef>
                <a:spcPts val="0"/>
              </a:spcBef>
              <a:buClr>
                <a:srgbClr val="000000"/>
              </a:buClr>
              <a:buSzPct val="25000"/>
              <a:buFont typeface="Arial"/>
              <a:buNone/>
            </a:pPr>
            <a:fld id="{00000000-1234-1234-1234-123412341234}" type="slidenum">
              <a:rPr lang="en-US"/>
              <a:t>‹#›</a:t>
            </a:fld>
            <a:endParaRPr lang="en-US"/>
          </a:p>
        </p:txBody>
      </p:sp>
      <p:sp>
        <p:nvSpPr>
          <p:cNvPr id="200" name="Shape 200"/>
          <p:cNvSpPr/>
          <p:nvPr/>
        </p:nvSpPr>
        <p:spPr>
          <a:xfrm>
            <a:off x="3302000" y="8921750"/>
            <a:ext cx="1961400" cy="304799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Arial"/>
              <a:buNone/>
            </a:pPr>
            <a:r>
              <a:rPr lang="en-US" sz="9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SECTION LOREM IPSUM DOLOR 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Arial"/>
              <a:buNone/>
            </a:pPr>
            <a:r>
              <a:rPr lang="en-US" sz="9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UBER POWERPOINT TEMPLATE V.2</a:t>
            </a:r>
          </a:p>
        </p:txBody>
      </p:sp>
      <p:sp>
        <p:nvSpPr>
          <p:cNvPr id="201" name="Shape 201"/>
          <p:cNvSpPr/>
          <p:nvPr/>
        </p:nvSpPr>
        <p:spPr>
          <a:xfrm>
            <a:off x="6190500" y="8921750"/>
            <a:ext cx="1162200" cy="152399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Arial"/>
              <a:buNone/>
            </a:pPr>
            <a:r>
              <a:rPr lang="en-US" sz="9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SEPTEMBER 4, 2014</a:t>
            </a:r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Large Photo or Chart">
    <p:spTree>
      <p:nvGrpSpPr>
        <p:cNvPr id="1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Shape 203"/>
          <p:cNvSpPr txBox="1">
            <a:spLocks noGrp="1"/>
          </p:cNvSpPr>
          <p:nvPr>
            <p:ph type="title"/>
          </p:nvPr>
        </p:nvSpPr>
        <p:spPr>
          <a:xfrm>
            <a:off x="850900" y="764629"/>
            <a:ext cx="11303400" cy="878400"/>
          </a:xfrm>
          <a:prstGeom prst="rect">
            <a:avLst/>
          </a:prstGeom>
          <a:noFill/>
          <a:ln>
            <a:noFill/>
          </a:ln>
        </p:spPr>
        <p:txBody>
          <a:bodyPr lIns="93125" tIns="93125" rIns="93125" bIns="93125" anchor="t" anchorCtr="0"/>
          <a:lstStyle>
            <a:lvl1pPr algn="l" rtl="0">
              <a:spcBef>
                <a:spcPts val="0"/>
              </a:spcBef>
              <a:defRPr/>
            </a:lvl1pPr>
            <a:lvl2pPr rtl="0">
              <a:spcBef>
                <a:spcPts val="0"/>
              </a:spcBef>
              <a:defRPr/>
            </a:lvl2pPr>
            <a:lvl3pPr rtl="0">
              <a:spcBef>
                <a:spcPts val="0"/>
              </a:spcBef>
              <a:defRPr/>
            </a:lvl3pPr>
            <a:lvl4pPr rtl="0">
              <a:spcBef>
                <a:spcPts val="0"/>
              </a:spcBef>
              <a:defRPr/>
            </a:lvl4pPr>
            <a:lvl5pPr rtl="0">
              <a:spcBef>
                <a:spcPts val="0"/>
              </a:spcBef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pic>
        <p:nvPicPr>
          <p:cNvPr id="204" name="Shape 204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876300" y="8921750"/>
            <a:ext cx="1498500" cy="216299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205" name="Shape 205"/>
          <p:cNvCxnSpPr/>
          <p:nvPr/>
        </p:nvCxnSpPr>
        <p:spPr>
          <a:xfrm>
            <a:off x="850900" y="8699500"/>
            <a:ext cx="11303400" cy="0"/>
          </a:xfrm>
          <a:prstGeom prst="straightConnector1">
            <a:avLst/>
          </a:prstGeom>
          <a:noFill/>
          <a:ln w="12700" cap="flat" cmpd="sng">
            <a:solidFill>
              <a:srgbClr val="C0C0C8"/>
            </a:solidFill>
            <a:prstDash val="solid"/>
            <a:miter/>
            <a:headEnd type="none" w="med" len="med"/>
            <a:tailEnd type="none" w="med" len="med"/>
          </a:ln>
        </p:spPr>
      </p:cxnSp>
      <p:sp>
        <p:nvSpPr>
          <p:cNvPr id="206" name="Shape 206"/>
          <p:cNvSpPr txBox="1">
            <a:spLocks noGrp="1"/>
          </p:cNvSpPr>
          <p:nvPr>
            <p:ph type="sldNum" idx="12"/>
          </p:nvPr>
        </p:nvSpPr>
        <p:spPr>
          <a:xfrm>
            <a:off x="11899966" y="8921750"/>
            <a:ext cx="253800" cy="152399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>
            <a:lvl1pPr marL="0" marR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marL="0" lvl="0" indent="0">
              <a:spcBef>
                <a:spcPts val="0"/>
              </a:spcBef>
              <a:buClr>
                <a:srgbClr val="000000"/>
              </a:buClr>
              <a:buSzPct val="25000"/>
              <a:buFont typeface="Arial"/>
              <a:buNone/>
            </a:pPr>
            <a:fld id="{00000000-1234-1234-1234-123412341234}" type="slidenum">
              <a:rPr lang="en-US"/>
              <a:t>‹#›</a:t>
            </a:fld>
            <a:endParaRPr lang="en-US"/>
          </a:p>
        </p:txBody>
      </p:sp>
      <p:sp>
        <p:nvSpPr>
          <p:cNvPr id="207" name="Shape 207"/>
          <p:cNvSpPr/>
          <p:nvPr/>
        </p:nvSpPr>
        <p:spPr>
          <a:xfrm>
            <a:off x="3302000" y="8921750"/>
            <a:ext cx="1961400" cy="304799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Arial"/>
              <a:buNone/>
            </a:pPr>
            <a:r>
              <a:rPr lang="en-US" sz="9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SECTION LOREM IPSUM DOLOR 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Arial"/>
              <a:buNone/>
            </a:pPr>
            <a:r>
              <a:rPr lang="en-US" sz="9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UBER POWERPOINT TEMPLATE V.2</a:t>
            </a:r>
          </a:p>
        </p:txBody>
      </p:sp>
      <p:sp>
        <p:nvSpPr>
          <p:cNvPr id="208" name="Shape 208"/>
          <p:cNvSpPr/>
          <p:nvPr/>
        </p:nvSpPr>
        <p:spPr>
          <a:xfrm>
            <a:off x="6190500" y="8921750"/>
            <a:ext cx="1162200" cy="152399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Arial"/>
              <a:buNone/>
            </a:pPr>
            <a:r>
              <a:rPr lang="en-US" sz="9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SEPTEMBER 4, 2014</a:t>
            </a:r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idebar copy"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Shape 210"/>
          <p:cNvSpPr txBox="1">
            <a:spLocks noGrp="1"/>
          </p:cNvSpPr>
          <p:nvPr>
            <p:ph type="title"/>
          </p:nvPr>
        </p:nvSpPr>
        <p:spPr>
          <a:xfrm>
            <a:off x="850900" y="764629"/>
            <a:ext cx="11303400" cy="878400"/>
          </a:xfrm>
          <a:prstGeom prst="rect">
            <a:avLst/>
          </a:prstGeom>
          <a:noFill/>
          <a:ln>
            <a:noFill/>
          </a:ln>
        </p:spPr>
        <p:txBody>
          <a:bodyPr lIns="93125" tIns="93125" rIns="93125" bIns="93125" anchor="t" anchorCtr="0"/>
          <a:lstStyle>
            <a:lvl1pPr algn="l" rtl="0">
              <a:spcBef>
                <a:spcPts val="0"/>
              </a:spcBef>
              <a:defRPr/>
            </a:lvl1pPr>
            <a:lvl2pPr rtl="0">
              <a:spcBef>
                <a:spcPts val="0"/>
              </a:spcBef>
              <a:defRPr/>
            </a:lvl2pPr>
            <a:lvl3pPr rtl="0">
              <a:spcBef>
                <a:spcPts val="0"/>
              </a:spcBef>
              <a:defRPr/>
            </a:lvl3pPr>
            <a:lvl4pPr rtl="0">
              <a:spcBef>
                <a:spcPts val="0"/>
              </a:spcBef>
              <a:defRPr/>
            </a:lvl4pPr>
            <a:lvl5pPr rtl="0">
              <a:spcBef>
                <a:spcPts val="0"/>
              </a:spcBef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pic>
        <p:nvPicPr>
          <p:cNvPr id="211" name="Shape 211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876300" y="8921750"/>
            <a:ext cx="1498500" cy="216299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212" name="Shape 212"/>
          <p:cNvCxnSpPr/>
          <p:nvPr/>
        </p:nvCxnSpPr>
        <p:spPr>
          <a:xfrm>
            <a:off x="850900" y="8699500"/>
            <a:ext cx="11303400" cy="0"/>
          </a:xfrm>
          <a:prstGeom prst="straightConnector1">
            <a:avLst/>
          </a:prstGeom>
          <a:noFill/>
          <a:ln w="12700" cap="flat" cmpd="sng">
            <a:solidFill>
              <a:srgbClr val="C0C0C8"/>
            </a:solidFill>
            <a:prstDash val="solid"/>
            <a:miter/>
            <a:headEnd type="none" w="med" len="med"/>
            <a:tailEnd type="none" w="med" len="med"/>
          </a:ln>
        </p:spPr>
      </p:cxnSp>
      <p:sp>
        <p:nvSpPr>
          <p:cNvPr id="213" name="Shape 213"/>
          <p:cNvSpPr txBox="1">
            <a:spLocks noGrp="1"/>
          </p:cNvSpPr>
          <p:nvPr>
            <p:ph type="sldNum" idx="12"/>
          </p:nvPr>
        </p:nvSpPr>
        <p:spPr>
          <a:xfrm>
            <a:off x="11899966" y="8921750"/>
            <a:ext cx="253800" cy="152399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>
            <a:lvl1pPr marL="0" marR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marL="0" lvl="0" indent="0">
              <a:spcBef>
                <a:spcPts val="0"/>
              </a:spcBef>
              <a:buClr>
                <a:srgbClr val="000000"/>
              </a:buClr>
              <a:buSzPct val="25000"/>
              <a:buFont typeface="Arial"/>
              <a:buNone/>
            </a:pPr>
            <a:fld id="{00000000-1234-1234-1234-123412341234}" type="slidenum">
              <a:rPr lang="en-US"/>
              <a:t>‹#›</a:t>
            </a:fld>
            <a:endParaRPr lang="en-US"/>
          </a:p>
        </p:txBody>
      </p:sp>
      <p:sp>
        <p:nvSpPr>
          <p:cNvPr id="214" name="Shape 214"/>
          <p:cNvSpPr/>
          <p:nvPr/>
        </p:nvSpPr>
        <p:spPr>
          <a:xfrm>
            <a:off x="3302000" y="8877300"/>
            <a:ext cx="1961400" cy="304799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Arial"/>
              <a:buNone/>
            </a:pPr>
            <a:r>
              <a:rPr lang="en-US" sz="9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SECTION LOREM IPSUM DOLOR 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Arial"/>
              <a:buNone/>
            </a:pPr>
            <a:r>
              <a:rPr lang="en-US" sz="9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UBER POWERPOINT TEMPLATE V.2</a:t>
            </a:r>
          </a:p>
        </p:txBody>
      </p:sp>
      <p:sp>
        <p:nvSpPr>
          <p:cNvPr id="215" name="Shape 215"/>
          <p:cNvSpPr/>
          <p:nvPr/>
        </p:nvSpPr>
        <p:spPr>
          <a:xfrm>
            <a:off x="6190500" y="8921750"/>
            <a:ext cx="1162200" cy="152399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Arial"/>
              <a:buNone/>
            </a:pPr>
            <a:r>
              <a:rPr lang="en-US" sz="9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SEPTEMBER 4, 2014</a:t>
            </a:r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able of Contents">
    <p:spTree>
      <p:nvGrpSpPr>
        <p:cNvPr id="1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Shape 217"/>
          <p:cNvSpPr txBox="1">
            <a:spLocks noGrp="1"/>
          </p:cNvSpPr>
          <p:nvPr>
            <p:ph type="title"/>
          </p:nvPr>
        </p:nvSpPr>
        <p:spPr>
          <a:xfrm>
            <a:off x="850900" y="764629"/>
            <a:ext cx="11099699" cy="878400"/>
          </a:xfrm>
          <a:prstGeom prst="rect">
            <a:avLst/>
          </a:prstGeom>
          <a:noFill/>
          <a:ln>
            <a:noFill/>
          </a:ln>
        </p:spPr>
        <p:txBody>
          <a:bodyPr lIns="93125" tIns="93125" rIns="93125" bIns="93125" anchor="t" anchorCtr="0"/>
          <a:lstStyle>
            <a:lvl1pPr algn="l" rtl="0">
              <a:spcBef>
                <a:spcPts val="0"/>
              </a:spcBef>
              <a:defRPr/>
            </a:lvl1pPr>
            <a:lvl2pPr rtl="0">
              <a:spcBef>
                <a:spcPts val="0"/>
              </a:spcBef>
              <a:defRPr/>
            </a:lvl2pPr>
            <a:lvl3pPr rtl="0">
              <a:spcBef>
                <a:spcPts val="0"/>
              </a:spcBef>
              <a:defRPr/>
            </a:lvl3pPr>
            <a:lvl4pPr rtl="0">
              <a:spcBef>
                <a:spcPts val="0"/>
              </a:spcBef>
              <a:defRPr/>
            </a:lvl4pPr>
            <a:lvl5pPr rtl="0">
              <a:spcBef>
                <a:spcPts val="0"/>
              </a:spcBef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218" name="Shape 218"/>
          <p:cNvSpPr txBox="1">
            <a:spLocks noGrp="1"/>
          </p:cNvSpPr>
          <p:nvPr>
            <p:ph type="body" idx="1"/>
          </p:nvPr>
        </p:nvSpPr>
        <p:spPr>
          <a:xfrm>
            <a:off x="850900" y="2748458"/>
            <a:ext cx="5473199" cy="5476199"/>
          </a:xfrm>
          <a:prstGeom prst="rect">
            <a:avLst/>
          </a:prstGeom>
          <a:noFill/>
          <a:ln>
            <a:noFill/>
          </a:ln>
        </p:spPr>
        <p:txBody>
          <a:bodyPr lIns="93125" tIns="93125" rIns="93125" bIns="93125" anchor="t" anchorCtr="0"/>
          <a:lstStyle>
            <a:lvl1pPr marL="0" indent="0" rtl="0">
              <a:lnSpc>
                <a:spcPct val="110000"/>
              </a:lnSpc>
              <a:spcBef>
                <a:spcPts val="0"/>
              </a:spcBef>
              <a:buClr>
                <a:srgbClr val="4DBDD2"/>
              </a:buClr>
              <a:buFont typeface="Arial"/>
              <a:buNone/>
              <a:defRPr/>
            </a:lvl1pPr>
            <a:lvl2pPr marL="0" indent="0" rtl="0">
              <a:lnSpc>
                <a:spcPct val="110000"/>
              </a:lnSpc>
              <a:spcBef>
                <a:spcPts val="900"/>
              </a:spcBef>
              <a:buFont typeface="Arial"/>
              <a:buNone/>
              <a:defRPr/>
            </a:lvl2pPr>
            <a:lvl3pPr marL="0" indent="0" rtl="0">
              <a:lnSpc>
                <a:spcPct val="110000"/>
              </a:lnSpc>
              <a:spcBef>
                <a:spcPts val="900"/>
              </a:spcBef>
              <a:buFont typeface="Arial"/>
              <a:buNone/>
              <a:defRPr/>
            </a:lvl3pPr>
            <a:lvl4pPr marL="0" indent="0" rtl="0">
              <a:lnSpc>
                <a:spcPct val="110000"/>
              </a:lnSpc>
              <a:spcBef>
                <a:spcPts val="900"/>
              </a:spcBef>
              <a:buFont typeface="Arial"/>
              <a:buNone/>
              <a:defRPr/>
            </a:lvl4pPr>
            <a:lvl5pPr marL="0" indent="0" rtl="0">
              <a:lnSpc>
                <a:spcPct val="110000"/>
              </a:lnSpc>
              <a:spcBef>
                <a:spcPts val="900"/>
              </a:spcBef>
              <a:buFont typeface="Arial"/>
              <a:buNone/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pic>
        <p:nvPicPr>
          <p:cNvPr id="219" name="Shape 219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876300" y="8921750"/>
            <a:ext cx="1498500" cy="216299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220" name="Shape 220"/>
          <p:cNvCxnSpPr/>
          <p:nvPr/>
        </p:nvCxnSpPr>
        <p:spPr>
          <a:xfrm>
            <a:off x="850900" y="8699500"/>
            <a:ext cx="11303400" cy="0"/>
          </a:xfrm>
          <a:prstGeom prst="straightConnector1">
            <a:avLst/>
          </a:prstGeom>
          <a:noFill/>
          <a:ln w="12700" cap="flat" cmpd="sng">
            <a:solidFill>
              <a:srgbClr val="C0C0C8"/>
            </a:solidFill>
            <a:prstDash val="solid"/>
            <a:miter/>
            <a:headEnd type="none" w="med" len="med"/>
            <a:tailEnd type="none" w="med" len="med"/>
          </a:ln>
        </p:spPr>
      </p:cxnSp>
      <p:sp>
        <p:nvSpPr>
          <p:cNvPr id="221" name="Shape 221"/>
          <p:cNvSpPr txBox="1">
            <a:spLocks noGrp="1"/>
          </p:cNvSpPr>
          <p:nvPr>
            <p:ph type="sldNum" idx="12"/>
          </p:nvPr>
        </p:nvSpPr>
        <p:spPr>
          <a:xfrm>
            <a:off x="11899966" y="8921750"/>
            <a:ext cx="253800" cy="152399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>
            <a:lvl1pPr marL="0" marR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marL="0" lvl="0" indent="0">
              <a:spcBef>
                <a:spcPts val="0"/>
              </a:spcBef>
              <a:buClr>
                <a:srgbClr val="000000"/>
              </a:buClr>
              <a:buSzPct val="25000"/>
              <a:buFont typeface="Arial"/>
              <a:buNone/>
            </a:pPr>
            <a:fld id="{00000000-1234-1234-1234-123412341234}" type="slidenum">
              <a:rPr lang="en-US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Cover 1">
    <p:spTree>
      <p:nvGrpSpPr>
        <p:cNvPr id="1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Shape 223"/>
          <p:cNvSpPr txBox="1">
            <a:spLocks noGrp="1"/>
          </p:cNvSpPr>
          <p:nvPr>
            <p:ph type="title"/>
          </p:nvPr>
        </p:nvSpPr>
        <p:spPr>
          <a:xfrm>
            <a:off x="917708" y="3556098"/>
            <a:ext cx="10123199" cy="1215000"/>
          </a:xfrm>
          <a:prstGeom prst="rect">
            <a:avLst/>
          </a:prstGeom>
          <a:noFill/>
          <a:ln>
            <a:noFill/>
          </a:ln>
        </p:spPr>
        <p:txBody>
          <a:bodyPr lIns="93125" tIns="93125" rIns="93125" bIns="93125" anchor="b" anchorCtr="0"/>
          <a:lstStyle>
            <a:lvl1pPr algn="l" rtl="0">
              <a:lnSpc>
                <a:spcPct val="75000"/>
              </a:lnSpc>
              <a:spcBef>
                <a:spcPts val="0"/>
              </a:spcBef>
              <a:defRPr/>
            </a:lvl1pPr>
            <a:lvl2pPr rtl="0">
              <a:spcBef>
                <a:spcPts val="0"/>
              </a:spcBef>
              <a:defRPr/>
            </a:lvl2pPr>
            <a:lvl3pPr rtl="0">
              <a:spcBef>
                <a:spcPts val="0"/>
              </a:spcBef>
              <a:defRPr/>
            </a:lvl3pPr>
            <a:lvl4pPr rtl="0">
              <a:spcBef>
                <a:spcPts val="0"/>
              </a:spcBef>
              <a:defRPr/>
            </a:lvl4pPr>
            <a:lvl5pPr rtl="0">
              <a:spcBef>
                <a:spcPts val="0"/>
              </a:spcBef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224" name="Shape 224"/>
          <p:cNvSpPr/>
          <p:nvPr/>
        </p:nvSpPr>
        <p:spPr>
          <a:xfrm>
            <a:off x="771102" y="8893609"/>
            <a:ext cx="6501000" cy="364199"/>
          </a:xfrm>
          <a:prstGeom prst="rect">
            <a:avLst/>
          </a:prstGeom>
          <a:noFill/>
          <a:ln>
            <a:noFill/>
          </a:ln>
        </p:spPr>
        <p:txBody>
          <a:bodyPr lIns="58075" tIns="58075" rIns="58075" bIns="5807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69696"/>
              </a:buClr>
              <a:buSzPct val="25000"/>
              <a:buFont typeface="Arial"/>
              <a:buNone/>
            </a:pPr>
            <a:r>
              <a:rPr lang="en-US" sz="900" b="0" i="0" u="none" strike="noStrike" cap="none" baseline="0">
                <a:solidFill>
                  <a:srgbClr val="969696"/>
                </a:solidFill>
                <a:latin typeface="Arial"/>
                <a:ea typeface="Arial"/>
                <a:cs typeface="Arial"/>
                <a:sym typeface="Arial"/>
              </a:rPr>
              <a:t>CONFIDENTIAL AND PROPRIETARY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69696"/>
              </a:buClr>
              <a:buSzPct val="25000"/>
              <a:buFont typeface="Arial"/>
              <a:buNone/>
            </a:pPr>
            <a:r>
              <a:rPr lang="en-US" sz="900" b="0" i="0" u="none" strike="noStrike" cap="none" baseline="0">
                <a:solidFill>
                  <a:srgbClr val="969696"/>
                </a:solidFill>
                <a:latin typeface="Arial"/>
                <a:ea typeface="Arial"/>
                <a:cs typeface="Arial"/>
                <a:sym typeface="Arial"/>
              </a:rPr>
              <a:t>Any use of this material without specific permission of IESE Business School is strictly prohibited</a:t>
            </a:r>
          </a:p>
        </p:txBody>
      </p:sp>
      <p:pic>
        <p:nvPicPr>
          <p:cNvPr id="225" name="Shape 225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56831" y="317500"/>
            <a:ext cx="12691200" cy="2220899"/>
          </a:xfrm>
          <a:prstGeom prst="rect">
            <a:avLst/>
          </a:prstGeom>
          <a:noFill/>
          <a:ln>
            <a:noFill/>
          </a:ln>
        </p:spPr>
      </p:pic>
      <p:sp>
        <p:nvSpPr>
          <p:cNvPr id="226" name="Shape 226"/>
          <p:cNvSpPr/>
          <p:nvPr/>
        </p:nvSpPr>
        <p:spPr>
          <a:xfrm>
            <a:off x="763772" y="6637585"/>
            <a:ext cx="7668899" cy="17157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36262"/>
              </a:buClr>
              <a:buSzPct val="25000"/>
              <a:buFont typeface="Arial"/>
              <a:buNone/>
            </a:pPr>
            <a:r>
              <a:rPr lang="en-US" sz="2800" b="1" i="0" u="none" strike="noStrike" cap="none" baseline="0">
                <a:solidFill>
                  <a:srgbClr val="636262"/>
                </a:solidFill>
                <a:latin typeface="Arial"/>
                <a:ea typeface="Arial"/>
                <a:cs typeface="Arial"/>
                <a:sym typeface="Arial"/>
              </a:rPr>
              <a:t>Prof. Alejandro Lago, </a:t>
            </a:r>
            <a:r>
              <a:rPr lang="en-US" sz="2800" b="1" i="1" u="none" strike="noStrike" cap="none" baseline="0">
                <a:solidFill>
                  <a:srgbClr val="636262"/>
                </a:solidFill>
                <a:latin typeface="Arial"/>
                <a:ea typeface="Arial"/>
                <a:cs typeface="Arial"/>
                <a:sym typeface="Arial"/>
              </a:rPr>
              <a:t>IESE Business School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36262"/>
              </a:buClr>
              <a:buSzPct val="25000"/>
              <a:buFont typeface="Arial"/>
              <a:buNone/>
            </a:pPr>
            <a:r>
              <a:rPr lang="en-US" sz="2800" b="1" i="0" u="none" strike="noStrike" cap="none" baseline="0">
                <a:solidFill>
                  <a:srgbClr val="636262"/>
                </a:solidFill>
                <a:latin typeface="Arial"/>
                <a:ea typeface="Arial"/>
                <a:cs typeface="Arial"/>
                <a:sym typeface="Arial"/>
              </a:rPr>
              <a:t>Prof. Sandra Sieber,</a:t>
            </a:r>
            <a:r>
              <a:rPr lang="en-US" sz="2800" b="1" i="1" u="none" strike="noStrike" cap="none" baseline="0">
                <a:solidFill>
                  <a:srgbClr val="636262"/>
                </a:solidFill>
                <a:latin typeface="Arial"/>
                <a:ea typeface="Arial"/>
                <a:cs typeface="Arial"/>
                <a:sym typeface="Arial"/>
              </a:rPr>
              <a:t> IESE Business School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36262"/>
              </a:buClr>
              <a:buSzPct val="25000"/>
              <a:buFont typeface="Arial"/>
              <a:buNone/>
            </a:pPr>
            <a:r>
              <a:rPr lang="en-US" sz="2800" b="1" i="0" u="none" strike="noStrike" cap="none" baseline="0">
                <a:solidFill>
                  <a:srgbClr val="636262"/>
                </a:solidFill>
                <a:latin typeface="Arial"/>
                <a:ea typeface="Arial"/>
                <a:cs typeface="Arial"/>
                <a:sym typeface="Arial"/>
              </a:rPr>
              <a:t>D. Carlos Lloret, </a:t>
            </a:r>
            <a:r>
              <a:rPr lang="en-US" sz="2800" b="1" i="1" u="none" strike="noStrike" cap="none" baseline="0">
                <a:solidFill>
                  <a:srgbClr val="636262"/>
                </a:solidFill>
                <a:latin typeface="Arial"/>
                <a:ea typeface="Arial"/>
                <a:cs typeface="Arial"/>
                <a:sym typeface="Arial"/>
              </a:rPr>
              <a:t>Uber Spain</a:t>
            </a:r>
          </a:p>
        </p:txBody>
      </p:sp>
      <p:sp>
        <p:nvSpPr>
          <p:cNvPr id="227" name="Shape 227"/>
          <p:cNvSpPr txBox="1">
            <a:spLocks noGrp="1"/>
          </p:cNvSpPr>
          <p:nvPr>
            <p:ph type="sldNum" idx="12"/>
          </p:nvPr>
        </p:nvSpPr>
        <p:spPr>
          <a:xfrm>
            <a:off x="9320107" y="8779792"/>
            <a:ext cx="3034500" cy="520500"/>
          </a:xfrm>
          <a:prstGeom prst="rect">
            <a:avLst/>
          </a:prstGeom>
          <a:noFill/>
          <a:ln>
            <a:noFill/>
          </a:ln>
        </p:spPr>
        <p:txBody>
          <a:bodyPr lIns="58075" tIns="58075" rIns="58075" bIns="58075" anchor="ctr" anchorCtr="0">
            <a:noAutofit/>
          </a:bodyPr>
          <a:lstStyle>
            <a:lvl1pPr marL="0" marR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636262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marL="0" lvl="0" indent="0">
              <a:spcBef>
                <a:spcPts val="0"/>
              </a:spcBef>
              <a:buClr>
                <a:srgbClr val="636262"/>
              </a:buClr>
              <a:buSzPct val="25000"/>
              <a:buFont typeface="Arial"/>
              <a:buNone/>
            </a:pPr>
            <a:fld id="{00000000-1234-1234-1234-123412341234}" type="slidenum">
              <a:rPr lang="en-US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Default - Blank">
    <p:spTree>
      <p:nvGrpSpPr>
        <p:cNvPr id="1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Shape 229"/>
          <p:cNvSpPr txBox="1">
            <a:spLocks noGrp="1"/>
          </p:cNvSpPr>
          <p:nvPr>
            <p:ph type="sldNum" idx="12"/>
          </p:nvPr>
        </p:nvSpPr>
        <p:spPr>
          <a:xfrm>
            <a:off x="12059021" y="9237063"/>
            <a:ext cx="294299" cy="3174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 anchorCtr="0">
            <a:noAutofit/>
          </a:bodyPr>
          <a:lstStyle>
            <a:lvl1pPr marL="0" marR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 baseline="0">
                <a:solidFill>
                  <a:srgbClr val="999999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pPr marL="0" lvl="0" indent="0">
              <a:spcBef>
                <a:spcPts val="0"/>
              </a:spcBef>
              <a:buClr>
                <a:srgbClr val="999999"/>
              </a:buClr>
              <a:buSzPct val="25000"/>
              <a:buFont typeface="Calibri"/>
              <a:buNone/>
            </a:pPr>
            <a:fld id="{00000000-1234-1234-1234-123412341234}" type="slidenum">
              <a:rPr lang="en-US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Title &amp; Subtitle copy">
    <p:spTree>
      <p:nvGrpSpPr>
        <p:cNvPr id="1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Shape 231"/>
          <p:cNvSpPr txBox="1">
            <a:spLocks noGrp="1"/>
          </p:cNvSpPr>
          <p:nvPr>
            <p:ph type="title"/>
          </p:nvPr>
        </p:nvSpPr>
        <p:spPr>
          <a:xfrm>
            <a:off x="876300" y="0"/>
            <a:ext cx="10858800" cy="5080200"/>
          </a:xfrm>
          <a:prstGeom prst="rect">
            <a:avLst/>
          </a:prstGeom>
          <a:noFill/>
          <a:ln>
            <a:noFill/>
          </a:ln>
        </p:spPr>
        <p:txBody>
          <a:bodyPr lIns="93125" tIns="93125" rIns="93125" bIns="93125" anchor="b" anchorCtr="0"/>
          <a:lstStyle>
            <a:lvl1pPr rtl="0">
              <a:spcBef>
                <a:spcPts val="0"/>
              </a:spcBef>
              <a:defRPr/>
            </a:lvl1pPr>
            <a:lvl2pPr rtl="0">
              <a:spcBef>
                <a:spcPts val="0"/>
              </a:spcBef>
              <a:defRPr/>
            </a:lvl2pPr>
            <a:lvl3pPr rtl="0">
              <a:spcBef>
                <a:spcPts val="0"/>
              </a:spcBef>
              <a:defRPr/>
            </a:lvl3pPr>
            <a:lvl4pPr rtl="0">
              <a:spcBef>
                <a:spcPts val="0"/>
              </a:spcBef>
              <a:defRPr/>
            </a:lvl4pPr>
            <a:lvl5pPr rtl="0">
              <a:spcBef>
                <a:spcPts val="0"/>
              </a:spcBef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232" name="Shape 232"/>
          <p:cNvSpPr txBox="1">
            <a:spLocks noGrp="1"/>
          </p:cNvSpPr>
          <p:nvPr>
            <p:ph type="body" idx="1"/>
          </p:nvPr>
        </p:nvSpPr>
        <p:spPr>
          <a:xfrm>
            <a:off x="4508500" y="6464300"/>
            <a:ext cx="7125000" cy="3289200"/>
          </a:xfrm>
          <a:prstGeom prst="rect">
            <a:avLst/>
          </a:prstGeom>
          <a:noFill/>
          <a:ln>
            <a:noFill/>
          </a:ln>
        </p:spPr>
        <p:txBody>
          <a:bodyPr lIns="93125" tIns="93125" rIns="93125" bIns="93125" anchor="t" anchorCtr="0"/>
          <a:lstStyle>
            <a:lvl1pPr marL="342900" indent="-342900" algn="ctr" rtl="0">
              <a:spcBef>
                <a:spcPts val="0"/>
              </a:spcBef>
              <a:buFont typeface="Helvetica Neue"/>
              <a:buNone/>
              <a:defRPr/>
            </a:lvl1pPr>
            <a:lvl2pPr marL="762000" indent="-304800" algn="ctr" rtl="0">
              <a:spcBef>
                <a:spcPts val="0"/>
              </a:spcBef>
              <a:buFont typeface="Helvetica Neue"/>
              <a:buNone/>
              <a:defRPr/>
            </a:lvl2pPr>
            <a:lvl3pPr marL="1168400" indent="-241300" algn="ctr" rtl="0">
              <a:spcBef>
                <a:spcPts val="0"/>
              </a:spcBef>
              <a:buFont typeface="Helvetica Neue"/>
              <a:buNone/>
              <a:defRPr/>
            </a:lvl3pPr>
            <a:lvl4pPr marL="1625600" indent="-215900" algn="ctr" rtl="0">
              <a:spcBef>
                <a:spcPts val="0"/>
              </a:spcBef>
              <a:buFont typeface="Helvetica Neue"/>
              <a:buNone/>
              <a:defRPr/>
            </a:lvl4pPr>
            <a:lvl5pPr marL="2082800" indent="-215900" algn="ctr" rtl="0">
              <a:spcBef>
                <a:spcPts val="0"/>
              </a:spcBef>
              <a:buFont typeface="Helvetica Neue"/>
              <a:buNone/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233" name="Shape 233"/>
          <p:cNvSpPr txBox="1">
            <a:spLocks noGrp="1"/>
          </p:cNvSpPr>
          <p:nvPr>
            <p:ph type="sldNum" idx="12"/>
          </p:nvPr>
        </p:nvSpPr>
        <p:spPr>
          <a:xfrm>
            <a:off x="6178550" y="9283700"/>
            <a:ext cx="647700" cy="7236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>
            <a:lvl1pPr marL="0" marR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4300" b="0" i="0" u="none" strike="noStrike" cap="none" baseline="0">
                <a:solidFill>
                  <a:srgbClr val="000000"/>
                </a:solidFill>
                <a:latin typeface="Cabin"/>
                <a:ea typeface="Cabin"/>
                <a:cs typeface="Cabin"/>
                <a:sym typeface="Cabin"/>
              </a:defRPr>
            </a:lvl1pPr>
          </a:lstStyle>
          <a:p>
            <a:pPr marL="0" lvl="0" indent="0">
              <a:spcBef>
                <a:spcPts val="0"/>
              </a:spcBef>
              <a:buClr>
                <a:srgbClr val="000000"/>
              </a:buClr>
              <a:buSzPct val="25000"/>
              <a:buFont typeface="Cabin"/>
              <a:buNone/>
            </a:pPr>
            <a:fld id="{00000000-1234-1234-1234-123412341234}" type="slidenum">
              <a:rPr lang="en-US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7.xml"/><Relationship Id="rId13" Type="http://schemas.openxmlformats.org/officeDocument/2006/relationships/slideLayout" Target="../slideLayouts/slideLayout32.xml"/><Relationship Id="rId18" Type="http://schemas.openxmlformats.org/officeDocument/2006/relationships/slideLayout" Target="../slideLayouts/slideLayout37.xml"/><Relationship Id="rId3" Type="http://schemas.openxmlformats.org/officeDocument/2006/relationships/slideLayout" Target="../slideLayouts/slideLayout22.xml"/><Relationship Id="rId7" Type="http://schemas.openxmlformats.org/officeDocument/2006/relationships/slideLayout" Target="../slideLayouts/slideLayout26.xml"/><Relationship Id="rId12" Type="http://schemas.openxmlformats.org/officeDocument/2006/relationships/slideLayout" Target="../slideLayouts/slideLayout31.xml"/><Relationship Id="rId17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1.xml"/><Relationship Id="rId16" Type="http://schemas.openxmlformats.org/officeDocument/2006/relationships/slideLayout" Target="../slideLayouts/slideLayout35.xml"/><Relationship Id="rId20" Type="http://schemas.openxmlformats.org/officeDocument/2006/relationships/theme" Target="../theme/theme2.xml"/><Relationship Id="rId1" Type="http://schemas.openxmlformats.org/officeDocument/2006/relationships/slideLayout" Target="../slideLayouts/slideLayout20.xml"/><Relationship Id="rId6" Type="http://schemas.openxmlformats.org/officeDocument/2006/relationships/slideLayout" Target="../slideLayouts/slideLayout25.xml"/><Relationship Id="rId11" Type="http://schemas.openxmlformats.org/officeDocument/2006/relationships/slideLayout" Target="../slideLayouts/slideLayout30.xml"/><Relationship Id="rId5" Type="http://schemas.openxmlformats.org/officeDocument/2006/relationships/slideLayout" Target="../slideLayouts/slideLayout24.xml"/><Relationship Id="rId15" Type="http://schemas.openxmlformats.org/officeDocument/2006/relationships/slideLayout" Target="../slideLayouts/slideLayout34.xml"/><Relationship Id="rId10" Type="http://schemas.openxmlformats.org/officeDocument/2006/relationships/slideLayout" Target="../slideLayouts/slideLayout29.xml"/><Relationship Id="rId19" Type="http://schemas.openxmlformats.org/officeDocument/2006/relationships/slideLayout" Target="../slideLayouts/slideLayout38.xml"/><Relationship Id="rId4" Type="http://schemas.openxmlformats.org/officeDocument/2006/relationships/slideLayout" Target="../slideLayouts/slideLayout23.xml"/><Relationship Id="rId9" Type="http://schemas.openxmlformats.org/officeDocument/2006/relationships/slideLayout" Target="../slideLayouts/slideLayout28.xml"/><Relationship Id="rId14" Type="http://schemas.openxmlformats.org/officeDocument/2006/relationships/slideLayout" Target="../slideLayouts/slideLayout3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hape 5"/>
          <p:cNvSpPr/>
          <p:nvPr/>
        </p:nvSpPr>
        <p:spPr>
          <a:xfrm>
            <a:off x="283633" y="9048353"/>
            <a:ext cx="1321200" cy="7622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400" b="0" i="0" u="none" strike="noStrike" cap="none" baseline="0">
              <a:solidFill>
                <a:srgbClr val="000000"/>
              </a:solidFill>
              <a:latin typeface="Arial"/>
              <a:ea typeface="Arial"/>
              <a:cs typeface="Arial"/>
              <a:sym typeface="Arial"/>
              <a:rtl val="0"/>
            </a:endParaRPr>
          </a:p>
        </p:txBody>
      </p:sp>
      <p:cxnSp>
        <p:nvCxnSpPr>
          <p:cNvPr id="6" name="Shape 6"/>
          <p:cNvCxnSpPr/>
          <p:nvPr/>
        </p:nvCxnSpPr>
        <p:spPr>
          <a:xfrm>
            <a:off x="295315" y="8975325"/>
            <a:ext cx="12369900" cy="0"/>
          </a:xfrm>
          <a:prstGeom prst="straightConnector1">
            <a:avLst/>
          </a:prstGeom>
          <a:noFill/>
          <a:ln w="57150" cap="flat" cmpd="sng">
            <a:solidFill>
              <a:srgbClr val="B21D1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7" name="Shape 7"/>
          <p:cNvSpPr txBox="1">
            <a:spLocks noGrp="1"/>
          </p:cNvSpPr>
          <p:nvPr>
            <p:ph type="title"/>
          </p:nvPr>
        </p:nvSpPr>
        <p:spPr>
          <a:xfrm>
            <a:off x="215900" y="254000"/>
            <a:ext cx="12369900" cy="1828800"/>
          </a:xfrm>
          <a:prstGeom prst="rect">
            <a:avLst/>
          </a:prstGeom>
          <a:gradFill>
            <a:gsLst>
              <a:gs pos="0">
                <a:srgbClr val="B21D10"/>
              </a:gs>
              <a:gs pos="100000">
                <a:srgbClr val="5F0B05"/>
              </a:gs>
            </a:gsLst>
            <a:lin ang="16200037" scaled="0"/>
          </a:gradFill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1pPr>
            <a:lvl2pPr marL="0" marR="0" indent="2286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lvl2pPr>
            <a:lvl3pPr marL="0" marR="0" indent="457200" algn="ctr" rtl="0">
              <a:spcBef>
                <a:spcPts val="0"/>
              </a:spcBef>
              <a:defRPr/>
            </a:lvl3pPr>
            <a:lvl4pPr marL="0" marR="0" indent="685800" algn="ctr" rtl="0">
              <a:spcBef>
                <a:spcPts val="0"/>
              </a:spcBef>
              <a:defRPr/>
            </a:lvl4pPr>
            <a:lvl5pPr marL="0" marR="0" indent="914400" algn="ctr" rtl="0">
              <a:spcBef>
                <a:spcPts val="0"/>
              </a:spcBef>
              <a:defRPr/>
            </a:lvl5pPr>
            <a:lvl6pPr marL="0" marR="0" indent="1143000" algn="ctr" rtl="0">
              <a:spcBef>
                <a:spcPts val="0"/>
              </a:spcBef>
              <a:defRPr/>
            </a:lvl6pPr>
            <a:lvl7pPr marL="0" marR="0" indent="1371600" algn="ctr" rtl="0">
              <a:spcBef>
                <a:spcPts val="0"/>
              </a:spcBef>
              <a:defRPr/>
            </a:lvl7pPr>
            <a:lvl8pPr marL="0" marR="0" indent="1600200" algn="ctr" rtl="0">
              <a:spcBef>
                <a:spcPts val="0"/>
              </a:spcBef>
              <a:defRPr/>
            </a:lvl8pPr>
            <a:lvl9pPr marL="0" marR="0" indent="1828800" algn="ctr"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8" name="Shape 8"/>
          <p:cNvSpPr txBox="1">
            <a:spLocks noGrp="1"/>
          </p:cNvSpPr>
          <p:nvPr>
            <p:ph type="body" idx="1"/>
          </p:nvPr>
        </p:nvSpPr>
        <p:spPr>
          <a:xfrm>
            <a:off x="215900" y="2171700"/>
            <a:ext cx="12344398" cy="67692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812800" marR="0" indent="-76200" algn="l" rtl="0">
              <a:lnSpc>
                <a:spcPct val="100000"/>
              </a:lnSpc>
              <a:spcBef>
                <a:spcPts val="2000"/>
              </a:spcBef>
              <a:spcAft>
                <a:spcPts val="0"/>
              </a:spcAft>
              <a:buClr>
                <a:srgbClr val="000000"/>
              </a:buClr>
              <a:buFont typeface="Helvetica Neue"/>
              <a:buChar char="•"/>
              <a:defRPr/>
            </a:lvl1pPr>
            <a:lvl2pPr marL="1257300" marR="0" indent="-317500" algn="l" rtl="0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>
                <a:srgbClr val="000000"/>
              </a:buClr>
              <a:buFont typeface="Helvetica Neue"/>
              <a:buChar char="•"/>
              <a:defRPr/>
            </a:lvl2pPr>
            <a:lvl3pPr marL="1701800" marR="0" indent="-317500" algn="l" rtl="0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>
                <a:srgbClr val="000000"/>
              </a:buClr>
              <a:buFont typeface="Helvetica Neue"/>
              <a:buChar char="•"/>
              <a:defRPr/>
            </a:lvl3pPr>
            <a:lvl4pPr marL="2146300" marR="0" indent="-342900" algn="l" rtl="0">
              <a:lnSpc>
                <a:spcPct val="100000"/>
              </a:lnSpc>
              <a:spcBef>
                <a:spcPts val="1500"/>
              </a:spcBef>
              <a:spcAft>
                <a:spcPts val="0"/>
              </a:spcAft>
              <a:buClr>
                <a:srgbClr val="962608"/>
              </a:buClr>
              <a:buFont typeface="Merriweather Sans"/>
              <a:buChar char="✓"/>
              <a:defRPr/>
            </a:lvl4pPr>
            <a:lvl5pPr marL="2590800" marR="0" indent="-228600" algn="l" rtl="0">
              <a:lnSpc>
                <a:spcPct val="100000"/>
              </a:lnSpc>
              <a:spcBef>
                <a:spcPts val="1500"/>
              </a:spcBef>
              <a:spcAft>
                <a:spcPts val="0"/>
              </a:spcAft>
              <a:buClr>
                <a:srgbClr val="000000"/>
              </a:buClr>
              <a:buFont typeface="Cabin"/>
              <a:buChar char="•"/>
              <a:defRPr/>
            </a:lvl5pPr>
            <a:lvl6pPr marL="3019425" marR="0" indent="-466725" algn="l" rtl="0">
              <a:lnSpc>
                <a:spcPct val="100000"/>
              </a:lnSpc>
              <a:spcBef>
                <a:spcPts val="2000"/>
              </a:spcBef>
              <a:spcAft>
                <a:spcPts val="0"/>
              </a:spcAft>
              <a:buClr>
                <a:srgbClr val="000000"/>
              </a:buClr>
              <a:buFont typeface="Helvetica Neue"/>
              <a:buChar char="•"/>
              <a:defRPr/>
            </a:lvl6pPr>
            <a:lvl7pPr marL="3019425" marR="0" indent="-466725" algn="l" rtl="0">
              <a:lnSpc>
                <a:spcPct val="100000"/>
              </a:lnSpc>
              <a:spcBef>
                <a:spcPts val="2000"/>
              </a:spcBef>
              <a:spcAft>
                <a:spcPts val="0"/>
              </a:spcAft>
              <a:buClr>
                <a:srgbClr val="000000"/>
              </a:buClr>
              <a:buFont typeface="Helvetica Neue"/>
              <a:buChar char="•"/>
              <a:defRPr/>
            </a:lvl7pPr>
            <a:lvl8pPr marL="3019425" marR="0" indent="-466725" algn="l" rtl="0">
              <a:lnSpc>
                <a:spcPct val="100000"/>
              </a:lnSpc>
              <a:spcBef>
                <a:spcPts val="2000"/>
              </a:spcBef>
              <a:spcAft>
                <a:spcPts val="0"/>
              </a:spcAft>
              <a:buClr>
                <a:srgbClr val="000000"/>
              </a:buClr>
              <a:buFont typeface="Helvetica Neue"/>
              <a:buChar char="•"/>
              <a:defRPr/>
            </a:lvl8pPr>
            <a:lvl9pPr marL="3019425" marR="0" indent="-466725" algn="l" rtl="0">
              <a:lnSpc>
                <a:spcPct val="100000"/>
              </a:lnSpc>
              <a:spcBef>
                <a:spcPts val="2000"/>
              </a:spcBef>
              <a:spcAft>
                <a:spcPts val="0"/>
              </a:spcAft>
              <a:buClr>
                <a:srgbClr val="000000"/>
              </a:buClr>
              <a:buFont typeface="Helvetica Neue"/>
              <a:buChar char="•"/>
              <a:defRPr/>
            </a:lvl9pPr>
          </a:lstStyle>
          <a:p>
            <a:endParaRPr/>
          </a:p>
        </p:txBody>
      </p:sp>
      <p:sp>
        <p:nvSpPr>
          <p:cNvPr id="9" name="Shape 9"/>
          <p:cNvSpPr/>
          <p:nvPr/>
        </p:nvSpPr>
        <p:spPr>
          <a:xfrm>
            <a:off x="1691468" y="9188053"/>
            <a:ext cx="10580700" cy="3555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23232"/>
              </a:buClr>
              <a:buSzPct val="25000"/>
              <a:buFont typeface="Cabin"/>
              <a:buNone/>
            </a:pPr>
            <a:r>
              <a:rPr lang="en-US" sz="1700" b="0" i="0" u="none" strike="noStrike" cap="none" baseline="0">
                <a:solidFill>
                  <a:srgbClr val="323232"/>
                </a:solidFill>
                <a:latin typeface="Cabin"/>
                <a:ea typeface="Cabin"/>
                <a:cs typeface="Cabin"/>
                <a:sym typeface="Cabin"/>
                <a:rtl val="0"/>
              </a:rPr>
              <a:t>Economía Colaborativa y Nuevos Modelos de Negocio: Respondiendo a nuevas formas de demanda/consumo</a:t>
            </a:r>
          </a:p>
        </p:txBody>
      </p:sp>
      <p:sp>
        <p:nvSpPr>
          <p:cNvPr id="10" name="Shape 10"/>
          <p:cNvSpPr txBox="1">
            <a:spLocks noGrp="1"/>
          </p:cNvSpPr>
          <p:nvPr>
            <p:ph type="sldNum" idx="12"/>
          </p:nvPr>
        </p:nvSpPr>
        <p:spPr>
          <a:xfrm>
            <a:off x="12331700" y="9182100"/>
            <a:ext cx="342899" cy="3684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>
            <a:lvl1pPr marL="0" marR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 i="0" u="none" strike="noStrike" cap="none" baseline="0">
                <a:solidFill>
                  <a:srgbClr val="3E3E3E"/>
                </a:solidFill>
                <a:latin typeface="Cabin"/>
                <a:ea typeface="Cabin"/>
                <a:cs typeface="Cabin"/>
                <a:sym typeface="Cabin"/>
                <a:rtl val="0"/>
              </a:defRPr>
            </a:lvl1pPr>
          </a:lstStyle>
          <a:p>
            <a:pPr marL="0" lvl="0" indent="0">
              <a:spcBef>
                <a:spcPts val="0"/>
              </a:spcBef>
              <a:buClr>
                <a:srgbClr val="3E3E3E"/>
              </a:buClr>
              <a:buSzPct val="25000"/>
              <a:buFont typeface="Cabin"/>
              <a:buNone/>
            </a:pPr>
            <a:fld id="{00000000-1234-1234-1234-123412341234}" type="slidenum">
              <a:rPr lang="en-US"/>
              <a:t>‹#›</a:t>
            </a:fld>
            <a:endParaRPr lang="en-US"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  <p:sldLayoutId id="2147483664" r:id="rId17"/>
    <p:sldLayoutId id="2147483665" r:id="rId18"/>
    <p:sldLayoutId id="2147483666" r:id="rId19"/>
  </p:sldLayoutIdLst>
  <p:hf sldNum="0" hdr="0" ftr="0" dt="0"/>
  <p:txStyles>
    <p:title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1pPr>
      <a:lvl2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2pPr>
    </p:titleStyle>
    <p:body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1pPr>
      <a:lvl2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2pPr>
      <a:lvl3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3pPr>
      <a:lvl4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4pPr>
      <a:lvl5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5pPr>
      <a:lvl6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6pPr>
      <a:lvl7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7pPr>
      <a:lvl8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8pPr>
      <a:lvl9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9pPr>
    </p:bodyStyle>
    <p:other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1pPr>
      <a:lvl2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2pPr>
      <a:lvl3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3pPr>
      <a:lvl4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4pPr>
      <a:lvl5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5pPr>
      <a:lvl6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6pPr>
      <a:lvl7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7pPr>
      <a:lvl8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8pPr>
      <a:lvl9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Shape 120"/>
          <p:cNvSpPr/>
          <p:nvPr/>
        </p:nvSpPr>
        <p:spPr>
          <a:xfrm>
            <a:off x="283633" y="9048353"/>
            <a:ext cx="1321499" cy="762299"/>
          </a:xfrm>
          <a:prstGeom prst="rect">
            <a:avLst/>
          </a:prstGeom>
          <a:noFill/>
          <a:ln>
            <a:noFill/>
          </a:ln>
        </p:spPr>
        <p:txBody>
          <a:bodyPr lIns="93125" tIns="93125" rIns="93125" bIns="931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400" b="0" i="0" u="none" strike="noStrike" cap="none" baseline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121" name="Shape 121"/>
          <p:cNvCxnSpPr/>
          <p:nvPr/>
        </p:nvCxnSpPr>
        <p:spPr>
          <a:xfrm>
            <a:off x="295316" y="8975325"/>
            <a:ext cx="12369900" cy="0"/>
          </a:xfrm>
          <a:prstGeom prst="straightConnector1">
            <a:avLst/>
          </a:prstGeom>
          <a:noFill/>
          <a:ln w="57150" cap="flat" cmpd="sng">
            <a:solidFill>
              <a:srgbClr val="B21D1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22" name="Shape 122"/>
          <p:cNvSpPr txBox="1">
            <a:spLocks noGrp="1"/>
          </p:cNvSpPr>
          <p:nvPr>
            <p:ph type="title"/>
          </p:nvPr>
        </p:nvSpPr>
        <p:spPr>
          <a:xfrm>
            <a:off x="215900" y="254000"/>
            <a:ext cx="12369900" cy="1829100"/>
          </a:xfrm>
          <a:prstGeom prst="rect">
            <a:avLst/>
          </a:prstGeom>
          <a:gradFill>
            <a:gsLst>
              <a:gs pos="0">
                <a:srgbClr val="B21D10"/>
              </a:gs>
              <a:gs pos="100000">
                <a:srgbClr val="5F0B05"/>
              </a:gs>
            </a:gsLst>
            <a:lin ang="16200037" scaled="0"/>
          </a:gradFill>
          <a:ln>
            <a:noFill/>
          </a:ln>
        </p:spPr>
        <p:txBody>
          <a:bodyPr lIns="93125" tIns="93125" rIns="93125" bIns="93125" anchor="ctr" anchorCtr="0"/>
          <a:lstStyle>
            <a:lvl1pPr marL="0" marR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None/>
              <a:defRPr sz="1400"/>
            </a:lvl1pPr>
            <a:lvl2pPr marL="0" marR="0" indent="2413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None/>
              <a:defRPr sz="1400"/>
            </a:lvl2pPr>
            <a:lvl3pPr marL="0" marR="0" indent="457200" algn="ctr" rtl="0">
              <a:spcBef>
                <a:spcPts val="0"/>
              </a:spcBef>
              <a:buSzPct val="100000"/>
              <a:defRPr sz="1400"/>
            </a:lvl3pPr>
            <a:lvl4pPr marL="0" marR="0" indent="698500" algn="ctr" rtl="0">
              <a:spcBef>
                <a:spcPts val="0"/>
              </a:spcBef>
              <a:buSzPct val="100000"/>
              <a:defRPr sz="1400"/>
            </a:lvl4pPr>
            <a:lvl5pPr marL="0" marR="0" indent="927100" algn="ctr" rtl="0">
              <a:spcBef>
                <a:spcPts val="0"/>
              </a:spcBef>
              <a:buSzPct val="100000"/>
              <a:defRPr sz="1400"/>
            </a:lvl5pPr>
            <a:lvl6pPr marL="0" marR="0" indent="1168400" algn="ctr" rtl="0">
              <a:spcBef>
                <a:spcPts val="0"/>
              </a:spcBef>
              <a:buSzPct val="100000"/>
              <a:defRPr sz="1400"/>
            </a:lvl6pPr>
            <a:lvl7pPr marL="0" marR="0" indent="1409700" algn="ctr" rtl="0">
              <a:spcBef>
                <a:spcPts val="0"/>
              </a:spcBef>
              <a:buSzPct val="100000"/>
              <a:defRPr sz="1400"/>
            </a:lvl7pPr>
            <a:lvl8pPr marL="0" marR="0" indent="1625600" algn="ctr" rtl="0">
              <a:spcBef>
                <a:spcPts val="0"/>
              </a:spcBef>
              <a:buSzPct val="100000"/>
              <a:defRPr sz="1400"/>
            </a:lvl8pPr>
            <a:lvl9pPr marL="0" marR="0" indent="1866900" algn="ctr" rtl="0">
              <a:spcBef>
                <a:spcPts val="0"/>
              </a:spcBef>
              <a:buSzPct val="100000"/>
              <a:defRPr sz="1400"/>
            </a:lvl9pPr>
          </a:lstStyle>
          <a:p>
            <a:endParaRPr/>
          </a:p>
        </p:txBody>
      </p:sp>
      <p:sp>
        <p:nvSpPr>
          <p:cNvPr id="123" name="Shape 123"/>
          <p:cNvSpPr txBox="1">
            <a:spLocks noGrp="1"/>
          </p:cNvSpPr>
          <p:nvPr>
            <p:ph type="body" idx="1"/>
          </p:nvPr>
        </p:nvSpPr>
        <p:spPr>
          <a:xfrm>
            <a:off x="215900" y="2171700"/>
            <a:ext cx="12344399" cy="6769200"/>
          </a:xfrm>
          <a:prstGeom prst="rect">
            <a:avLst/>
          </a:prstGeom>
          <a:noFill/>
          <a:ln>
            <a:noFill/>
          </a:ln>
        </p:spPr>
        <p:txBody>
          <a:bodyPr lIns="93125" tIns="93125" rIns="93125" bIns="93125" anchor="t" anchorCtr="0"/>
          <a:lstStyle>
            <a:lvl1pPr marL="825500" marR="0" indent="-88900" algn="l" rtl="0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Helvetica Neue"/>
              <a:buChar char="•"/>
              <a:defRPr sz="1400"/>
            </a:lvl1pPr>
            <a:lvl2pPr marL="1282700" marR="0" indent="-317500" algn="l" rtl="0">
              <a:lnSpc>
                <a:spcPct val="100000"/>
              </a:lnSpc>
              <a:spcBef>
                <a:spcPts val="190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Helvetica Neue"/>
              <a:buChar char="•"/>
              <a:defRPr sz="1400"/>
            </a:lvl2pPr>
            <a:lvl3pPr marL="1727200" marR="0" indent="-317500" algn="l" rtl="0">
              <a:lnSpc>
                <a:spcPct val="100000"/>
              </a:lnSpc>
              <a:spcBef>
                <a:spcPts val="190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Helvetica Neue"/>
              <a:buChar char="•"/>
              <a:defRPr sz="1400"/>
            </a:lvl3pPr>
            <a:lvl4pPr marL="2184400" marR="0" indent="-342900" algn="l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rgbClr val="962608"/>
              </a:buClr>
              <a:buSzPct val="100000"/>
              <a:buFont typeface="Merriweather Sans"/>
              <a:buChar char="✓"/>
              <a:defRPr sz="1400"/>
            </a:lvl4pPr>
            <a:lvl5pPr marL="2628900" marR="0" indent="-215900" algn="l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Cabin"/>
              <a:buChar char="•"/>
              <a:defRPr sz="1400"/>
            </a:lvl5pPr>
            <a:lvl6pPr marL="3073400" marR="0" indent="-469900" algn="l" rtl="0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Helvetica Neue"/>
              <a:buChar char="•"/>
              <a:defRPr sz="1400"/>
            </a:lvl6pPr>
            <a:lvl7pPr marL="3073400" marR="0" indent="-469900" algn="l" rtl="0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Helvetica Neue"/>
              <a:buChar char="•"/>
              <a:defRPr sz="1400"/>
            </a:lvl7pPr>
            <a:lvl8pPr marL="3073400" marR="0" indent="-469900" algn="l" rtl="0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Helvetica Neue"/>
              <a:buChar char="•"/>
              <a:defRPr sz="1400"/>
            </a:lvl8pPr>
            <a:lvl9pPr marL="3073400" marR="0" indent="-469900" algn="l" rtl="0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Helvetica Neue"/>
              <a:buChar char="•"/>
              <a:defRPr sz="1400"/>
            </a:lvl9pPr>
          </a:lstStyle>
          <a:p>
            <a:endParaRPr/>
          </a:p>
        </p:txBody>
      </p:sp>
      <p:sp>
        <p:nvSpPr>
          <p:cNvPr id="124" name="Shape 124"/>
          <p:cNvSpPr/>
          <p:nvPr/>
        </p:nvSpPr>
        <p:spPr>
          <a:xfrm>
            <a:off x="1691468" y="9188053"/>
            <a:ext cx="10580999" cy="3555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23232"/>
              </a:buClr>
              <a:buSzPct val="25000"/>
              <a:buFont typeface="Cabin"/>
              <a:buNone/>
            </a:pPr>
            <a:r>
              <a:rPr lang="en-US" sz="1700" b="0" i="0" u="none" strike="noStrike" cap="none" baseline="0">
                <a:solidFill>
                  <a:srgbClr val="323232"/>
                </a:solidFill>
                <a:latin typeface="Cabin"/>
                <a:ea typeface="Cabin"/>
                <a:cs typeface="Cabin"/>
                <a:sym typeface="Cabin"/>
              </a:rPr>
              <a:t>Economía Colaborativa y Nuevos Modelos de Negocio: Respondiendo a nuevas formas de demanda/consumo</a:t>
            </a:r>
          </a:p>
        </p:txBody>
      </p:sp>
      <p:sp>
        <p:nvSpPr>
          <p:cNvPr id="125" name="Shape 125"/>
          <p:cNvSpPr txBox="1">
            <a:spLocks noGrp="1"/>
          </p:cNvSpPr>
          <p:nvPr>
            <p:ph type="sldNum" idx="12"/>
          </p:nvPr>
        </p:nvSpPr>
        <p:spPr>
          <a:xfrm>
            <a:off x="12331700" y="9182100"/>
            <a:ext cx="342899" cy="3687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>
            <a:lvl1pPr marL="0" marR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900" b="0" i="0" u="none" strike="noStrike" cap="none" baseline="0">
                <a:solidFill>
                  <a:srgbClr val="3E3E3E"/>
                </a:solidFill>
                <a:latin typeface="Cabin"/>
                <a:ea typeface="Cabin"/>
                <a:cs typeface="Cabin"/>
                <a:sym typeface="Cabin"/>
              </a:defRPr>
            </a:lvl1pPr>
          </a:lstStyle>
          <a:p>
            <a:pPr marL="0" lvl="0" indent="0">
              <a:spcBef>
                <a:spcPts val="0"/>
              </a:spcBef>
              <a:buClr>
                <a:srgbClr val="3E3E3E"/>
              </a:buClr>
              <a:buSzPct val="25000"/>
              <a:buFont typeface="Cabin"/>
              <a:buNone/>
            </a:pPr>
            <a:fld id="{00000000-1234-1234-1234-123412341234}" type="slidenum">
              <a:rPr lang="en-US"/>
              <a:t>‹#›</a:t>
            </a:fld>
            <a:endParaRPr lang="en-US"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71" r:id="rId5"/>
    <p:sldLayoutId id="2147483672" r:id="rId6"/>
    <p:sldLayoutId id="2147483673" r:id="rId7"/>
    <p:sldLayoutId id="2147483674" r:id="rId8"/>
    <p:sldLayoutId id="2147483675" r:id="rId9"/>
    <p:sldLayoutId id="2147483676" r:id="rId10"/>
    <p:sldLayoutId id="2147483677" r:id="rId11"/>
    <p:sldLayoutId id="2147483678" r:id="rId12"/>
    <p:sldLayoutId id="2147483679" r:id="rId13"/>
    <p:sldLayoutId id="2147483680" r:id="rId14"/>
    <p:sldLayoutId id="2147483681" r:id="rId15"/>
    <p:sldLayoutId id="2147483682" r:id="rId16"/>
    <p:sldLayoutId id="2147483683" r:id="rId17"/>
    <p:sldLayoutId id="2147483684" r:id="rId18"/>
    <p:sldLayoutId id="2147483685" r:id="rId19"/>
  </p:sldLayoutIdLst>
  <p:hf sldNum="0" hdr="0" ftr="0" dt="0"/>
  <p:txStyles>
    <p:title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1pPr>
      <a:lvl2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2pPr>
    </p:titleStyle>
    <p:body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1pPr>
      <a:lvl2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2pPr>
      <a:lvl3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3pPr>
      <a:lvl4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4pPr>
      <a:lvl5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5pPr>
      <a:lvl6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6pPr>
      <a:lvl7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7pPr>
      <a:lvl8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8pPr>
      <a:lvl9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9pPr>
    </p:bodyStyle>
    <p:other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1pPr>
      <a:lvl2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2pPr>
      <a:lvl3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3pPr>
      <a:lvl4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4pPr>
      <a:lvl5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5pPr>
      <a:lvl6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6pPr>
      <a:lvl7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7pPr>
      <a:lvl8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8pPr>
      <a:lvl9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comments" Target="../comments/comment1.xml"/><Relationship Id="rId4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comments" Target="../comments/comment2.xml"/><Relationship Id="rId4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0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jpg"/><Relationship Id="rId4" Type="http://schemas.openxmlformats.org/officeDocument/2006/relationships/hyperlink" Target="https://youtu.be/G8VjcZeuvmo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2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" name="Shape 235"/>
          <p:cNvPicPr preferRelativeResize="0"/>
          <p:nvPr/>
        </p:nvPicPr>
        <p:blipFill rotWithShape="1">
          <a:blip r:embed="rId3">
            <a:alphaModFix/>
          </a:blip>
          <a:srcRect l="6595" r="4515"/>
          <a:stretch/>
        </p:blipFill>
        <p:spPr>
          <a:xfrm>
            <a:off x="0" y="-17200"/>
            <a:ext cx="13004803" cy="9753601"/>
          </a:xfrm>
          <a:prstGeom prst="rect">
            <a:avLst/>
          </a:prstGeom>
          <a:noFill/>
          <a:ln>
            <a:noFill/>
          </a:ln>
        </p:spPr>
      </p:pic>
      <p:sp>
        <p:nvSpPr>
          <p:cNvPr id="236" name="Shape 236"/>
          <p:cNvSpPr txBox="1"/>
          <p:nvPr/>
        </p:nvSpPr>
        <p:spPr>
          <a:xfrm>
            <a:off x="3268425" y="732075"/>
            <a:ext cx="6467999" cy="2490600"/>
          </a:xfrm>
          <a:prstGeom prst="rect">
            <a:avLst/>
          </a:prstGeom>
          <a:solidFill>
            <a:srgbClr val="FFFFFF">
              <a:alpha val="86900"/>
            </a:srgbClr>
          </a:solidFill>
          <a:ln w="9525" cap="flat" cmpd="sng">
            <a:solidFill>
              <a:srgbClr val="666666">
                <a:alpha val="0"/>
              </a:srgbClr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ct val="25000"/>
              <a:buFont typeface="Arial"/>
              <a:buNone/>
            </a:pPr>
            <a:r>
              <a:rPr lang="en-US" sz="3600" b="1" i="0" u="none" strike="noStrike" cap="none" baseline="0">
                <a:solidFill>
                  <a:srgbClr val="434343"/>
                </a:solidFill>
                <a:latin typeface="Arial"/>
                <a:ea typeface="Arial"/>
                <a:cs typeface="Arial"/>
                <a:sym typeface="Arial"/>
                <a:rtl val="0"/>
              </a:rPr>
              <a:t>Comissió d’estudi sobre l’Economia Col·laborativa</a:t>
            </a:r>
          </a:p>
          <a:p>
            <a:pPr marL="0" marR="0" lvl="0" indent="0" algn="ctr" rtl="0">
              <a:lnSpc>
                <a:spcPct val="100000"/>
              </a:lnSpc>
              <a:spcBef>
                <a:spcPts val="1000"/>
              </a:spcBef>
              <a:spcAft>
                <a:spcPts val="1000"/>
              </a:spcAft>
              <a:buClr>
                <a:srgbClr val="666666"/>
              </a:buClr>
              <a:buSzPct val="25000"/>
              <a:buFont typeface="Arial"/>
              <a:buNone/>
            </a:pPr>
            <a:r>
              <a:rPr lang="en-US" sz="2400" b="1" u="none" strike="noStrike" cap="none" baseline="0">
                <a:solidFill>
                  <a:srgbClr val="434343"/>
                </a:solidFill>
                <a:latin typeface="Arial"/>
                <a:ea typeface="Arial"/>
                <a:cs typeface="Arial"/>
                <a:sym typeface="Arial"/>
                <a:rtl val="0"/>
              </a:rPr>
              <a:t> Parlament de Catalunya</a:t>
            </a:r>
          </a:p>
        </p:txBody>
      </p:sp>
      <p:pic>
        <p:nvPicPr>
          <p:cNvPr id="237" name="Shape 23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511800" y="2667214"/>
            <a:ext cx="1981199" cy="278700"/>
          </a:xfrm>
          <a:prstGeom prst="rect">
            <a:avLst/>
          </a:prstGeom>
          <a:noFill/>
          <a:ln>
            <a:noFill/>
          </a:ln>
        </p:spPr>
      </p:pic>
      <p:sp>
        <p:nvSpPr>
          <p:cNvPr id="238" name="Shape 238"/>
          <p:cNvSpPr/>
          <p:nvPr/>
        </p:nvSpPr>
        <p:spPr>
          <a:xfrm>
            <a:off x="12352777" y="6989797"/>
            <a:ext cx="550500" cy="140999"/>
          </a:xfrm>
          <a:prstGeom prst="parallelogram">
            <a:avLst>
              <a:gd name="adj" fmla="val 0"/>
            </a:avLst>
          </a:prstGeom>
          <a:solidFill>
            <a:srgbClr val="000000"/>
          </a:solidFill>
          <a:ln w="19050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Shape 243"/>
          <p:cNvSpPr txBox="1">
            <a:spLocks noGrp="1"/>
          </p:cNvSpPr>
          <p:nvPr>
            <p:ph type="title"/>
          </p:nvPr>
        </p:nvSpPr>
        <p:spPr>
          <a:xfrm>
            <a:off x="850900" y="401650"/>
            <a:ext cx="11745984" cy="1517099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Arial"/>
              <a:buNone/>
            </a:pPr>
            <a:r>
              <a:rPr lang="en-US" sz="4800" b="1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rPr>
              <a:t>QUÈ ÉS L’ECONOMIA COL·LABORATIVA? </a:t>
            </a:r>
          </a:p>
        </p:txBody>
      </p:sp>
      <p:sp>
        <p:nvSpPr>
          <p:cNvPr id="244" name="Shape 244"/>
          <p:cNvSpPr txBox="1"/>
          <p:nvPr/>
        </p:nvSpPr>
        <p:spPr>
          <a:xfrm>
            <a:off x="148440" y="8799492"/>
            <a:ext cx="12706066" cy="954106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400" b="0" i="0" u="none" strike="noStrike" cap="none" baseline="0">
              <a:solidFill>
                <a:srgbClr val="000000"/>
              </a:solidFill>
              <a:latin typeface="Arial"/>
              <a:ea typeface="Arial"/>
              <a:cs typeface="Arial"/>
              <a:sym typeface="Arial"/>
              <a:rtl val="0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400" b="0" i="0" u="none" strike="noStrike" cap="none" baseline="0">
              <a:solidFill>
                <a:srgbClr val="000000"/>
              </a:solidFill>
              <a:latin typeface="Arial"/>
              <a:ea typeface="Arial"/>
              <a:cs typeface="Arial"/>
              <a:sym typeface="Arial"/>
              <a:rtl val="0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400" b="0" i="0" u="none" strike="noStrike" cap="none" baseline="0">
              <a:solidFill>
                <a:srgbClr val="000000"/>
              </a:solidFill>
              <a:latin typeface="Arial"/>
              <a:ea typeface="Arial"/>
              <a:cs typeface="Arial"/>
              <a:sym typeface="Arial"/>
              <a:rtl val="0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400" b="0" i="0" u="none" strike="noStrike" cap="none" baseline="0">
              <a:solidFill>
                <a:srgbClr val="000000"/>
              </a:solidFill>
              <a:latin typeface="Arial"/>
              <a:ea typeface="Arial"/>
              <a:cs typeface="Arial"/>
              <a:sym typeface="Arial"/>
              <a:rtl val="0"/>
            </a:endParaRPr>
          </a:p>
        </p:txBody>
      </p:sp>
      <p:sp>
        <p:nvSpPr>
          <p:cNvPr id="245" name="Shape 245"/>
          <p:cNvSpPr txBox="1"/>
          <p:nvPr/>
        </p:nvSpPr>
        <p:spPr>
          <a:xfrm>
            <a:off x="850900" y="8799492"/>
            <a:ext cx="12003606" cy="954106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400" b="0" i="0" u="none" strike="noStrike" cap="none" baseline="0">
              <a:solidFill>
                <a:srgbClr val="000000"/>
              </a:solidFill>
              <a:latin typeface="Arial"/>
              <a:ea typeface="Arial"/>
              <a:cs typeface="Arial"/>
              <a:sym typeface="Arial"/>
              <a:rtl val="0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400" b="0" i="0" u="none" strike="noStrike" cap="none" baseline="0">
              <a:solidFill>
                <a:srgbClr val="000000"/>
              </a:solidFill>
              <a:latin typeface="Arial"/>
              <a:ea typeface="Arial"/>
              <a:cs typeface="Arial"/>
              <a:sym typeface="Arial"/>
              <a:rtl val="0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400" b="0" i="0" u="none" strike="noStrike" cap="none" baseline="0">
              <a:solidFill>
                <a:srgbClr val="000000"/>
              </a:solidFill>
              <a:latin typeface="Arial"/>
              <a:ea typeface="Arial"/>
              <a:cs typeface="Arial"/>
              <a:sym typeface="Arial"/>
              <a:rtl val="0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400" b="0" i="0" u="none" strike="noStrike" cap="none" baseline="0">
              <a:solidFill>
                <a:srgbClr val="000000"/>
              </a:solidFill>
              <a:latin typeface="Arial"/>
              <a:ea typeface="Arial"/>
              <a:cs typeface="Arial"/>
              <a:sym typeface="Arial"/>
              <a:rtl val="0"/>
            </a:endParaRPr>
          </a:p>
        </p:txBody>
      </p:sp>
      <p:sp>
        <p:nvSpPr>
          <p:cNvPr id="246" name="Shape 246"/>
          <p:cNvSpPr txBox="1"/>
          <p:nvPr/>
        </p:nvSpPr>
        <p:spPr>
          <a:xfrm>
            <a:off x="5076496" y="8814339"/>
            <a:ext cx="7184002" cy="1067698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ct val="25000"/>
              <a:buFont typeface="Arial"/>
              <a:buNone/>
            </a:pPr>
            <a:r>
              <a:rPr lang="en-US" sz="2400" b="0" i="0" u="none" strike="noStrike" cap="none" baseline="0">
                <a:solidFill>
                  <a:srgbClr val="666666"/>
                </a:solidFill>
                <a:latin typeface="Arial"/>
                <a:ea typeface="Arial"/>
                <a:cs typeface="Arial"/>
                <a:sym typeface="Arial"/>
                <a:rtl val="0"/>
              </a:rPr>
              <a:t>Comissió d’estudi sobre l’Economia Col·laborativa</a:t>
            </a:r>
          </a:p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ct val="25000"/>
              <a:buFont typeface="Arial"/>
              <a:buNone/>
            </a:pPr>
            <a:r>
              <a:rPr lang="en-US" sz="2400" b="0" i="0" u="none" strike="noStrike" cap="none" baseline="0">
                <a:solidFill>
                  <a:srgbClr val="666666"/>
                </a:solidFill>
                <a:latin typeface="Arial"/>
                <a:ea typeface="Arial"/>
                <a:cs typeface="Arial"/>
                <a:sym typeface="Arial"/>
                <a:rtl val="0"/>
              </a:rPr>
              <a:t> Parlament de Catalunya</a:t>
            </a:r>
          </a:p>
        </p:txBody>
      </p:sp>
      <p:pic>
        <p:nvPicPr>
          <p:cNvPr id="247" name="Shape 24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0900" y="9001995"/>
            <a:ext cx="1403131" cy="197315"/>
          </a:xfrm>
          <a:prstGeom prst="rect">
            <a:avLst/>
          </a:prstGeom>
          <a:noFill/>
          <a:ln>
            <a:noFill/>
          </a:ln>
        </p:spPr>
      </p:pic>
      <p:pic>
        <p:nvPicPr>
          <p:cNvPr id="248" name="Shape 24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210100" y="401650"/>
            <a:ext cx="2756700" cy="2223300"/>
          </a:xfrm>
          <a:prstGeom prst="rect">
            <a:avLst/>
          </a:prstGeom>
          <a:noFill/>
          <a:ln>
            <a:noFill/>
          </a:ln>
        </p:spPr>
      </p:pic>
      <p:sp>
        <p:nvSpPr>
          <p:cNvPr id="249" name="Shape 249"/>
          <p:cNvSpPr/>
          <p:nvPr/>
        </p:nvSpPr>
        <p:spPr>
          <a:xfrm>
            <a:off x="850900" y="4017000"/>
            <a:ext cx="11159100" cy="4391399"/>
          </a:xfrm>
          <a:prstGeom prst="rect">
            <a:avLst/>
          </a:prstGeom>
          <a:noFill/>
          <a:ln>
            <a:noFill/>
          </a:ln>
        </p:spPr>
        <p:txBody>
          <a:bodyPr lIns="32750" tIns="32750" rIns="32750" bIns="32750" anchor="ctr" anchorCtr="0">
            <a:noAutofit/>
          </a:bodyPr>
          <a:lstStyle/>
          <a:p>
            <a:pPr lvl="0" algn="just" rtl="0">
              <a:spcBef>
                <a:spcPts val="0"/>
              </a:spcBef>
              <a:buClr>
                <a:srgbClr val="00A1BE"/>
              </a:buClr>
              <a:buSzPct val="25000"/>
              <a:buFont typeface="Helvetica Neue"/>
              <a:buNone/>
            </a:pPr>
            <a:r>
              <a:rPr lang="en-US" sz="2400" b="1">
                <a:solidFill>
                  <a:srgbClr val="00A1BE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EFICIÈNCIA I OPORTUNITATS PER A TOTS</a:t>
            </a:r>
          </a:p>
          <a:p>
            <a:pPr marL="292100" lvl="0" indent="-292100" algn="just" rtl="0">
              <a:spcBef>
                <a:spcPts val="0"/>
              </a:spcBef>
              <a:buClr>
                <a:srgbClr val="000000"/>
              </a:buClr>
              <a:buSzPct val="100000"/>
              <a:buFont typeface="Arial"/>
              <a:buChar char="●"/>
            </a:pPr>
            <a:r>
              <a:rPr lang="en-US" sz="2400">
                <a:latin typeface="Helvetica Neue"/>
                <a:ea typeface="Helvetica Neue"/>
                <a:cs typeface="Helvetica Neue"/>
                <a:sym typeface="Helvetica Neue"/>
              </a:rPr>
              <a:t>“L’economia col·laborativa és un </a:t>
            </a:r>
            <a:r>
              <a:rPr lang="en-US" sz="2400" b="1">
                <a:latin typeface="Helvetica Neue"/>
                <a:ea typeface="Helvetica Neue"/>
                <a:cs typeface="Helvetica Neue"/>
                <a:sym typeface="Helvetica Neue"/>
              </a:rPr>
              <a:t>sistema econòmic en què els béns o serveis són compartits entre els particulars, gratuïtament o no, generalment a través d'internet”</a:t>
            </a:r>
            <a:r>
              <a:rPr lang="en-US" sz="2400">
                <a:latin typeface="Helvetica Neue"/>
                <a:ea typeface="Helvetica Neue"/>
                <a:cs typeface="Helvetica Neue"/>
                <a:sym typeface="Helvetica Neue"/>
              </a:rPr>
              <a:t>. Diccionari Oxford.</a:t>
            </a:r>
          </a:p>
          <a:p>
            <a:pPr algn="just" rtl="0">
              <a:spcBef>
                <a:spcPts val="0"/>
              </a:spcBef>
              <a:buNone/>
            </a:pPr>
            <a:endParaRPr sz="2400">
              <a:latin typeface="Helvetica Neue"/>
              <a:ea typeface="Helvetica Neue"/>
              <a:cs typeface="Helvetica Neue"/>
              <a:sym typeface="Helvetica Neue"/>
            </a:endParaRPr>
          </a:p>
          <a:p>
            <a:pPr lvl="0" algn="just" rtl="0">
              <a:spcBef>
                <a:spcPts val="0"/>
              </a:spcBef>
              <a:buClr>
                <a:srgbClr val="00A1BE"/>
              </a:buClr>
              <a:buSzPct val="25000"/>
              <a:buFont typeface="Helvetica Neue"/>
              <a:buNone/>
            </a:pPr>
            <a:r>
              <a:rPr lang="en-US" sz="2400" b="1">
                <a:solidFill>
                  <a:srgbClr val="00A1BE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RESPOSTA A UNA NOVA NECESSITAT SOCIAL</a:t>
            </a:r>
          </a:p>
          <a:p>
            <a:pPr marL="292100" lvl="0" indent="-292100" algn="just" rtl="0">
              <a:spcBef>
                <a:spcPts val="0"/>
              </a:spcBef>
              <a:buClr>
                <a:srgbClr val="000000"/>
              </a:buClr>
              <a:buSzPct val="100000"/>
              <a:buFont typeface="Arial"/>
              <a:buChar char="●"/>
            </a:pPr>
            <a:r>
              <a:rPr lang="en-US" sz="2400">
                <a:latin typeface="Helvetica Neue"/>
                <a:ea typeface="Helvetica Neue"/>
                <a:cs typeface="Helvetica Neue"/>
                <a:sym typeface="Helvetica Neue"/>
              </a:rPr>
              <a:t>Respon a un </a:t>
            </a:r>
            <a:r>
              <a:rPr lang="en-US" sz="2400" b="1">
                <a:latin typeface="Helvetica Neue"/>
                <a:ea typeface="Helvetica Neue"/>
                <a:cs typeface="Helvetica Neue"/>
                <a:sym typeface="Helvetica Neue"/>
              </a:rPr>
              <a:t>nou estil de vida i a una demanda creixent de consumidors </a:t>
            </a:r>
            <a:r>
              <a:rPr lang="en-US" sz="2400">
                <a:latin typeface="Helvetica Neue"/>
                <a:ea typeface="Helvetica Neue"/>
                <a:cs typeface="Helvetica Neue"/>
                <a:sym typeface="Helvetica Neue"/>
              </a:rPr>
              <a:t>que reclamen solucions digitals més ràpides i de fàcil accés.</a:t>
            </a:r>
          </a:p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A1BE"/>
              </a:buClr>
              <a:buFont typeface="Helvetica Neue"/>
              <a:buNone/>
            </a:pPr>
            <a:endParaRPr sz="2400" b="1">
              <a:solidFill>
                <a:srgbClr val="00A1BE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A1BE"/>
              </a:buClr>
              <a:buSzPct val="25000"/>
              <a:buFont typeface="Helvetica Neue"/>
              <a:buNone/>
            </a:pPr>
            <a:r>
              <a:rPr lang="en-US" sz="2400" b="1" i="0" u="none" strike="noStrike" cap="none" baseline="0">
                <a:solidFill>
                  <a:srgbClr val="00A1BE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GRAN POTENCIAL DE CREIXEMENT A NIVELL GLOBAL</a:t>
            </a:r>
          </a:p>
          <a:p>
            <a:pPr marL="292100" marR="0" lvl="0" indent="-2921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Char char="●"/>
            </a:pPr>
            <a:r>
              <a:rPr lang="en-US" sz="2400" b="0" i="0" u="none" strike="noStrike" cap="none" baseline="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2013: </a:t>
            </a:r>
            <a:r>
              <a:rPr lang="en-US" sz="2400" b="1" i="0" u="none" strike="noStrike" cap="none" baseline="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3.500 milions de dòlars.</a:t>
            </a:r>
            <a:r>
              <a:rPr lang="en-US" sz="2400" b="0" i="0" u="none" strike="noStrike" cap="none" baseline="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</a:t>
            </a:r>
          </a:p>
          <a:p>
            <a:pPr marL="292100" marR="0" lvl="0" indent="-2921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Char char="●"/>
            </a:pPr>
            <a:r>
              <a:rPr lang="en-US" sz="2400" b="0" i="0" u="none" strike="noStrike" cap="none" baseline="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20</a:t>
            </a:r>
            <a:r>
              <a:rPr lang="en-US" sz="2400">
                <a:latin typeface="Helvetica Neue"/>
                <a:ea typeface="Helvetica Neue"/>
                <a:cs typeface="Helvetica Neue"/>
                <a:sym typeface="Helvetica Neue"/>
              </a:rPr>
              <a:t>25</a:t>
            </a:r>
            <a:r>
              <a:rPr lang="en-US" sz="2400" b="0" i="0" u="none" strike="noStrike" cap="none" baseline="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: estimació </a:t>
            </a:r>
            <a:r>
              <a:rPr lang="en-US" sz="2400" b="1" i="0" u="none" strike="noStrike" cap="none" baseline="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335.000 milions de dòlars</a:t>
            </a:r>
            <a:r>
              <a:rPr lang="en-US" sz="2400" b="1">
                <a:latin typeface="Helvetica Neue"/>
                <a:ea typeface="Helvetica Neue"/>
                <a:cs typeface="Helvetica Neue"/>
                <a:sym typeface="Helvetica Neue"/>
              </a:rPr>
              <a:t> </a:t>
            </a:r>
            <a:r>
              <a:rPr lang="en-US" sz="2400" i="1">
                <a:latin typeface="Helvetica Neue"/>
                <a:ea typeface="Helvetica Neue"/>
                <a:cs typeface="Helvetica Neue"/>
                <a:sym typeface="Helvetica Neue"/>
              </a:rPr>
              <a:t>(PwC 2014)</a:t>
            </a:r>
          </a:p>
          <a:p>
            <a:pPr marL="292100" marR="0" lvl="0" indent="-2921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Char char="●"/>
            </a:pPr>
            <a:r>
              <a:rPr lang="en-US" sz="2400" b="0" i="0" u="none" strike="noStrike" cap="none" baseline="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Espanya </a:t>
            </a:r>
            <a:r>
              <a:rPr lang="en-US" sz="2400">
                <a:latin typeface="Helvetica Neue"/>
                <a:ea typeface="Helvetica Neue"/>
                <a:cs typeface="Helvetica Neue"/>
                <a:sym typeface="Helvetica Neue"/>
              </a:rPr>
              <a:t>se</a:t>
            </a:r>
            <a:r>
              <a:rPr lang="en-US" sz="2400" b="0" i="0" u="none" strike="noStrike" cap="none" baseline="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situa entre els </a:t>
            </a:r>
            <a:r>
              <a:rPr lang="en-US" sz="2400" b="1" i="0" u="none" strike="noStrike" cap="none" baseline="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5 primers </a:t>
            </a:r>
            <a:r>
              <a:rPr lang="en-US" sz="2400" b="1">
                <a:latin typeface="Helvetica Neue"/>
                <a:ea typeface="Helvetica Neue"/>
                <a:cs typeface="Helvetica Neue"/>
                <a:sym typeface="Helvetica Neue"/>
              </a:rPr>
              <a:t>E</a:t>
            </a:r>
            <a:r>
              <a:rPr lang="en-US" sz="2400" b="1" i="0" u="none" strike="noStrike" cap="none" baseline="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stats de la UE amb major potencial de creixement</a:t>
            </a:r>
            <a:r>
              <a:rPr lang="en-US" sz="2400" b="0" i="0" u="none" strike="noStrike" cap="none" baseline="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de l’economia col</a:t>
            </a:r>
            <a:r>
              <a:rPr lang="en-US" sz="2400">
                <a:latin typeface="Helvetica Neue"/>
                <a:ea typeface="Helvetica Neue"/>
                <a:cs typeface="Helvetica Neue"/>
                <a:sym typeface="Helvetica Neue"/>
              </a:rPr>
              <a:t>·</a:t>
            </a:r>
            <a:r>
              <a:rPr lang="en-US" sz="2400" b="0" i="0" u="none" strike="noStrike" cap="none" baseline="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laborativa</a:t>
            </a:r>
            <a:r>
              <a:rPr lang="en-US" sz="2400">
                <a:latin typeface="Helvetica Neue"/>
                <a:ea typeface="Helvetica Neue"/>
                <a:cs typeface="Helvetica Neue"/>
                <a:sym typeface="Helvetica Neue"/>
              </a:rPr>
              <a:t> </a:t>
            </a:r>
            <a:r>
              <a:rPr lang="en-US" sz="2400" i="1">
                <a:latin typeface="Helvetica Neue"/>
                <a:ea typeface="Helvetica Neue"/>
                <a:cs typeface="Helvetica Neue"/>
                <a:sym typeface="Helvetica Neue"/>
              </a:rPr>
              <a:t>(IE 2015)</a:t>
            </a:r>
          </a:p>
          <a:p>
            <a:pPr marR="0" lvl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>
              <a:latin typeface="Helvetica Neue"/>
              <a:ea typeface="Helvetica Neue"/>
              <a:cs typeface="Helvetica Neue"/>
              <a:sym typeface="Helvetica Neue"/>
            </a:endParaRPr>
          </a:p>
          <a:p>
            <a:pPr marL="0" marR="0" lvl="0" indent="0" algn="just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2400" b="0" i="0" u="none" strike="noStrike" cap="none" baseline="0">
              <a:solidFill>
                <a:srgbClr val="00000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marL="0" marR="0" lvl="0" indent="0" algn="just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200" b="0" i="0" u="none" strike="noStrike" cap="none" baseline="0">
              <a:solidFill>
                <a:srgbClr val="00000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marL="0" marR="0" lvl="0" indent="0" algn="just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200" b="0" i="0" u="none" strike="noStrike" cap="none" baseline="0">
              <a:solidFill>
                <a:srgbClr val="00000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marL="0" marR="0" lvl="0" indent="0" algn="just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400" b="0" i="0" u="none" strike="noStrike" cap="none" baseline="0">
              <a:solidFill>
                <a:srgbClr val="00000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Shape 254"/>
          <p:cNvSpPr txBox="1">
            <a:spLocks noGrp="1"/>
          </p:cNvSpPr>
          <p:nvPr>
            <p:ph type="title"/>
          </p:nvPr>
        </p:nvSpPr>
        <p:spPr>
          <a:xfrm>
            <a:off x="850900" y="401653"/>
            <a:ext cx="11099699" cy="8784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Arial"/>
              <a:buNone/>
            </a:pPr>
            <a:r>
              <a:rPr lang="en-US" sz="4900" b="1"/>
              <a:t>UBER I L’ECONOMIA COL·LABORATIVA </a:t>
            </a:r>
          </a:p>
        </p:txBody>
      </p:sp>
      <p:sp>
        <p:nvSpPr>
          <p:cNvPr id="255" name="Shape 255"/>
          <p:cNvSpPr/>
          <p:nvPr/>
        </p:nvSpPr>
        <p:spPr>
          <a:xfrm>
            <a:off x="941600" y="2096825"/>
            <a:ext cx="11099699" cy="6473399"/>
          </a:xfrm>
          <a:prstGeom prst="rect">
            <a:avLst/>
          </a:prstGeom>
          <a:noFill/>
          <a:ln>
            <a:noFill/>
          </a:ln>
        </p:spPr>
        <p:txBody>
          <a:bodyPr lIns="51750" tIns="51750" rIns="51750" bIns="51750" anchor="ctr" anchorCtr="0">
            <a:noAutofit/>
          </a:bodyPr>
          <a:lstStyle/>
          <a:p>
            <a:pPr marL="0" marR="0" lvl="0" indent="0" algn="just" rtl="0">
              <a:lnSpc>
                <a:spcPct val="138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2400" b="0" i="0" u="none" strike="noStrike" cap="none" baseline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just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rgbClr val="00A1BE"/>
              </a:buClr>
              <a:buSzPct val="25000"/>
              <a:buFont typeface="Helvetica Neue"/>
              <a:buNone/>
            </a:pPr>
            <a:r>
              <a:rPr lang="en-US" sz="2400" b="1">
                <a:solidFill>
                  <a:srgbClr val="00A1BE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INNOVACIÓ</a:t>
            </a:r>
          </a:p>
          <a:p>
            <a:pPr marL="0" marR="0" lvl="0" indent="0" algn="just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Helvetica Neue"/>
              <a:buNone/>
            </a:pPr>
            <a:r>
              <a:rPr lang="en-US" sz="2400" b="0" i="0" u="none" strike="noStrike" cap="none" baseline="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Uber és una </a:t>
            </a:r>
            <a:r>
              <a:rPr lang="en-US" sz="2400" b="1" i="0" u="none" strike="noStrike" cap="none" baseline="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plataforma tecnològica amb seu</a:t>
            </a:r>
            <a:r>
              <a:rPr lang="en-US" sz="2400" b="1">
                <a:latin typeface="Helvetica Neue"/>
                <a:ea typeface="Helvetica Neue"/>
                <a:cs typeface="Helvetica Neue"/>
                <a:sym typeface="Helvetica Neue"/>
              </a:rPr>
              <a:t> internacional </a:t>
            </a:r>
            <a:r>
              <a:rPr lang="en-US" sz="2400" b="1" i="0" u="none" strike="noStrike" cap="none" baseline="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a Amsterdam</a:t>
            </a:r>
            <a:r>
              <a:rPr lang="en-US" sz="2400" b="0" i="0" u="none" strike="noStrike" cap="none" baseline="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, que va ser fundada l’any </a:t>
            </a:r>
            <a:r>
              <a:rPr lang="en-US" sz="2400" b="1" i="0" u="none" strike="noStrike" cap="none" baseline="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2009</a:t>
            </a:r>
            <a:r>
              <a:rPr lang="en-US" sz="2400" b="0" i="0" u="none" strike="noStrike" cap="none" baseline="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amb l’objectiu de </a:t>
            </a:r>
            <a:r>
              <a:rPr lang="en-US" sz="2400" b="1" i="0" u="none" strike="noStrike" cap="none" baseline="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transformar la manera en la qual les persones es mouen, treballen i viuen a les ciutats</a:t>
            </a:r>
            <a:r>
              <a:rPr lang="en-US" sz="2400" b="0" i="0" u="none" strike="noStrike" cap="none" baseline="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. </a:t>
            </a:r>
          </a:p>
          <a:p>
            <a:pPr marL="0" marR="0" lvl="0" indent="0" algn="just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rgbClr val="00A1BE"/>
              </a:buClr>
              <a:buFont typeface="Helvetica Neue"/>
              <a:buNone/>
            </a:pPr>
            <a:endParaRPr sz="2400" b="1">
              <a:solidFill>
                <a:srgbClr val="00A1BE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marL="0" marR="0" lvl="0" indent="0" algn="just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rgbClr val="00A1BE"/>
              </a:buClr>
              <a:buSzPct val="25000"/>
              <a:buFont typeface="Helvetica Neue"/>
              <a:buNone/>
            </a:pPr>
            <a:r>
              <a:rPr lang="en-US" sz="2400" b="1" i="0" u="none" strike="noStrike" cap="none" baseline="0">
                <a:solidFill>
                  <a:srgbClr val="00A1BE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COMUNITAT</a:t>
            </a:r>
          </a:p>
          <a:p>
            <a:pPr lvl="0" algn="just" rtl="0">
              <a:lnSpc>
                <a:spcPct val="115000"/>
              </a:lnSpc>
              <a:spcBef>
                <a:spcPts val="800"/>
              </a:spcBef>
              <a:buClr>
                <a:srgbClr val="000000"/>
              </a:buClr>
              <a:buSzPct val="25000"/>
              <a:buFont typeface="Helvetica Neue"/>
              <a:buNone/>
            </a:pPr>
            <a:r>
              <a:rPr lang="en-US" sz="2400" b="0" i="0" u="none" strike="noStrike" cap="none" baseline="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Uber respon a un nou estil de vida urbà i a una </a:t>
            </a:r>
            <a:r>
              <a:rPr lang="en-US" sz="2400" b="1" i="0" u="none" strike="noStrike" cap="none" baseline="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demanda</a:t>
            </a:r>
            <a:r>
              <a:rPr lang="en-US" sz="2400" b="0" i="0" u="none" strike="noStrike" cap="none" baseline="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dels consumidors que reclamen </a:t>
            </a:r>
            <a:r>
              <a:rPr lang="en-US" sz="2400" b="1" i="0" u="none" strike="noStrike" cap="none" baseline="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noves alternatives de mobilitat</a:t>
            </a:r>
            <a:r>
              <a:rPr lang="en-US" sz="2400" b="0" i="0" u="none" strike="noStrike" cap="none" baseline="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mi</a:t>
            </a:r>
            <a:r>
              <a:rPr lang="en-US" sz="2400">
                <a:latin typeface="Helvetica Neue"/>
                <a:ea typeface="Helvetica Neue"/>
                <a:cs typeface="Helvetica Neue"/>
                <a:sym typeface="Helvetica Neue"/>
              </a:rPr>
              <a:t>tjançant</a:t>
            </a:r>
            <a:r>
              <a:rPr lang="en-US" sz="2400" b="1" i="0" u="none" strike="noStrike" cap="none" baseline="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solucions digitals</a:t>
            </a:r>
            <a:r>
              <a:rPr lang="en-US" sz="2400" b="0" i="0" u="none" strike="noStrike" cap="none" baseline="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, </a:t>
            </a:r>
            <a:r>
              <a:rPr lang="en-US" sz="2400">
                <a:latin typeface="Helvetica Neue"/>
                <a:ea typeface="Helvetica Neue"/>
                <a:cs typeface="Helvetica Neue"/>
                <a:sym typeface="Helvetica Neue"/>
              </a:rPr>
              <a:t>connectant als ciutadans entre si.</a:t>
            </a:r>
            <a:r>
              <a:rPr lang="en-US" sz="2400" b="0" i="0" u="none" strike="noStrike" cap="none" baseline="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</a:t>
            </a:r>
            <a:r>
              <a:rPr lang="en-US" sz="2400">
                <a:latin typeface="Helvetica Neue"/>
                <a:ea typeface="Helvetica Neue"/>
                <a:cs typeface="Helvetica Neue"/>
                <a:sym typeface="Helvetica Neue"/>
              </a:rPr>
              <a:t>Uber és present a més de </a:t>
            </a:r>
            <a:r>
              <a:rPr lang="en-US" sz="2400" b="1">
                <a:latin typeface="Helvetica Neue"/>
                <a:ea typeface="Helvetica Neue"/>
                <a:cs typeface="Helvetica Neue"/>
                <a:sym typeface="Helvetica Neue"/>
              </a:rPr>
              <a:t>300 ciutats a 55 països de tot el món.</a:t>
            </a:r>
          </a:p>
          <a:p>
            <a:pPr marL="0" marR="0" lvl="0" indent="0" algn="just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rgbClr val="000000"/>
              </a:buClr>
              <a:buFont typeface="Helvetica Neue"/>
              <a:buNone/>
            </a:pPr>
            <a:endParaRPr sz="2400">
              <a:latin typeface="Helvetica Neue"/>
              <a:ea typeface="Helvetica Neue"/>
              <a:cs typeface="Helvetica Neue"/>
              <a:sym typeface="Helvetica Neue"/>
            </a:endParaRPr>
          </a:p>
          <a:p>
            <a:pPr marL="0" marR="0" lvl="0" indent="0" algn="just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rgbClr val="00A1BE"/>
              </a:buClr>
              <a:buSzPct val="25000"/>
              <a:buFont typeface="Helvetica Neue"/>
              <a:buNone/>
            </a:pPr>
            <a:r>
              <a:rPr lang="en-US" sz="2400" b="1" i="0" u="none" strike="noStrike" cap="none" baseline="0">
                <a:solidFill>
                  <a:srgbClr val="00A1BE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OPORTUNITAT</a:t>
            </a:r>
          </a:p>
          <a:p>
            <a:pPr marL="0" marR="0" lvl="0" indent="0" algn="just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Helvetica Neue"/>
              <a:buNone/>
            </a:pPr>
            <a:r>
              <a:rPr lang="en-US" sz="2400" b="0" i="0" u="none" strike="noStrike" cap="none" baseline="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Uber és una </a:t>
            </a:r>
            <a:r>
              <a:rPr lang="en-US" sz="2400">
                <a:latin typeface="Helvetica Neue"/>
                <a:ea typeface="Helvetica Neue"/>
                <a:cs typeface="Helvetica Neue"/>
                <a:sym typeface="Helvetica Neue"/>
              </a:rPr>
              <a:t>plataforma </a:t>
            </a:r>
            <a:r>
              <a:rPr lang="en-US" sz="2400" b="0" i="0" u="none" strike="noStrike" cap="none" baseline="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que </a:t>
            </a:r>
            <a:r>
              <a:rPr lang="en-US" sz="2400" b="1">
                <a:latin typeface="Helvetica Neue"/>
                <a:ea typeface="Helvetica Neue"/>
                <a:cs typeface="Helvetica Neue"/>
                <a:sym typeface="Helvetica Neue"/>
              </a:rPr>
              <a:t>millora la mobilitat</a:t>
            </a:r>
            <a:r>
              <a:rPr lang="en-US" sz="2400" b="0" i="0" u="none" strike="noStrike" cap="none" baseline="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, genera </a:t>
            </a:r>
            <a:r>
              <a:rPr lang="en-US" sz="2400" b="1">
                <a:latin typeface="Helvetica Neue"/>
                <a:ea typeface="Helvetica Neue"/>
                <a:cs typeface="Helvetica Neue"/>
                <a:sym typeface="Helvetica Neue"/>
              </a:rPr>
              <a:t>activitat econòmica</a:t>
            </a:r>
            <a:r>
              <a:rPr lang="en-US" sz="2400" b="1" i="0" u="none" strike="noStrike" cap="none" baseline="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i riquesa</a:t>
            </a:r>
            <a:r>
              <a:rPr lang="en-US" sz="2400" b="0" i="0" u="none" strike="noStrike" cap="none" baseline="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a les ciutats on està present.</a:t>
            </a:r>
          </a:p>
          <a:p>
            <a:pPr marL="0" marR="0" lvl="0" indent="0" algn="l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100" b="0" i="0" u="none" strike="noStrike" cap="none" baseline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just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2200" b="0" i="0" u="none" strike="noStrike" cap="none" baseline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6" name="Shape 256"/>
          <p:cNvSpPr txBox="1"/>
          <p:nvPr/>
        </p:nvSpPr>
        <p:spPr>
          <a:xfrm>
            <a:off x="148440" y="8799492"/>
            <a:ext cx="12706200" cy="953999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lIns="93125" tIns="46550" rIns="93125" bIns="4655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400" b="0" i="0" u="none" strike="noStrike" cap="none" baseline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400" b="0" i="0" u="none" strike="noStrike" cap="none" baseline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400" b="0" i="0" u="none" strike="noStrike" cap="none" baseline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400" b="0" i="0" u="none" strike="noStrike" cap="none" baseline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7" name="Shape 257"/>
          <p:cNvSpPr txBox="1"/>
          <p:nvPr/>
        </p:nvSpPr>
        <p:spPr>
          <a:xfrm>
            <a:off x="5102896" y="8815403"/>
            <a:ext cx="7184100" cy="491099"/>
          </a:xfrm>
          <a:prstGeom prst="rect">
            <a:avLst/>
          </a:prstGeom>
          <a:noFill/>
          <a:ln>
            <a:noFill/>
          </a:ln>
        </p:spPr>
        <p:txBody>
          <a:bodyPr lIns="93125" tIns="93125" rIns="93125" bIns="93125" anchor="t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E4247"/>
              </a:buClr>
              <a:buSzPct val="25000"/>
              <a:buFont typeface="Helvetica Neue"/>
              <a:buNone/>
            </a:pPr>
            <a:r>
              <a:rPr lang="en-US" sz="2400" b="0" i="0" u="none" strike="noStrike" cap="none" baseline="0">
                <a:solidFill>
                  <a:srgbClr val="3E4247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Comissió d’estudi sobre l’Economia Col·laborativa</a:t>
            </a:r>
          </a:p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E4247"/>
              </a:buClr>
              <a:buSzPct val="25000"/>
              <a:buFont typeface="Helvetica Neue"/>
              <a:buNone/>
            </a:pPr>
            <a:r>
              <a:rPr lang="en-US" sz="2400">
                <a:solidFill>
                  <a:srgbClr val="3E4247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Parlament de Catalunya</a:t>
            </a: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E4247"/>
              </a:buClr>
              <a:buFont typeface="Helvetica Neue"/>
              <a:buNone/>
            </a:pPr>
            <a:endParaRPr sz="2400">
              <a:solidFill>
                <a:srgbClr val="3E4247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pic>
        <p:nvPicPr>
          <p:cNvPr id="258" name="Shape 25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0900" y="9001995"/>
            <a:ext cx="1403399" cy="197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3" name="Shape 263"/>
          <p:cNvSpPr txBox="1">
            <a:spLocks noGrp="1"/>
          </p:cNvSpPr>
          <p:nvPr>
            <p:ph type="title"/>
          </p:nvPr>
        </p:nvSpPr>
        <p:spPr>
          <a:xfrm>
            <a:off x="850900" y="459829"/>
            <a:ext cx="11099699" cy="8784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Arial"/>
              <a:buNone/>
            </a:pPr>
            <a:r>
              <a:rPr lang="en-US" sz="4800" b="1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rPr>
              <a:t>COM FUNCIONA UBER?</a:t>
            </a:r>
          </a:p>
        </p:txBody>
      </p:sp>
      <p:sp>
        <p:nvSpPr>
          <p:cNvPr id="264" name="Shape 264"/>
          <p:cNvSpPr txBox="1"/>
          <p:nvPr/>
        </p:nvSpPr>
        <p:spPr>
          <a:xfrm>
            <a:off x="148440" y="8799492"/>
            <a:ext cx="12706066" cy="954106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400" b="0" i="0" u="none" strike="noStrike" cap="none" baseline="0">
              <a:solidFill>
                <a:srgbClr val="000000"/>
              </a:solidFill>
              <a:latin typeface="Arial"/>
              <a:ea typeface="Arial"/>
              <a:cs typeface="Arial"/>
              <a:sym typeface="Arial"/>
              <a:rtl val="0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400" b="0" i="0" u="none" strike="noStrike" cap="none" baseline="0">
              <a:solidFill>
                <a:srgbClr val="000000"/>
              </a:solidFill>
              <a:latin typeface="Arial"/>
              <a:ea typeface="Arial"/>
              <a:cs typeface="Arial"/>
              <a:sym typeface="Arial"/>
              <a:rtl val="0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400" b="0" i="0" u="none" strike="noStrike" cap="none" baseline="0">
              <a:solidFill>
                <a:srgbClr val="000000"/>
              </a:solidFill>
              <a:latin typeface="Arial"/>
              <a:ea typeface="Arial"/>
              <a:cs typeface="Arial"/>
              <a:sym typeface="Arial"/>
              <a:rtl val="0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400" b="0" i="0" u="none" strike="noStrike" cap="none" baseline="0">
              <a:solidFill>
                <a:srgbClr val="000000"/>
              </a:solidFill>
              <a:latin typeface="Arial"/>
              <a:ea typeface="Arial"/>
              <a:cs typeface="Arial"/>
              <a:sym typeface="Arial"/>
              <a:rtl val="0"/>
            </a:endParaRPr>
          </a:p>
        </p:txBody>
      </p:sp>
      <p:sp>
        <p:nvSpPr>
          <p:cNvPr id="265" name="Shape 265"/>
          <p:cNvSpPr txBox="1"/>
          <p:nvPr/>
        </p:nvSpPr>
        <p:spPr>
          <a:xfrm>
            <a:off x="850900" y="8799492"/>
            <a:ext cx="12003606" cy="954106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400" b="0" i="0" u="none" strike="noStrike" cap="none" baseline="0">
              <a:solidFill>
                <a:srgbClr val="000000"/>
              </a:solidFill>
              <a:latin typeface="Arial"/>
              <a:ea typeface="Arial"/>
              <a:cs typeface="Arial"/>
              <a:sym typeface="Arial"/>
              <a:rtl val="0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400" b="0" i="0" u="none" strike="noStrike" cap="none" baseline="0">
              <a:solidFill>
                <a:srgbClr val="000000"/>
              </a:solidFill>
              <a:latin typeface="Arial"/>
              <a:ea typeface="Arial"/>
              <a:cs typeface="Arial"/>
              <a:sym typeface="Arial"/>
              <a:rtl val="0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400" b="0" i="0" u="none" strike="noStrike" cap="none" baseline="0">
              <a:solidFill>
                <a:srgbClr val="000000"/>
              </a:solidFill>
              <a:latin typeface="Arial"/>
              <a:ea typeface="Arial"/>
              <a:cs typeface="Arial"/>
              <a:sym typeface="Arial"/>
              <a:rtl val="0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400" b="0" i="0" u="none" strike="noStrike" cap="none" baseline="0">
              <a:solidFill>
                <a:srgbClr val="000000"/>
              </a:solidFill>
              <a:latin typeface="Arial"/>
              <a:ea typeface="Arial"/>
              <a:cs typeface="Arial"/>
              <a:sym typeface="Arial"/>
              <a:rtl val="0"/>
            </a:endParaRPr>
          </a:p>
        </p:txBody>
      </p:sp>
      <p:sp>
        <p:nvSpPr>
          <p:cNvPr id="266" name="Shape 266"/>
          <p:cNvSpPr txBox="1"/>
          <p:nvPr/>
        </p:nvSpPr>
        <p:spPr>
          <a:xfrm>
            <a:off x="5076496" y="8814339"/>
            <a:ext cx="7184002" cy="1067698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ct val="25000"/>
              <a:buFont typeface="Arial"/>
              <a:buNone/>
            </a:pPr>
            <a:r>
              <a:rPr lang="en-US" sz="2400" b="0" i="0" u="none" strike="noStrike" cap="none" baseline="0" dirty="0" err="1">
                <a:solidFill>
                  <a:srgbClr val="666666"/>
                </a:solidFill>
                <a:latin typeface="Arial"/>
                <a:ea typeface="Arial"/>
                <a:cs typeface="Arial"/>
                <a:sym typeface="Arial"/>
                <a:rtl val="0"/>
              </a:rPr>
              <a:t>Comissió</a:t>
            </a:r>
            <a:r>
              <a:rPr lang="en-US" sz="2400" b="0" i="0" u="none" strike="noStrike" cap="none" baseline="0" dirty="0">
                <a:solidFill>
                  <a:srgbClr val="666666"/>
                </a:solidFill>
                <a:latin typeface="Arial"/>
                <a:ea typeface="Arial"/>
                <a:cs typeface="Arial"/>
                <a:sym typeface="Arial"/>
                <a:rtl val="0"/>
              </a:rPr>
              <a:t> </a:t>
            </a:r>
            <a:r>
              <a:rPr lang="en-US" sz="2400" b="0" i="0" u="none" strike="noStrike" cap="none" baseline="0" dirty="0" err="1">
                <a:solidFill>
                  <a:srgbClr val="666666"/>
                </a:solidFill>
                <a:latin typeface="Arial"/>
                <a:ea typeface="Arial"/>
                <a:cs typeface="Arial"/>
                <a:sym typeface="Arial"/>
                <a:rtl val="0"/>
              </a:rPr>
              <a:t>d’estudi</a:t>
            </a:r>
            <a:r>
              <a:rPr lang="en-US" sz="2400" b="0" i="0" u="none" strike="noStrike" cap="none" baseline="0" dirty="0">
                <a:solidFill>
                  <a:srgbClr val="666666"/>
                </a:solidFill>
                <a:latin typeface="Arial"/>
                <a:ea typeface="Arial"/>
                <a:cs typeface="Arial"/>
                <a:sym typeface="Arial"/>
                <a:rtl val="0"/>
              </a:rPr>
              <a:t> </a:t>
            </a:r>
            <a:r>
              <a:rPr lang="en-US" sz="2400" b="0" i="0" u="none" strike="noStrike" cap="none" baseline="0" dirty="0" err="1">
                <a:solidFill>
                  <a:srgbClr val="666666"/>
                </a:solidFill>
                <a:latin typeface="Arial"/>
                <a:ea typeface="Arial"/>
                <a:cs typeface="Arial"/>
                <a:sym typeface="Arial"/>
                <a:rtl val="0"/>
              </a:rPr>
              <a:t>sobre</a:t>
            </a:r>
            <a:r>
              <a:rPr lang="en-US" sz="2400" b="0" i="0" u="none" strike="noStrike" cap="none" baseline="0" dirty="0">
                <a:solidFill>
                  <a:srgbClr val="666666"/>
                </a:solidFill>
                <a:latin typeface="Arial"/>
                <a:ea typeface="Arial"/>
                <a:cs typeface="Arial"/>
                <a:sym typeface="Arial"/>
                <a:rtl val="0"/>
              </a:rPr>
              <a:t> </a:t>
            </a:r>
            <a:r>
              <a:rPr lang="en-US" sz="2400" b="0" i="0" u="none" strike="noStrike" cap="none" baseline="0" dirty="0" err="1">
                <a:solidFill>
                  <a:srgbClr val="666666"/>
                </a:solidFill>
                <a:latin typeface="Arial"/>
                <a:ea typeface="Arial"/>
                <a:cs typeface="Arial"/>
                <a:sym typeface="Arial"/>
                <a:rtl val="0"/>
              </a:rPr>
              <a:t>l’Economia</a:t>
            </a:r>
            <a:r>
              <a:rPr lang="en-US" sz="2400" b="0" i="0" u="none" strike="noStrike" cap="none" baseline="0" dirty="0">
                <a:solidFill>
                  <a:srgbClr val="666666"/>
                </a:solidFill>
                <a:latin typeface="Arial"/>
                <a:ea typeface="Arial"/>
                <a:cs typeface="Arial"/>
                <a:sym typeface="Arial"/>
                <a:rtl val="0"/>
              </a:rPr>
              <a:t> Col·laborativa</a:t>
            </a:r>
          </a:p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ct val="25000"/>
              <a:buFont typeface="Arial"/>
              <a:buNone/>
            </a:pPr>
            <a:r>
              <a:rPr lang="en-US" sz="2400" b="0" i="0" u="none" strike="noStrike" cap="none" baseline="0" dirty="0">
                <a:solidFill>
                  <a:srgbClr val="666666"/>
                </a:solidFill>
                <a:latin typeface="Arial"/>
                <a:ea typeface="Arial"/>
                <a:cs typeface="Arial"/>
                <a:sym typeface="Arial"/>
                <a:rtl val="0"/>
              </a:rPr>
              <a:t> </a:t>
            </a:r>
            <a:r>
              <a:rPr lang="en-US" sz="2400" b="0" i="0" u="none" strike="noStrike" cap="none" baseline="0" dirty="0" err="1">
                <a:solidFill>
                  <a:srgbClr val="666666"/>
                </a:solidFill>
                <a:latin typeface="Arial"/>
                <a:ea typeface="Arial"/>
                <a:cs typeface="Arial"/>
                <a:sym typeface="Arial"/>
                <a:rtl val="0"/>
              </a:rPr>
              <a:t>Parlament</a:t>
            </a:r>
            <a:r>
              <a:rPr lang="en-US" sz="2400" b="0" i="0" u="none" strike="noStrike" cap="none" baseline="0" dirty="0">
                <a:solidFill>
                  <a:srgbClr val="666666"/>
                </a:solidFill>
                <a:latin typeface="Arial"/>
                <a:ea typeface="Arial"/>
                <a:cs typeface="Arial"/>
                <a:sym typeface="Arial"/>
                <a:rtl val="0"/>
              </a:rPr>
              <a:t> de </a:t>
            </a:r>
            <a:r>
              <a:rPr lang="en-US" sz="2400" b="0" i="0" u="none" strike="noStrike" cap="none" baseline="0" dirty="0" err="1">
                <a:solidFill>
                  <a:srgbClr val="666666"/>
                </a:solidFill>
                <a:latin typeface="Arial"/>
                <a:ea typeface="Arial"/>
                <a:cs typeface="Arial"/>
                <a:sym typeface="Arial"/>
                <a:rtl val="0"/>
              </a:rPr>
              <a:t>Catalunya</a:t>
            </a:r>
            <a:endParaRPr lang="en-US" sz="2400" b="0" i="0" u="none" strike="noStrike" cap="none" baseline="0" dirty="0">
              <a:solidFill>
                <a:srgbClr val="666666"/>
              </a:solidFill>
              <a:latin typeface="Arial"/>
              <a:ea typeface="Arial"/>
              <a:cs typeface="Arial"/>
              <a:sym typeface="Arial"/>
              <a:rtl val="0"/>
            </a:endParaRPr>
          </a:p>
        </p:txBody>
      </p:sp>
      <p:pic>
        <p:nvPicPr>
          <p:cNvPr id="267" name="Shape 26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0900" y="9001995"/>
            <a:ext cx="1403131" cy="197315"/>
          </a:xfrm>
          <a:prstGeom prst="rect">
            <a:avLst/>
          </a:prstGeom>
          <a:noFill/>
          <a:ln>
            <a:noFill/>
          </a:ln>
        </p:spPr>
      </p:pic>
      <p:sp>
        <p:nvSpPr>
          <p:cNvPr id="268" name="Shape 268">
            <a:hlinkClick r:id="rId4"/>
          </p:cNvPr>
          <p:cNvSpPr/>
          <p:nvPr/>
        </p:nvSpPr>
        <p:spPr>
          <a:xfrm>
            <a:off x="2254025" y="1496974"/>
            <a:ext cx="8726009" cy="6384346"/>
          </a:xfrm>
          <a:prstGeom prst="rect">
            <a:avLst/>
          </a:prstGeom>
          <a:blipFill>
            <a:blip r:embed="rId5">
              <a:alphaModFix/>
            </a:blip>
            <a:stretch>
              <a:fillRect/>
            </a:stretch>
          </a:blipFill>
          <a:ln>
            <a:noFill/>
          </a:ln>
        </p:spPr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3" name="Shape 273"/>
          <p:cNvSpPr txBox="1">
            <a:spLocks noGrp="1"/>
          </p:cNvSpPr>
          <p:nvPr>
            <p:ph type="title"/>
          </p:nvPr>
        </p:nvSpPr>
        <p:spPr>
          <a:xfrm>
            <a:off x="850900" y="401646"/>
            <a:ext cx="11099699" cy="14478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Arial"/>
              <a:buNone/>
            </a:pPr>
            <a:r>
              <a:rPr lang="en-US" sz="4800" b="1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rPr>
              <a:t>UBER, </a:t>
            </a:r>
            <a:r>
              <a:rPr lang="en-US" sz="4800" b="1">
                <a:rtl val="0"/>
              </a:rPr>
              <a:t>BENEFICIS</a:t>
            </a:r>
            <a:r>
              <a:rPr lang="en-US" sz="4800" b="1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rPr>
              <a:t> PER LES CIUTATS</a:t>
            </a:r>
          </a:p>
        </p:txBody>
      </p:sp>
      <p:sp>
        <p:nvSpPr>
          <p:cNvPr id="274" name="Shape 274"/>
          <p:cNvSpPr/>
          <p:nvPr/>
        </p:nvSpPr>
        <p:spPr>
          <a:xfrm>
            <a:off x="820550" y="2052225"/>
            <a:ext cx="11363699" cy="6544499"/>
          </a:xfrm>
          <a:prstGeom prst="rect">
            <a:avLst/>
          </a:prstGeom>
          <a:noFill/>
          <a:ln>
            <a:noFill/>
          </a:ln>
        </p:spPr>
        <p:txBody>
          <a:bodyPr lIns="50800" tIns="50800" rIns="50800" bIns="50800" anchor="ctr" anchorCtr="0">
            <a:noAutofit/>
          </a:bodyPr>
          <a:lstStyle/>
          <a:p>
            <a:pPr marL="0" marR="0" lvl="0" indent="0" algn="just" rtl="0">
              <a:lnSpc>
                <a:spcPct val="138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b="0" i="0" u="none" strike="noStrike" cap="none" baseline="0">
              <a:solidFill>
                <a:srgbClr val="000000"/>
              </a:solidFill>
              <a:latin typeface="Arial"/>
              <a:ea typeface="Arial"/>
              <a:cs typeface="Arial"/>
              <a:sym typeface="Arial"/>
              <a:rtl val="0"/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b="0" i="0" u="none" strike="noStrike" cap="none" baseline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  <a:rtl val="0"/>
            </a:endParaRPr>
          </a:p>
          <a:p>
            <a:pPr marL="0" marR="0" lvl="0" indent="0" algn="just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b="0" i="0" u="none" strike="noStrike" cap="none" baseline="0">
              <a:solidFill>
                <a:srgbClr val="000000"/>
              </a:solidFill>
              <a:latin typeface="Arial"/>
              <a:ea typeface="Arial"/>
              <a:cs typeface="Arial"/>
              <a:sym typeface="Arial"/>
              <a:rtl val="0"/>
            </a:endParaRPr>
          </a:p>
        </p:txBody>
      </p:sp>
      <p:sp>
        <p:nvSpPr>
          <p:cNvPr id="275" name="Shape 275"/>
          <p:cNvSpPr txBox="1">
            <a:spLocks noGrp="1"/>
          </p:cNvSpPr>
          <p:nvPr>
            <p:ph type="title" idx="2"/>
          </p:nvPr>
        </p:nvSpPr>
        <p:spPr>
          <a:xfrm>
            <a:off x="952550" y="1356250"/>
            <a:ext cx="11442900" cy="437999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0C0C8"/>
              </a:buClr>
              <a:buSzPct val="25000"/>
              <a:buFont typeface="Arial"/>
              <a:buNone/>
            </a:pPr>
            <a:r>
              <a:rPr lang="en-US" sz="2400" b="0" i="0" u="none" strike="noStrike" cap="none" baseline="0">
                <a:solidFill>
                  <a:srgbClr val="C0C0C8"/>
                </a:solidFill>
                <a:latin typeface="Arial"/>
                <a:ea typeface="Arial"/>
                <a:cs typeface="Arial"/>
                <a:sym typeface="Arial"/>
                <a:rtl val="0"/>
              </a:rPr>
              <a:t>.</a:t>
            </a:r>
          </a:p>
        </p:txBody>
      </p:sp>
      <p:pic>
        <p:nvPicPr>
          <p:cNvPr id="276" name="Shape 27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980557" y="5615825"/>
            <a:ext cx="1447800" cy="1447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77" name="Shape 27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819637" y="2653050"/>
            <a:ext cx="1590900" cy="1447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78" name="Shape 278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77908" y="5696742"/>
            <a:ext cx="1447800" cy="1447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79" name="Shape 279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6940896" y="2577355"/>
            <a:ext cx="1447800" cy="1447800"/>
          </a:xfrm>
          <a:prstGeom prst="rect">
            <a:avLst/>
          </a:prstGeom>
          <a:noFill/>
          <a:ln>
            <a:noFill/>
          </a:ln>
        </p:spPr>
      </p:pic>
      <p:sp>
        <p:nvSpPr>
          <p:cNvPr id="280" name="Shape 280"/>
          <p:cNvSpPr/>
          <p:nvPr/>
        </p:nvSpPr>
        <p:spPr>
          <a:xfrm>
            <a:off x="8669792" y="5730125"/>
            <a:ext cx="3619200" cy="1219199"/>
          </a:xfrm>
          <a:prstGeom prst="rect">
            <a:avLst/>
          </a:prstGeom>
          <a:noFill/>
          <a:ln>
            <a:noFill/>
          </a:ln>
        </p:spPr>
        <p:txBody>
          <a:bodyPr lIns="50800" tIns="50800" rIns="50800" bIns="508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A1BE"/>
              </a:buClr>
              <a:buSzPct val="25000"/>
              <a:buFont typeface="Arial"/>
              <a:buNone/>
            </a:pPr>
            <a:r>
              <a:rPr lang="en-US" sz="2000" b="0" i="0" u="none" strike="noStrike" cap="none" baseline="0" dirty="0" err="1">
                <a:solidFill>
                  <a:srgbClr val="00A1BE"/>
                </a:solidFill>
                <a:latin typeface="Arial"/>
                <a:ea typeface="Arial"/>
                <a:cs typeface="Arial"/>
                <a:sym typeface="Arial"/>
                <a:rtl val="0"/>
              </a:rPr>
              <a:t>Seguretat</a:t>
            </a:r>
            <a:endParaRPr lang="en-US" sz="2000" b="0" i="0" u="none" strike="noStrike" cap="none" baseline="0" dirty="0">
              <a:solidFill>
                <a:srgbClr val="00A1BE"/>
              </a:solidFill>
              <a:latin typeface="Arial"/>
              <a:ea typeface="Arial"/>
              <a:cs typeface="Arial"/>
              <a:sym typeface="Arial"/>
              <a:rtl val="0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Arial"/>
              <a:buNone/>
            </a:pPr>
            <a:r>
              <a:rPr lang="en-US" sz="2000" b="0" i="0" u="none" strike="noStrike" cap="none" baseline="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rPr>
              <a:t>Uber </a:t>
            </a:r>
            <a:r>
              <a:rPr lang="en-US" sz="2000" b="0" i="0" u="none" strike="noStrike" cap="none" baseline="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rPr>
              <a:t>ofereix</a:t>
            </a:r>
            <a:r>
              <a:rPr lang="en-US" sz="2000" b="0" i="0" u="none" strike="noStrike" cap="none" baseline="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rPr>
              <a:t> un </a:t>
            </a:r>
            <a:r>
              <a:rPr lang="en-US" sz="2000" b="0" i="0" u="none" strike="noStrike" cap="none" baseline="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rPr>
              <a:t>nivell</a:t>
            </a:r>
            <a:r>
              <a:rPr lang="en-US" sz="2000" b="0" i="0" u="none" strike="noStrike" cap="none" baseline="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rPr>
              <a:t> de </a:t>
            </a:r>
            <a:r>
              <a:rPr lang="en-US" sz="2000" b="0" i="0" u="none" strike="noStrike" cap="none" baseline="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rPr>
              <a:t>seguretat</a:t>
            </a:r>
            <a:r>
              <a:rPr lang="en-US" sz="2000" b="0" i="0" u="none" strike="noStrike" cap="none" baseline="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rPr>
              <a:t> molt alt </a:t>
            </a:r>
            <a:r>
              <a:rPr lang="en-US" sz="2000" b="0" i="0" u="none" strike="noStrike" cap="none" baseline="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rPr>
              <a:t>pels</a:t>
            </a:r>
            <a:r>
              <a:rPr lang="en-US" sz="2000" b="0" i="0" u="none" strike="noStrike" cap="none" baseline="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rPr>
              <a:t> </a:t>
            </a:r>
            <a:r>
              <a:rPr lang="en-US" sz="2000" b="0" i="0" u="none" strike="noStrike" cap="none" baseline="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rPr>
              <a:t>seus</a:t>
            </a:r>
            <a:r>
              <a:rPr lang="en-US" sz="2000" b="0" i="0" u="none" strike="noStrike" cap="none" baseline="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rPr>
              <a:t> </a:t>
            </a:r>
            <a:r>
              <a:rPr lang="en-US" sz="2000" b="0" i="0" u="none" strike="noStrike" cap="none" baseline="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rPr>
              <a:t>passatgers</a:t>
            </a:r>
            <a:r>
              <a:rPr lang="en-US" sz="2000" b="0" i="0" u="none" strike="noStrike" cap="none" baseline="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rPr>
              <a:t>, conductors </a:t>
            </a:r>
            <a:r>
              <a:rPr lang="en-US" sz="2000" b="0" i="0" u="none" strike="noStrike" cap="none" baseline="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rPr>
              <a:t>i</a:t>
            </a:r>
            <a:r>
              <a:rPr lang="en-US" sz="2000" b="0" i="0" u="none" strike="noStrike" cap="none" baseline="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rPr>
              <a:t> per les </a:t>
            </a:r>
            <a:r>
              <a:rPr lang="en-US" sz="2000" b="0" i="0" u="none" strike="noStrike" cap="none" baseline="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rPr>
              <a:t>pròpies</a:t>
            </a:r>
            <a:r>
              <a:rPr lang="en-US" sz="2000" b="0" i="0" u="none" strike="noStrike" cap="none" baseline="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rPr>
              <a:t> </a:t>
            </a:r>
            <a:r>
              <a:rPr lang="en-US" sz="2000" b="0" i="0" u="none" strike="noStrike" cap="none" baseline="0" dirty="0" err="1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rPr>
              <a:t>ciutats</a:t>
            </a:r>
            <a:r>
              <a:rPr lang="en-US" sz="2000" b="0" i="0" u="none" strike="noStrike" cap="none" baseline="0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rPr>
              <a:t>.</a:t>
            </a:r>
            <a:endParaRPr lang="en-US" sz="2000" b="0" i="0" u="none" strike="noStrike" cap="none" baseline="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  <a:rtl val="0"/>
            </a:endParaRPr>
          </a:p>
        </p:txBody>
      </p:sp>
      <p:sp>
        <p:nvSpPr>
          <p:cNvPr id="281" name="Shape 281"/>
          <p:cNvSpPr/>
          <p:nvPr/>
        </p:nvSpPr>
        <p:spPr>
          <a:xfrm>
            <a:off x="2580366" y="2526048"/>
            <a:ext cx="3619200" cy="1701900"/>
          </a:xfrm>
          <a:prstGeom prst="rect">
            <a:avLst/>
          </a:prstGeom>
          <a:noFill/>
          <a:ln>
            <a:noFill/>
          </a:ln>
        </p:spPr>
        <p:txBody>
          <a:bodyPr lIns="50800" tIns="50800" rIns="50800" bIns="508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A1BE"/>
              </a:buClr>
              <a:buSzPct val="25000"/>
              <a:buFont typeface="Arial"/>
              <a:buNone/>
            </a:pPr>
            <a:r>
              <a:rPr lang="en-US" sz="2000" dirty="0">
                <a:solidFill>
                  <a:srgbClr val="00A1BE"/>
                </a:solidFill>
              </a:rPr>
              <a:t>Alternatives de </a:t>
            </a:r>
            <a:r>
              <a:rPr lang="en-US" sz="2000" dirty="0" err="1">
                <a:solidFill>
                  <a:srgbClr val="00A1BE"/>
                </a:solidFill>
              </a:rPr>
              <a:t>mobilitat</a:t>
            </a:r>
            <a:endParaRPr lang="en-US" sz="2000" dirty="0">
              <a:solidFill>
                <a:srgbClr val="00A1BE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Arial"/>
              <a:buNone/>
            </a:pPr>
            <a:r>
              <a:rPr lang="en-US" sz="2000" b="0" i="0" u="none" strike="noStrike" cap="none" baseline="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rPr>
              <a:t>Uber </a:t>
            </a:r>
            <a:r>
              <a:rPr lang="en-US" sz="2000" b="0" i="0" u="none" strike="noStrike" cap="none" baseline="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rPr>
              <a:t>complementa</a:t>
            </a:r>
            <a:r>
              <a:rPr lang="en-US" sz="2000" b="0" i="0" u="none" strike="noStrike" cap="none" baseline="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rPr>
              <a:t> les </a:t>
            </a:r>
            <a:r>
              <a:rPr lang="en-US" sz="2000" b="0" i="0" u="none" strike="noStrike" cap="none" baseline="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rPr>
              <a:t>infraestructures</a:t>
            </a:r>
            <a:r>
              <a:rPr lang="en-US" sz="2000" b="0" i="0" u="none" strike="noStrike" cap="none" baseline="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rPr>
              <a:t> de transport existents, </a:t>
            </a:r>
            <a:r>
              <a:rPr lang="en-US" sz="2000" b="0" i="0" u="none" strike="noStrike" cap="none" baseline="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rPr>
              <a:t>permetent</a:t>
            </a:r>
            <a:r>
              <a:rPr lang="en-US" sz="2000" b="0" i="0" u="none" strike="noStrike" cap="none" baseline="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rPr>
              <a:t> </a:t>
            </a:r>
            <a:r>
              <a:rPr lang="en-US" sz="2000" b="0" i="0" u="none" strike="noStrike" cap="none" baseline="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rPr>
              <a:t>una</a:t>
            </a:r>
            <a:r>
              <a:rPr lang="en-US" sz="2000" b="0" i="0" u="none" strike="noStrike" cap="none" baseline="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rPr>
              <a:t> </a:t>
            </a:r>
            <a:r>
              <a:rPr lang="en-US" sz="2000" b="0" i="0" u="none" strike="noStrike" cap="none" baseline="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rPr>
              <a:t>mobilitat</a:t>
            </a:r>
            <a:r>
              <a:rPr lang="en-US" sz="2000" b="0" i="0" u="none" strike="noStrike" cap="none" baseline="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rPr>
              <a:t> major per les zones </a:t>
            </a:r>
            <a:r>
              <a:rPr lang="en-US" sz="2000" b="0" i="0" u="none" strike="noStrike" cap="none" baseline="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rPr>
              <a:t>trad</a:t>
            </a:r>
            <a:r>
              <a:rPr lang="en-US" sz="2000" dirty="0" err="1">
                <a:rtl val="0"/>
              </a:rPr>
              <a:t>i</a:t>
            </a:r>
            <a:r>
              <a:rPr lang="en-US" sz="2000" b="0" i="0" u="none" strike="noStrike" cap="none" baseline="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rPr>
              <a:t>cionalment</a:t>
            </a:r>
            <a:r>
              <a:rPr lang="en-US" sz="2000" b="0" i="0" u="none" strike="noStrike" cap="none" baseline="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rPr>
              <a:t> </a:t>
            </a:r>
            <a:r>
              <a:rPr lang="en-US" sz="2000" b="0" i="0" u="none" strike="noStrike" cap="none" baseline="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rPr>
              <a:t>menys</a:t>
            </a:r>
            <a:r>
              <a:rPr lang="en-US" sz="2000" b="0" i="0" u="none" strike="noStrike" cap="none" baseline="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rPr>
              <a:t> </a:t>
            </a:r>
            <a:r>
              <a:rPr lang="en-US" sz="2000" b="0" i="0" u="none" strike="noStrike" cap="none" baseline="0" dirty="0" err="1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rPr>
              <a:t>accesibles</a:t>
            </a:r>
            <a:r>
              <a:rPr lang="en-US" sz="2000" dirty="0"/>
              <a:t>.</a:t>
            </a:r>
            <a:endParaRPr lang="en-US" sz="2000" b="0" i="0" u="none" strike="noStrike" cap="none" baseline="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  <a:rtl val="0"/>
            </a:endParaRPr>
          </a:p>
        </p:txBody>
      </p:sp>
      <p:sp>
        <p:nvSpPr>
          <p:cNvPr id="282" name="Shape 282"/>
          <p:cNvSpPr/>
          <p:nvPr/>
        </p:nvSpPr>
        <p:spPr>
          <a:xfrm>
            <a:off x="2573329" y="5690392"/>
            <a:ext cx="3619200" cy="1460399"/>
          </a:xfrm>
          <a:prstGeom prst="rect">
            <a:avLst/>
          </a:prstGeom>
          <a:noFill/>
          <a:ln>
            <a:noFill/>
          </a:ln>
        </p:spPr>
        <p:txBody>
          <a:bodyPr lIns="50800" tIns="50800" rIns="50800" bIns="508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A1BE"/>
              </a:buClr>
              <a:buSzPct val="25000"/>
              <a:buFont typeface="Arial"/>
              <a:buNone/>
            </a:pPr>
            <a:r>
              <a:rPr lang="en-US" sz="2000" dirty="0" err="1">
                <a:solidFill>
                  <a:srgbClr val="00A1BE"/>
                </a:solidFill>
              </a:rPr>
              <a:t>Eficiència</a:t>
            </a:r>
            <a:endParaRPr lang="en-US" sz="2000" dirty="0">
              <a:solidFill>
                <a:srgbClr val="00A1BE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Arial"/>
              <a:buNone/>
            </a:pPr>
            <a:r>
              <a:rPr lang="en-US" sz="2000" b="0" i="0" u="none" strike="noStrike" cap="none" baseline="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rPr>
              <a:t>Uber </a:t>
            </a:r>
            <a:r>
              <a:rPr lang="en-US" sz="2000" b="0" i="0" u="none" strike="noStrike" cap="none" baseline="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rPr>
              <a:t>permet</a:t>
            </a:r>
            <a:r>
              <a:rPr lang="en-US" sz="2000" b="0" i="0" u="none" strike="noStrike" cap="none" baseline="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rPr>
              <a:t> </a:t>
            </a:r>
            <a:r>
              <a:rPr lang="en-US" sz="2000" b="0" i="0" u="none" strike="noStrike" cap="none" baseline="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rPr>
              <a:t>una</a:t>
            </a:r>
            <a:r>
              <a:rPr lang="en-US" sz="2000" b="0" i="0" u="none" strike="noStrike" cap="none" baseline="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rPr>
              <a:t> </a:t>
            </a:r>
            <a:r>
              <a:rPr lang="en-US" sz="2000" b="0" i="0" u="none" strike="noStrike" cap="none" baseline="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rPr>
              <a:t>utilització</a:t>
            </a:r>
            <a:r>
              <a:rPr lang="en-US" sz="2000" b="0" i="0" u="none" strike="noStrike" cap="none" baseline="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rPr>
              <a:t> </a:t>
            </a:r>
            <a:r>
              <a:rPr lang="en-US" sz="2000" b="0" i="0" u="none" strike="noStrike" cap="none" baseline="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rPr>
              <a:t>més</a:t>
            </a:r>
            <a:r>
              <a:rPr lang="en-US" sz="2000" b="0" i="0" u="none" strike="noStrike" cap="none" baseline="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rPr>
              <a:t> </a:t>
            </a:r>
            <a:r>
              <a:rPr lang="en-US" sz="2000" b="0" i="0" u="none" strike="noStrike" cap="none" baseline="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rPr>
              <a:t>eficient</a:t>
            </a:r>
            <a:r>
              <a:rPr lang="en-US" sz="2000" b="0" i="0" u="none" strike="noStrike" cap="none" baseline="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rPr>
              <a:t> </a:t>
            </a:r>
            <a:r>
              <a:rPr lang="en-US" sz="2000" b="0" i="0" u="none" strike="noStrike" cap="none" baseline="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rPr>
              <a:t>dels</a:t>
            </a:r>
            <a:r>
              <a:rPr lang="en-US" sz="2000" b="0" i="0" u="none" strike="noStrike" cap="none" baseline="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rPr>
              <a:t> vehicles, </a:t>
            </a:r>
            <a:r>
              <a:rPr lang="en-US" sz="2000" b="0" i="0" u="none" strike="noStrike" cap="none" baseline="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rPr>
              <a:t>redu</a:t>
            </a:r>
            <a:r>
              <a:rPr lang="en-US" sz="2000" dirty="0" err="1">
                <a:rtl val="0"/>
              </a:rPr>
              <a:t>i</a:t>
            </a:r>
            <a:r>
              <a:rPr lang="en-US" sz="2000" b="0" i="0" u="none" strike="noStrike" cap="none" baseline="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rPr>
              <a:t>nt</a:t>
            </a:r>
            <a:r>
              <a:rPr lang="en-US" sz="2000" b="0" i="0" u="none" strike="noStrike" cap="none" baseline="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rPr>
              <a:t> el </a:t>
            </a:r>
            <a:r>
              <a:rPr lang="en-US" sz="2000" b="0" i="0" u="none" strike="noStrike" cap="none" baseline="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rPr>
              <a:t>nombre</a:t>
            </a:r>
            <a:r>
              <a:rPr lang="en-US" sz="2000" b="0" i="0" u="none" strike="noStrike" cap="none" baseline="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rPr>
              <a:t> de vehicles </a:t>
            </a:r>
            <a:r>
              <a:rPr lang="en-US" sz="2000" b="0" i="0" u="none" strike="noStrike" cap="none" baseline="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rPr>
              <a:t>necessaris</a:t>
            </a:r>
            <a:r>
              <a:rPr lang="en-US" sz="2000" b="0" i="0" u="none" strike="noStrike" cap="none" baseline="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rPr>
              <a:t> </a:t>
            </a:r>
            <a:r>
              <a:rPr lang="en-US" sz="2000" b="0" i="0" u="none" strike="noStrike" cap="none" baseline="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rPr>
              <a:t>pels</a:t>
            </a:r>
            <a:r>
              <a:rPr lang="en-US" sz="2000" b="0" i="0" u="none" strike="noStrike" cap="none" baseline="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rPr>
              <a:t> </a:t>
            </a:r>
            <a:r>
              <a:rPr lang="en-US" sz="2000" b="0" i="0" u="none" strike="noStrike" cap="none" baseline="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rPr>
              <a:t>nostres</a:t>
            </a:r>
            <a:r>
              <a:rPr lang="en-US" sz="2000" b="0" i="0" u="none" strike="noStrike" cap="none" baseline="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rPr>
              <a:t> </a:t>
            </a:r>
            <a:r>
              <a:rPr lang="en-US" sz="2000" b="0" i="0" u="none" strike="noStrike" cap="none" baseline="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rPr>
              <a:t>carrers</a:t>
            </a:r>
            <a:r>
              <a:rPr lang="en-US" sz="2000" b="0" i="0" u="none" strike="noStrike" cap="none" baseline="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rPr>
              <a:t>. </a:t>
            </a:r>
            <a:r>
              <a:rPr lang="en-US" sz="2000" dirty="0">
                <a:rtl val="0"/>
              </a:rPr>
              <a:t>Uber </a:t>
            </a:r>
            <a:r>
              <a:rPr lang="en-US" sz="2000" dirty="0" err="1">
                <a:rtl val="0"/>
              </a:rPr>
              <a:t>ajuda</a:t>
            </a:r>
            <a:r>
              <a:rPr lang="en-US" sz="2000" dirty="0">
                <a:rtl val="0"/>
              </a:rPr>
              <a:t> a </a:t>
            </a:r>
            <a:r>
              <a:rPr lang="en-US" sz="2000" dirty="0" err="1">
                <a:rtl val="0"/>
              </a:rPr>
              <a:t>reduir</a:t>
            </a:r>
            <a:r>
              <a:rPr lang="en-US" sz="2000" dirty="0">
                <a:rtl val="0"/>
              </a:rPr>
              <a:t> </a:t>
            </a:r>
            <a:r>
              <a:rPr lang="en-US" sz="2000" dirty="0" err="1">
                <a:rtl val="0"/>
              </a:rPr>
              <a:t>els</a:t>
            </a:r>
            <a:r>
              <a:rPr lang="en-US" sz="2000" dirty="0">
                <a:rtl val="0"/>
              </a:rPr>
              <a:t> </a:t>
            </a:r>
            <a:r>
              <a:rPr lang="en-US" sz="2000" dirty="0" err="1">
                <a:rtl val="0"/>
              </a:rPr>
              <a:t>problemes</a:t>
            </a:r>
            <a:r>
              <a:rPr lang="en-US" sz="2000" dirty="0">
                <a:rtl val="0"/>
              </a:rPr>
              <a:t> </a:t>
            </a:r>
            <a:r>
              <a:rPr lang="en-US" sz="2000" dirty="0" err="1" smtClean="0">
                <a:rtl val="0"/>
              </a:rPr>
              <a:t>d’estacionament</a:t>
            </a:r>
            <a:r>
              <a:rPr lang="en-US" sz="2000" dirty="0" smtClean="0">
                <a:rtl val="0"/>
              </a:rPr>
              <a:t>. </a:t>
            </a:r>
            <a:endParaRPr lang="en-US" sz="2000" dirty="0">
              <a:rtl val="0"/>
            </a:endParaRPr>
          </a:p>
        </p:txBody>
      </p:sp>
      <p:sp>
        <p:nvSpPr>
          <p:cNvPr id="283" name="Shape 283"/>
          <p:cNvSpPr/>
          <p:nvPr/>
        </p:nvSpPr>
        <p:spPr>
          <a:xfrm>
            <a:off x="8651135" y="2577355"/>
            <a:ext cx="3619200" cy="1460399"/>
          </a:xfrm>
          <a:prstGeom prst="rect">
            <a:avLst/>
          </a:prstGeom>
          <a:noFill/>
          <a:ln>
            <a:noFill/>
          </a:ln>
        </p:spPr>
        <p:txBody>
          <a:bodyPr lIns="50800" tIns="50800" rIns="50800" bIns="508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A1BE"/>
              </a:buClr>
              <a:buSzPct val="25000"/>
              <a:buFont typeface="Arial"/>
              <a:buNone/>
            </a:pPr>
            <a:r>
              <a:rPr lang="en-US" sz="2000" b="0" i="0" u="none" strike="noStrike" cap="none" baseline="0" dirty="0" err="1">
                <a:solidFill>
                  <a:srgbClr val="00A1BE"/>
                </a:solidFill>
                <a:latin typeface="Arial"/>
                <a:ea typeface="Arial"/>
                <a:cs typeface="Arial"/>
                <a:sym typeface="Arial"/>
                <a:rtl val="0"/>
              </a:rPr>
              <a:t>Impacte</a:t>
            </a:r>
            <a:r>
              <a:rPr lang="en-US" sz="2000" b="0" i="0" u="none" strike="noStrike" cap="none" baseline="0" dirty="0">
                <a:solidFill>
                  <a:srgbClr val="00A1BE"/>
                </a:solidFill>
                <a:latin typeface="Arial"/>
                <a:ea typeface="Arial"/>
                <a:cs typeface="Arial"/>
                <a:sym typeface="Arial"/>
                <a:rtl val="0"/>
              </a:rPr>
              <a:t> </a:t>
            </a:r>
            <a:r>
              <a:rPr lang="en-US" sz="2000" b="0" i="0" u="none" strike="noStrike" cap="none" baseline="0" dirty="0" err="1">
                <a:solidFill>
                  <a:srgbClr val="00A1BE"/>
                </a:solidFill>
                <a:latin typeface="Arial"/>
                <a:ea typeface="Arial"/>
                <a:cs typeface="Arial"/>
                <a:sym typeface="Arial"/>
                <a:rtl val="0"/>
              </a:rPr>
              <a:t>ambiental</a:t>
            </a:r>
            <a:endParaRPr lang="en-US" sz="2000" b="0" i="0" u="none" strike="noStrike" cap="none" baseline="0" dirty="0">
              <a:solidFill>
                <a:srgbClr val="00A1BE"/>
              </a:solidFill>
              <a:latin typeface="Arial"/>
              <a:ea typeface="Arial"/>
              <a:cs typeface="Arial"/>
              <a:sym typeface="Arial"/>
              <a:rtl val="0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Arial"/>
              <a:buNone/>
            </a:pPr>
            <a:r>
              <a:rPr lang="en-US" sz="2000" b="0" i="0" u="none" strike="noStrike" cap="none" baseline="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rPr>
              <a:t>Amb</a:t>
            </a:r>
            <a:r>
              <a:rPr lang="en-US" sz="2000" b="0" i="0" u="none" strike="noStrike" cap="none" baseline="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rPr>
              <a:t> un </a:t>
            </a:r>
            <a:r>
              <a:rPr lang="en-US" sz="2000" b="0" i="0" u="none" strike="noStrike" cap="none" baseline="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rPr>
              <a:t>ús</a:t>
            </a:r>
            <a:r>
              <a:rPr lang="en-US" sz="2000" b="0" i="0" u="none" strike="noStrike" cap="none" baseline="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rPr>
              <a:t> </a:t>
            </a:r>
            <a:r>
              <a:rPr lang="en-US" sz="2000" b="0" i="0" u="none" strike="noStrike" cap="none" baseline="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rPr>
              <a:t>més</a:t>
            </a:r>
            <a:r>
              <a:rPr lang="en-US" sz="2000" b="0" i="0" u="none" strike="noStrike" cap="none" baseline="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rPr>
              <a:t> </a:t>
            </a:r>
            <a:r>
              <a:rPr lang="en-US" sz="2000" b="0" i="0" u="none" strike="noStrike" cap="none" baseline="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rPr>
              <a:t>eficient</a:t>
            </a:r>
            <a:r>
              <a:rPr lang="en-US" sz="2000" b="0" i="0" u="none" strike="noStrike" cap="none" baseline="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rPr>
              <a:t> </a:t>
            </a:r>
            <a:r>
              <a:rPr lang="en-US" sz="2000" b="0" i="0" u="none" strike="noStrike" cap="none" baseline="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rPr>
              <a:t>dels</a:t>
            </a:r>
            <a:r>
              <a:rPr lang="en-US" sz="2000" b="0" i="0" u="none" strike="noStrike" cap="none" baseline="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rPr>
              <a:t> vehicles </a:t>
            </a:r>
            <a:r>
              <a:rPr lang="en-US" sz="2000" b="0" i="0" u="none" strike="noStrike" cap="none" baseline="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rPr>
              <a:t>i</a:t>
            </a:r>
            <a:r>
              <a:rPr lang="en-US" sz="2000" b="0" i="0" u="none" strike="noStrike" cap="none" baseline="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rPr>
              <a:t> </a:t>
            </a:r>
            <a:r>
              <a:rPr lang="en-US" sz="2000" b="0" i="0" u="none" strike="noStrike" cap="none" baseline="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rPr>
              <a:t>l’ús</a:t>
            </a:r>
            <a:r>
              <a:rPr lang="en-US" sz="2000" b="0" i="0" u="none" strike="noStrike" cap="none" baseline="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rPr>
              <a:t> de </a:t>
            </a:r>
            <a:r>
              <a:rPr lang="en-US" sz="2000" b="0" i="0" u="none" strike="noStrike" cap="none" baseline="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rPr>
              <a:t>cotxes</a:t>
            </a:r>
            <a:r>
              <a:rPr lang="en-US" sz="2000" b="0" i="0" u="none" strike="noStrike" cap="none" baseline="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rPr>
              <a:t> </a:t>
            </a:r>
            <a:r>
              <a:rPr lang="en-US" sz="2000" b="0" i="0" u="none" strike="noStrike" cap="none" baseline="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rPr>
              <a:t>menys</a:t>
            </a:r>
            <a:r>
              <a:rPr lang="en-US" sz="2000" b="0" i="0" u="none" strike="noStrike" cap="none" baseline="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rPr>
              <a:t> contaminants, Uber </a:t>
            </a:r>
            <a:r>
              <a:rPr lang="en-US" sz="2000" b="0" i="0" u="none" strike="noStrike" cap="none" baseline="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rPr>
              <a:t>té</a:t>
            </a:r>
            <a:r>
              <a:rPr lang="en-US" sz="2000" b="0" i="0" u="none" strike="noStrike" cap="none" baseline="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rPr>
              <a:t> un </a:t>
            </a:r>
            <a:r>
              <a:rPr lang="en-US" sz="2000" b="0" i="0" u="none" strike="noStrike" cap="none" baseline="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rPr>
              <a:t>impacte</a:t>
            </a:r>
            <a:r>
              <a:rPr lang="en-US" sz="2000" b="0" i="0" u="none" strike="noStrike" cap="none" baseline="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rPr>
              <a:t> </a:t>
            </a:r>
            <a:r>
              <a:rPr lang="en-US" sz="2000" b="0" i="0" u="none" strike="noStrike" cap="none" baseline="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rPr>
              <a:t>ambiental</a:t>
            </a:r>
            <a:r>
              <a:rPr lang="en-US" sz="2000" b="0" i="0" u="none" strike="noStrike" cap="none" baseline="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rPr>
              <a:t> molt </a:t>
            </a:r>
            <a:r>
              <a:rPr lang="en-US" sz="2000" b="0" i="0" u="none" strike="noStrike" cap="none" baseline="0" dirty="0" err="1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rPr>
              <a:t>positiu</a:t>
            </a:r>
            <a:r>
              <a:rPr lang="en-US" sz="2000" b="0" i="0" u="none" strike="noStrike" cap="none" baseline="0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rPr>
              <a:t>.</a:t>
            </a:r>
            <a:endParaRPr lang="en-US" sz="2000" b="0" i="0" u="none" strike="noStrike" cap="none" baseline="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  <a:rtl val="0"/>
            </a:endParaRPr>
          </a:p>
        </p:txBody>
      </p:sp>
      <p:sp>
        <p:nvSpPr>
          <p:cNvPr id="284" name="Shape 284"/>
          <p:cNvSpPr txBox="1"/>
          <p:nvPr/>
        </p:nvSpPr>
        <p:spPr>
          <a:xfrm>
            <a:off x="148440" y="8799492"/>
            <a:ext cx="12706066" cy="954106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400" b="0" i="0" u="none" strike="noStrike" cap="none" baseline="0">
              <a:solidFill>
                <a:srgbClr val="000000"/>
              </a:solidFill>
              <a:latin typeface="Arial"/>
              <a:ea typeface="Arial"/>
              <a:cs typeface="Arial"/>
              <a:sym typeface="Arial"/>
              <a:rtl val="0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400" b="0" i="0" u="none" strike="noStrike" cap="none" baseline="0">
              <a:solidFill>
                <a:srgbClr val="000000"/>
              </a:solidFill>
              <a:latin typeface="Arial"/>
              <a:ea typeface="Arial"/>
              <a:cs typeface="Arial"/>
              <a:sym typeface="Arial"/>
              <a:rtl val="0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400" b="0" i="0" u="none" strike="noStrike" cap="none" baseline="0">
              <a:solidFill>
                <a:srgbClr val="000000"/>
              </a:solidFill>
              <a:latin typeface="Arial"/>
              <a:ea typeface="Arial"/>
              <a:cs typeface="Arial"/>
              <a:sym typeface="Arial"/>
              <a:rtl val="0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400" b="0" i="0" u="none" strike="noStrike" cap="none" baseline="0">
              <a:solidFill>
                <a:srgbClr val="000000"/>
              </a:solidFill>
              <a:latin typeface="Arial"/>
              <a:ea typeface="Arial"/>
              <a:cs typeface="Arial"/>
              <a:sym typeface="Arial"/>
              <a:rtl val="0"/>
            </a:endParaRPr>
          </a:p>
        </p:txBody>
      </p:sp>
      <p:sp>
        <p:nvSpPr>
          <p:cNvPr id="285" name="Shape 285"/>
          <p:cNvSpPr txBox="1"/>
          <p:nvPr/>
        </p:nvSpPr>
        <p:spPr>
          <a:xfrm>
            <a:off x="148440" y="8799492"/>
            <a:ext cx="12706066" cy="954106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400" b="0" i="0" u="none" strike="noStrike" cap="none" baseline="0">
              <a:solidFill>
                <a:srgbClr val="000000"/>
              </a:solidFill>
              <a:latin typeface="Arial"/>
              <a:ea typeface="Arial"/>
              <a:cs typeface="Arial"/>
              <a:sym typeface="Arial"/>
              <a:rtl val="0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400" b="0" i="0" u="none" strike="noStrike" cap="none" baseline="0">
              <a:solidFill>
                <a:srgbClr val="000000"/>
              </a:solidFill>
              <a:latin typeface="Arial"/>
              <a:ea typeface="Arial"/>
              <a:cs typeface="Arial"/>
              <a:sym typeface="Arial"/>
              <a:rtl val="0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400" b="0" i="0" u="none" strike="noStrike" cap="none" baseline="0">
              <a:solidFill>
                <a:srgbClr val="000000"/>
              </a:solidFill>
              <a:latin typeface="Arial"/>
              <a:ea typeface="Arial"/>
              <a:cs typeface="Arial"/>
              <a:sym typeface="Arial"/>
              <a:rtl val="0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400" b="0" i="0" u="none" strike="noStrike" cap="none" baseline="0">
              <a:solidFill>
                <a:srgbClr val="000000"/>
              </a:solidFill>
              <a:latin typeface="Arial"/>
              <a:ea typeface="Arial"/>
              <a:cs typeface="Arial"/>
              <a:sym typeface="Arial"/>
              <a:rtl val="0"/>
            </a:endParaRPr>
          </a:p>
        </p:txBody>
      </p:sp>
      <p:sp>
        <p:nvSpPr>
          <p:cNvPr id="286" name="Shape 286"/>
          <p:cNvSpPr txBox="1"/>
          <p:nvPr/>
        </p:nvSpPr>
        <p:spPr>
          <a:xfrm>
            <a:off x="850900" y="8799492"/>
            <a:ext cx="12003606" cy="954106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400" b="0" i="0" u="none" strike="noStrike" cap="none" baseline="0">
              <a:solidFill>
                <a:srgbClr val="000000"/>
              </a:solidFill>
              <a:latin typeface="Arial"/>
              <a:ea typeface="Arial"/>
              <a:cs typeface="Arial"/>
              <a:sym typeface="Arial"/>
              <a:rtl val="0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400" b="0" i="0" u="none" strike="noStrike" cap="none" baseline="0">
              <a:solidFill>
                <a:srgbClr val="000000"/>
              </a:solidFill>
              <a:latin typeface="Arial"/>
              <a:ea typeface="Arial"/>
              <a:cs typeface="Arial"/>
              <a:sym typeface="Arial"/>
              <a:rtl val="0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400" b="0" i="0" u="none" strike="noStrike" cap="none" baseline="0">
              <a:solidFill>
                <a:srgbClr val="000000"/>
              </a:solidFill>
              <a:latin typeface="Arial"/>
              <a:ea typeface="Arial"/>
              <a:cs typeface="Arial"/>
              <a:sym typeface="Arial"/>
              <a:rtl val="0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400" b="0" i="0" u="none" strike="noStrike" cap="none" baseline="0">
              <a:solidFill>
                <a:srgbClr val="000000"/>
              </a:solidFill>
              <a:latin typeface="Arial"/>
              <a:ea typeface="Arial"/>
              <a:cs typeface="Arial"/>
              <a:sym typeface="Arial"/>
              <a:rtl val="0"/>
            </a:endParaRPr>
          </a:p>
        </p:txBody>
      </p:sp>
      <p:sp>
        <p:nvSpPr>
          <p:cNvPr id="287" name="Shape 287"/>
          <p:cNvSpPr txBox="1"/>
          <p:nvPr/>
        </p:nvSpPr>
        <p:spPr>
          <a:xfrm>
            <a:off x="5168150" y="8799500"/>
            <a:ext cx="7227300" cy="10676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ct val="25000"/>
              <a:buFont typeface="Arial"/>
              <a:buNone/>
            </a:pPr>
            <a:r>
              <a:rPr lang="en-US" sz="2400" b="0" i="0" u="none" strike="noStrike" cap="none" baseline="0">
                <a:solidFill>
                  <a:srgbClr val="666666"/>
                </a:solidFill>
                <a:latin typeface="Arial"/>
                <a:ea typeface="Arial"/>
                <a:cs typeface="Arial"/>
                <a:sym typeface="Arial"/>
                <a:rtl val="0"/>
              </a:rPr>
              <a:t>Comissió d’estudi sobre l’</a:t>
            </a:r>
            <a:r>
              <a:rPr lang="en-US" sz="2400">
                <a:solidFill>
                  <a:srgbClr val="666666"/>
                </a:solidFill>
                <a:rtl val="0"/>
              </a:rPr>
              <a:t>E</a:t>
            </a:r>
            <a:r>
              <a:rPr lang="en-US" sz="2400" b="0" i="0" u="none" strike="noStrike" cap="none" baseline="0">
                <a:solidFill>
                  <a:srgbClr val="666666"/>
                </a:solidFill>
                <a:latin typeface="Arial"/>
                <a:ea typeface="Arial"/>
                <a:cs typeface="Arial"/>
                <a:sym typeface="Arial"/>
                <a:rtl val="0"/>
              </a:rPr>
              <a:t>conomia</a:t>
            </a:r>
            <a:r>
              <a:rPr lang="en-US" sz="2400">
                <a:solidFill>
                  <a:srgbClr val="666666"/>
                </a:solidFill>
                <a:rtl val="0"/>
              </a:rPr>
              <a:t> C</a:t>
            </a:r>
            <a:r>
              <a:rPr lang="en-US" sz="2400" b="0" i="0" u="none" strike="noStrike" cap="none" baseline="0">
                <a:solidFill>
                  <a:srgbClr val="666666"/>
                </a:solidFill>
                <a:latin typeface="Arial"/>
                <a:ea typeface="Arial"/>
                <a:cs typeface="Arial"/>
                <a:sym typeface="Arial"/>
                <a:rtl val="0"/>
              </a:rPr>
              <a:t>ol·laborativa</a:t>
            </a:r>
          </a:p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ct val="25000"/>
              <a:buFont typeface="Arial"/>
              <a:buNone/>
            </a:pPr>
            <a:r>
              <a:rPr lang="en-US" sz="2400" b="0" i="0" u="none" strike="noStrike" cap="none" baseline="0">
                <a:solidFill>
                  <a:srgbClr val="666666"/>
                </a:solidFill>
                <a:latin typeface="Arial"/>
                <a:ea typeface="Arial"/>
                <a:cs typeface="Arial"/>
                <a:sym typeface="Arial"/>
                <a:rtl val="0"/>
              </a:rPr>
              <a:t>Parlament de Cataluny</a:t>
            </a:r>
            <a:r>
              <a:rPr lang="en-US" sz="2400">
                <a:solidFill>
                  <a:srgbClr val="666666"/>
                </a:solidFill>
                <a:rtl val="0"/>
              </a:rPr>
              <a:t>a</a:t>
            </a:r>
          </a:p>
        </p:txBody>
      </p:sp>
      <p:pic>
        <p:nvPicPr>
          <p:cNvPr id="288" name="Shape 288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850900" y="9001995"/>
            <a:ext cx="1403131" cy="19731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3" name="Shape 29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467287" y="2778130"/>
            <a:ext cx="1638300" cy="1460399"/>
          </a:xfrm>
          <a:prstGeom prst="rect">
            <a:avLst/>
          </a:prstGeom>
          <a:noFill/>
          <a:ln>
            <a:noFill/>
          </a:ln>
        </p:spPr>
      </p:pic>
      <p:pic>
        <p:nvPicPr>
          <p:cNvPr id="294" name="Shape 29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756275" y="2752730"/>
            <a:ext cx="1511399" cy="1485899"/>
          </a:xfrm>
          <a:prstGeom prst="rect">
            <a:avLst/>
          </a:prstGeom>
          <a:noFill/>
          <a:ln>
            <a:noFill/>
          </a:ln>
        </p:spPr>
      </p:pic>
      <p:pic>
        <p:nvPicPr>
          <p:cNvPr id="295" name="Shape 295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9918260" y="2689280"/>
            <a:ext cx="1193699" cy="1612799"/>
          </a:xfrm>
          <a:prstGeom prst="rect">
            <a:avLst/>
          </a:prstGeom>
          <a:noFill/>
          <a:ln>
            <a:noFill/>
          </a:ln>
        </p:spPr>
      </p:pic>
      <p:sp>
        <p:nvSpPr>
          <p:cNvPr id="296" name="Shape 296"/>
          <p:cNvSpPr/>
          <p:nvPr/>
        </p:nvSpPr>
        <p:spPr>
          <a:xfrm>
            <a:off x="351675" y="4401150"/>
            <a:ext cx="3844199" cy="2806799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A1BE"/>
              </a:buClr>
              <a:buSzPct val="25000"/>
              <a:buFont typeface="Arial"/>
              <a:buNone/>
            </a:pPr>
            <a:r>
              <a:rPr lang="en-US" sz="3300" b="0" i="0" u="none" strike="noStrike" cap="none" baseline="0" dirty="0">
                <a:solidFill>
                  <a:srgbClr val="00A1BE"/>
                </a:solidFill>
                <a:latin typeface="Arial"/>
                <a:ea typeface="Arial"/>
                <a:cs typeface="Arial"/>
                <a:sym typeface="Arial"/>
                <a:rtl val="0"/>
              </a:rPr>
              <a:t>OPORTUNITATS ECONÒMIQUES</a:t>
            </a:r>
          </a:p>
          <a:p>
            <a:pPr marL="0" marR="0" lvl="0" indent="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500" b="0" i="0" u="none" strike="noStrike" cap="none" baseline="0" dirty="0">
              <a:solidFill>
                <a:srgbClr val="C0C0C8"/>
              </a:solidFill>
              <a:latin typeface="Arial"/>
              <a:ea typeface="Arial"/>
              <a:cs typeface="Arial"/>
              <a:sym typeface="Arial"/>
              <a:rtl val="0"/>
            </a:endParaRPr>
          </a:p>
          <a:p>
            <a:pPr marL="0" marR="0" lvl="0" indent="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500" dirty="0">
              <a:rtl val="0"/>
            </a:endParaRPr>
          </a:p>
          <a:p>
            <a:pPr marL="0" marR="0" lvl="0" indent="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Arial"/>
              <a:buNone/>
            </a:pPr>
            <a:r>
              <a:rPr lang="en-US" sz="1800" b="0" i="0" u="none" strike="noStrike" cap="none" baseline="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rPr>
              <a:t>Uber </a:t>
            </a:r>
            <a:r>
              <a:rPr lang="en-US" sz="1800" b="0" i="0" u="none" strike="noStrike" cap="none" baseline="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rPr>
              <a:t>està</a:t>
            </a:r>
            <a:r>
              <a:rPr lang="en-US" sz="1800" b="0" i="0" u="none" strike="noStrike" cap="none" baseline="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rPr>
              <a:t> </a:t>
            </a:r>
            <a:r>
              <a:rPr lang="en-US" sz="1800" b="0" i="0" u="none" strike="noStrike" cap="none" baseline="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rPr>
              <a:t>comprom</a:t>
            </a:r>
            <a:r>
              <a:rPr lang="en-US" sz="1800" dirty="0" err="1">
                <a:rtl val="0"/>
              </a:rPr>
              <a:t>è</a:t>
            </a:r>
            <a:r>
              <a:rPr lang="en-US" sz="1800" b="0" i="0" u="none" strike="noStrike" cap="none" baseline="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rPr>
              <a:t>s</a:t>
            </a:r>
            <a:r>
              <a:rPr lang="en-US" sz="1800" b="0" i="0" u="none" strike="noStrike" cap="none" baseline="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rPr>
              <a:t> a </a:t>
            </a:r>
            <a:r>
              <a:rPr lang="en-US" sz="1800" b="0" i="0" u="none" strike="noStrike" cap="none" baseline="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rPr>
              <a:t>recolzar</a:t>
            </a:r>
            <a:r>
              <a:rPr lang="en-US" sz="1800" b="0" i="0" u="none" strike="noStrike" cap="none" baseline="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rPr>
              <a:t> el </a:t>
            </a:r>
            <a:r>
              <a:rPr lang="en-US" sz="1800" b="0" i="0" u="none" strike="noStrike" cap="none" baseline="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rPr>
              <a:t>creixement</a:t>
            </a:r>
            <a:r>
              <a:rPr lang="en-US" sz="1800" b="0" i="0" u="none" strike="noStrike" cap="none" baseline="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rPr>
              <a:t> </a:t>
            </a:r>
            <a:r>
              <a:rPr lang="en-US" sz="1800" b="0" i="0" u="none" strike="noStrike" cap="none" baseline="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rPr>
              <a:t>econòmic</a:t>
            </a:r>
            <a:r>
              <a:rPr lang="en-US" sz="1800" b="0" i="0" u="none" strike="noStrike" cap="none" baseline="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rPr>
              <a:t> a </a:t>
            </a:r>
            <a:r>
              <a:rPr lang="en-US" sz="1800" b="0" i="0" u="none" strike="noStrike" cap="none" baseline="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rPr>
              <a:t>Catalunya</a:t>
            </a:r>
            <a:r>
              <a:rPr lang="en-US" sz="1800" b="0" i="0" u="none" strike="noStrike" cap="none" baseline="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rPr>
              <a:t> </a:t>
            </a:r>
            <a:r>
              <a:rPr lang="en-US" sz="1800" dirty="0">
                <a:rtl val="0"/>
              </a:rPr>
              <a:t>a </a:t>
            </a:r>
            <a:r>
              <a:rPr lang="en-US" sz="1800" dirty="0" err="1">
                <a:rtl val="0"/>
              </a:rPr>
              <a:t>través</a:t>
            </a:r>
            <a:r>
              <a:rPr lang="en-US" sz="1800" dirty="0">
                <a:rtl val="0"/>
              </a:rPr>
              <a:t> de </a:t>
            </a:r>
            <a:r>
              <a:rPr lang="en-US" sz="1800" dirty="0" err="1">
                <a:rtl val="0"/>
              </a:rPr>
              <a:t>l’entrada</a:t>
            </a:r>
            <a:r>
              <a:rPr lang="en-US" sz="1800" dirty="0">
                <a:rtl val="0"/>
              </a:rPr>
              <a:t> </a:t>
            </a:r>
            <a:r>
              <a:rPr lang="en-US" sz="1800" dirty="0" err="1">
                <a:rtl val="0"/>
              </a:rPr>
              <a:t>dels</a:t>
            </a:r>
            <a:r>
              <a:rPr lang="en-US" sz="1800" dirty="0">
                <a:rtl val="0"/>
              </a:rPr>
              <a:t> </a:t>
            </a:r>
            <a:r>
              <a:rPr lang="en-US" sz="1800" dirty="0" err="1">
                <a:rtl val="0"/>
              </a:rPr>
              <a:t>seus</a:t>
            </a:r>
            <a:r>
              <a:rPr lang="en-US" sz="1800" dirty="0">
                <a:rtl val="0"/>
              </a:rPr>
              <a:t> </a:t>
            </a:r>
            <a:r>
              <a:rPr lang="en-US" sz="1800" dirty="0" err="1">
                <a:rtl val="0"/>
              </a:rPr>
              <a:t>ciutadans</a:t>
            </a:r>
            <a:r>
              <a:rPr lang="en-US" sz="1800" dirty="0">
                <a:rtl val="0"/>
              </a:rPr>
              <a:t> a </a:t>
            </a:r>
            <a:r>
              <a:rPr lang="en-US" sz="1800" dirty="0" err="1">
                <a:rtl val="0"/>
              </a:rPr>
              <a:t>una</a:t>
            </a:r>
            <a:r>
              <a:rPr lang="en-US" sz="1800" dirty="0">
                <a:rtl val="0"/>
              </a:rPr>
              <a:t> nova </a:t>
            </a:r>
            <a:r>
              <a:rPr lang="en-US" sz="1800" dirty="0" err="1">
                <a:rtl val="0"/>
              </a:rPr>
              <a:t>activitat</a:t>
            </a:r>
            <a:r>
              <a:rPr lang="en-US" sz="1800" dirty="0">
                <a:rtl val="0"/>
              </a:rPr>
              <a:t> </a:t>
            </a:r>
            <a:r>
              <a:rPr lang="en-US" sz="1800" dirty="0" err="1">
                <a:rtl val="0"/>
              </a:rPr>
              <a:t>econòmica</a:t>
            </a:r>
            <a:r>
              <a:rPr lang="en-US" sz="1800" dirty="0">
                <a:rtl val="0"/>
              </a:rPr>
              <a:t>, flexible </a:t>
            </a:r>
            <a:r>
              <a:rPr lang="en-US" sz="1800" dirty="0" err="1">
                <a:rtl val="0"/>
              </a:rPr>
              <a:t>i</a:t>
            </a:r>
            <a:r>
              <a:rPr lang="en-US" sz="1800" dirty="0">
                <a:rtl val="0"/>
              </a:rPr>
              <a:t> de </a:t>
            </a:r>
            <a:r>
              <a:rPr lang="en-US" sz="1800" dirty="0" err="1">
                <a:rtl val="0"/>
              </a:rPr>
              <a:t>facil</a:t>
            </a:r>
            <a:r>
              <a:rPr lang="en-US" sz="1800" dirty="0">
                <a:rtl val="0"/>
              </a:rPr>
              <a:t> </a:t>
            </a:r>
            <a:r>
              <a:rPr lang="en-US" sz="1800" dirty="0" err="1">
                <a:rtl val="0"/>
              </a:rPr>
              <a:t>accés</a:t>
            </a:r>
            <a:r>
              <a:rPr lang="en-US" sz="1800" dirty="0">
                <a:rtl val="0"/>
              </a:rPr>
              <a:t>.</a:t>
            </a:r>
            <a:r>
              <a:rPr lang="en-US" sz="1800" b="0" i="0" u="none" strike="noStrike" cap="none" baseline="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rPr>
              <a:t> </a:t>
            </a:r>
          </a:p>
        </p:txBody>
      </p:sp>
      <p:sp>
        <p:nvSpPr>
          <p:cNvPr id="297" name="Shape 297"/>
          <p:cNvSpPr/>
          <p:nvPr/>
        </p:nvSpPr>
        <p:spPr>
          <a:xfrm>
            <a:off x="4589855" y="4401146"/>
            <a:ext cx="3844199" cy="2857499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A1BE"/>
              </a:buClr>
              <a:buSzPct val="25000"/>
              <a:buFont typeface="Arial"/>
              <a:buNone/>
            </a:pPr>
            <a:r>
              <a:rPr lang="en-US" sz="3300" b="0" i="0" u="none" strike="noStrike" cap="none" baseline="0">
                <a:solidFill>
                  <a:srgbClr val="00A1BE"/>
                </a:solidFill>
                <a:latin typeface="Arial"/>
                <a:ea typeface="Arial"/>
                <a:cs typeface="Arial"/>
                <a:sym typeface="Arial"/>
                <a:rtl val="0"/>
              </a:rPr>
              <a:t>MÉS INGRES</a:t>
            </a:r>
            <a:r>
              <a:rPr lang="en-US" sz="3300">
                <a:solidFill>
                  <a:srgbClr val="00A1BE"/>
                </a:solidFill>
                <a:rtl val="0"/>
              </a:rPr>
              <a:t>S</a:t>
            </a:r>
            <a:r>
              <a:rPr lang="en-US" sz="3300" b="0" i="0" u="none" strike="noStrike" cap="none" baseline="0">
                <a:solidFill>
                  <a:srgbClr val="00A1BE"/>
                </a:solidFill>
                <a:latin typeface="Arial"/>
                <a:ea typeface="Arial"/>
                <a:cs typeface="Arial"/>
                <a:sym typeface="Arial"/>
                <a:rtl val="0"/>
              </a:rPr>
              <a:t>OS FISCALS</a:t>
            </a: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500" b="0" i="0" u="none" strike="noStrike" cap="none" baseline="0">
              <a:solidFill>
                <a:srgbClr val="C0C0C8"/>
              </a:solidFill>
              <a:latin typeface="Arial"/>
              <a:ea typeface="Arial"/>
              <a:cs typeface="Arial"/>
              <a:sym typeface="Arial"/>
              <a:rtl val="0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500">
              <a:rtl val="0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Arial"/>
              <a:buNone/>
            </a:pPr>
            <a:r>
              <a:rPr lang="en-US" sz="18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rPr>
              <a:t>Una major activitat econòmica relacionada amb</a:t>
            </a:r>
            <a:r>
              <a:rPr lang="en-US" sz="1800">
                <a:rtl val="0"/>
              </a:rPr>
              <a:t> la mobilitat</a:t>
            </a:r>
            <a:r>
              <a:rPr lang="en-US" sz="18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rPr>
              <a:t>, juntament amb un sistema de pagament electrònic i transparent, contribuirà a augmentar els ingressos fiscals.</a:t>
            </a:r>
          </a:p>
        </p:txBody>
      </p:sp>
      <p:sp>
        <p:nvSpPr>
          <p:cNvPr id="298" name="Shape 298"/>
          <p:cNvSpPr/>
          <p:nvPr/>
        </p:nvSpPr>
        <p:spPr>
          <a:xfrm>
            <a:off x="8813300" y="4401150"/>
            <a:ext cx="3559799" cy="2806799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A1BE"/>
              </a:buClr>
              <a:buSzPct val="25000"/>
              <a:buFont typeface="Arial"/>
              <a:buNone/>
            </a:pPr>
            <a:r>
              <a:rPr lang="en-US" sz="3300" b="0" i="0" u="none" strike="noStrike" cap="none" baseline="0">
                <a:solidFill>
                  <a:srgbClr val="00A1BE"/>
                </a:solidFill>
                <a:latin typeface="Arial"/>
                <a:ea typeface="Arial"/>
                <a:cs typeface="Arial"/>
                <a:sym typeface="Arial"/>
                <a:rtl val="0"/>
              </a:rPr>
              <a:t>SMART DATA </a:t>
            </a:r>
            <a:r>
              <a:rPr lang="en-US" sz="3300">
                <a:solidFill>
                  <a:srgbClr val="00A1BE"/>
                </a:solidFill>
                <a:rtl val="0"/>
              </a:rPr>
              <a:t>I TRANSPARÈNCIA</a:t>
            </a: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800">
              <a:rtl val="0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800">
              <a:rtl val="0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Arial"/>
              <a:buNone/>
            </a:pPr>
            <a:r>
              <a:rPr lang="en-US" sz="18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rPr>
              <a:t>Uber comparteix amb les autoritats que ho demanen la informació que té a la seva disposició, amb la finalitat de </a:t>
            </a:r>
            <a:r>
              <a:rPr lang="en-US" sz="180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rPr>
              <a:t>redu</a:t>
            </a:r>
            <a:r>
              <a:rPr lang="en-US" sz="1800">
                <a:rtl val="0"/>
              </a:rPr>
              <a:t>i</a:t>
            </a:r>
            <a:r>
              <a:rPr lang="en-US" sz="180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rPr>
              <a:t>r la congestió del trànsit, </a:t>
            </a:r>
            <a:r>
              <a:rPr lang="en-US" sz="1800">
                <a:rtl val="0"/>
              </a:rPr>
              <a:t>incrementar</a:t>
            </a:r>
            <a:r>
              <a:rPr lang="en-US" sz="180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rPr>
              <a:t> les opcions de transport públic i augmentar la seguretat a les carreteres. </a:t>
            </a:r>
          </a:p>
        </p:txBody>
      </p:sp>
      <p:sp>
        <p:nvSpPr>
          <p:cNvPr id="299" name="Shape 299"/>
          <p:cNvSpPr txBox="1"/>
          <p:nvPr/>
        </p:nvSpPr>
        <p:spPr>
          <a:xfrm>
            <a:off x="148440" y="8799492"/>
            <a:ext cx="12706066" cy="954106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400" b="0" i="0" u="none" strike="noStrike" cap="none" baseline="0">
              <a:solidFill>
                <a:srgbClr val="000000"/>
              </a:solidFill>
              <a:latin typeface="Arial"/>
              <a:ea typeface="Arial"/>
              <a:cs typeface="Arial"/>
              <a:sym typeface="Arial"/>
              <a:rtl val="0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400" b="0" i="0" u="none" strike="noStrike" cap="none" baseline="0">
              <a:solidFill>
                <a:srgbClr val="000000"/>
              </a:solidFill>
              <a:latin typeface="Arial"/>
              <a:ea typeface="Arial"/>
              <a:cs typeface="Arial"/>
              <a:sym typeface="Arial"/>
              <a:rtl val="0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400" b="0" i="0" u="none" strike="noStrike" cap="none" baseline="0">
              <a:solidFill>
                <a:srgbClr val="000000"/>
              </a:solidFill>
              <a:latin typeface="Arial"/>
              <a:ea typeface="Arial"/>
              <a:cs typeface="Arial"/>
              <a:sym typeface="Arial"/>
              <a:rtl val="0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400" b="0" i="0" u="none" strike="noStrike" cap="none" baseline="0">
              <a:solidFill>
                <a:srgbClr val="000000"/>
              </a:solidFill>
              <a:latin typeface="Arial"/>
              <a:ea typeface="Arial"/>
              <a:cs typeface="Arial"/>
              <a:sym typeface="Arial"/>
              <a:rtl val="0"/>
            </a:endParaRPr>
          </a:p>
        </p:txBody>
      </p:sp>
      <p:sp>
        <p:nvSpPr>
          <p:cNvPr id="300" name="Shape 300"/>
          <p:cNvSpPr txBox="1"/>
          <p:nvPr/>
        </p:nvSpPr>
        <p:spPr>
          <a:xfrm>
            <a:off x="850900" y="8799492"/>
            <a:ext cx="12003606" cy="954106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400" b="0" i="0" u="none" strike="noStrike" cap="none" baseline="0">
              <a:solidFill>
                <a:srgbClr val="000000"/>
              </a:solidFill>
              <a:latin typeface="Arial"/>
              <a:ea typeface="Arial"/>
              <a:cs typeface="Arial"/>
              <a:sym typeface="Arial"/>
              <a:rtl val="0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400" b="0" i="0" u="none" strike="noStrike" cap="none" baseline="0">
              <a:solidFill>
                <a:srgbClr val="000000"/>
              </a:solidFill>
              <a:latin typeface="Arial"/>
              <a:ea typeface="Arial"/>
              <a:cs typeface="Arial"/>
              <a:sym typeface="Arial"/>
              <a:rtl val="0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400" b="0" i="0" u="none" strike="noStrike" cap="none" baseline="0">
              <a:solidFill>
                <a:srgbClr val="000000"/>
              </a:solidFill>
              <a:latin typeface="Arial"/>
              <a:ea typeface="Arial"/>
              <a:cs typeface="Arial"/>
              <a:sym typeface="Arial"/>
              <a:rtl val="0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400" b="0" i="0" u="none" strike="noStrike" cap="none" baseline="0">
              <a:solidFill>
                <a:srgbClr val="000000"/>
              </a:solidFill>
              <a:latin typeface="Arial"/>
              <a:ea typeface="Arial"/>
              <a:cs typeface="Arial"/>
              <a:sym typeface="Arial"/>
              <a:rtl val="0"/>
            </a:endParaRPr>
          </a:p>
        </p:txBody>
      </p:sp>
      <p:sp>
        <p:nvSpPr>
          <p:cNvPr id="301" name="Shape 301"/>
          <p:cNvSpPr txBox="1"/>
          <p:nvPr/>
        </p:nvSpPr>
        <p:spPr>
          <a:xfrm>
            <a:off x="5076496" y="8814339"/>
            <a:ext cx="7184002" cy="1067698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ct val="25000"/>
              <a:buFont typeface="Arial"/>
              <a:buNone/>
            </a:pPr>
            <a:r>
              <a:rPr lang="en-US" sz="2400" b="0" i="0" u="none" strike="noStrike" cap="none" baseline="0">
                <a:solidFill>
                  <a:srgbClr val="666666"/>
                </a:solidFill>
                <a:latin typeface="Arial"/>
                <a:ea typeface="Arial"/>
                <a:cs typeface="Arial"/>
                <a:sym typeface="Arial"/>
                <a:rtl val="0"/>
              </a:rPr>
              <a:t>Comissió d’estudi sobre l’Economia Col·laborativa</a:t>
            </a:r>
          </a:p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ct val="25000"/>
              <a:buFont typeface="Arial"/>
              <a:buNone/>
            </a:pPr>
            <a:r>
              <a:rPr lang="en-US" sz="2400" b="0" i="0" u="none" strike="noStrike" cap="none" baseline="0">
                <a:solidFill>
                  <a:srgbClr val="666666"/>
                </a:solidFill>
                <a:latin typeface="Arial"/>
                <a:ea typeface="Arial"/>
                <a:cs typeface="Arial"/>
                <a:sym typeface="Arial"/>
                <a:rtl val="0"/>
              </a:rPr>
              <a:t> Parlament de Catalunya</a:t>
            </a:r>
          </a:p>
        </p:txBody>
      </p:sp>
      <p:pic>
        <p:nvPicPr>
          <p:cNvPr id="302" name="Shape 302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850900" y="9001995"/>
            <a:ext cx="1403131" cy="197315"/>
          </a:xfrm>
          <a:prstGeom prst="rect">
            <a:avLst/>
          </a:prstGeom>
          <a:noFill/>
          <a:ln>
            <a:noFill/>
          </a:ln>
        </p:spPr>
      </p:pic>
      <p:sp>
        <p:nvSpPr>
          <p:cNvPr id="303" name="Shape 303"/>
          <p:cNvSpPr txBox="1"/>
          <p:nvPr/>
        </p:nvSpPr>
        <p:spPr>
          <a:xfrm>
            <a:off x="850900" y="401646"/>
            <a:ext cx="11099699" cy="14478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Arial"/>
              <a:buNone/>
            </a:pPr>
            <a:r>
              <a:rPr lang="en-US" sz="4800" b="1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rPr>
              <a:t>UBER, UNA OPORTUNITAT PER L’ECONOMIA 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" name="Shape 308"/>
          <p:cNvSpPr txBox="1"/>
          <p:nvPr/>
        </p:nvSpPr>
        <p:spPr>
          <a:xfrm>
            <a:off x="148440" y="8799492"/>
            <a:ext cx="12706200" cy="953999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400" b="0" i="0" u="none" strike="noStrike" cap="none" baseline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400" b="0" i="0" u="none" strike="noStrike" cap="none" baseline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400" b="0" i="0" u="none" strike="noStrike" cap="none" baseline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400" b="0" i="0" u="none" strike="noStrike" cap="none" baseline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9" name="Shape 309"/>
          <p:cNvSpPr txBox="1"/>
          <p:nvPr/>
        </p:nvSpPr>
        <p:spPr>
          <a:xfrm>
            <a:off x="850900" y="8799492"/>
            <a:ext cx="12003600" cy="953999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400" b="0" i="0" u="none" strike="noStrike" cap="none" baseline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400" b="0" i="0" u="none" strike="noStrike" cap="none" baseline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400" b="0" i="0" u="none" strike="noStrike" cap="none" baseline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400" b="0" i="0" u="none" strike="noStrike" cap="none" baseline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0" name="Shape 310"/>
          <p:cNvSpPr txBox="1"/>
          <p:nvPr/>
        </p:nvSpPr>
        <p:spPr>
          <a:xfrm>
            <a:off x="5076496" y="8814339"/>
            <a:ext cx="7184100" cy="10676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ct val="25000"/>
              <a:buFont typeface="Arial"/>
              <a:buNone/>
            </a:pPr>
            <a:r>
              <a:rPr lang="en-US" sz="2400" b="0" i="0" u="none" strike="noStrike" cap="none" baseline="0">
                <a:solidFill>
                  <a:srgbClr val="666666"/>
                </a:solidFill>
                <a:latin typeface="Arial"/>
                <a:ea typeface="Arial"/>
                <a:cs typeface="Arial"/>
                <a:sym typeface="Arial"/>
              </a:rPr>
              <a:t>Comissió d’estudi sobre l’Economia Col·laborativa</a:t>
            </a:r>
          </a:p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ct val="25000"/>
              <a:buFont typeface="Arial"/>
              <a:buNone/>
            </a:pPr>
            <a:r>
              <a:rPr lang="en-US" sz="2400" b="0" i="0" u="none" strike="noStrike" cap="none" baseline="0">
                <a:solidFill>
                  <a:srgbClr val="666666"/>
                </a:solidFill>
                <a:latin typeface="Arial"/>
                <a:ea typeface="Arial"/>
                <a:cs typeface="Arial"/>
                <a:sym typeface="Arial"/>
              </a:rPr>
              <a:t> Parlament de Catalunya</a:t>
            </a:r>
          </a:p>
        </p:txBody>
      </p:sp>
      <p:pic>
        <p:nvPicPr>
          <p:cNvPr id="311" name="Shape 31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0900" y="9001995"/>
            <a:ext cx="1403100" cy="197400"/>
          </a:xfrm>
          <a:prstGeom prst="rect">
            <a:avLst/>
          </a:prstGeom>
          <a:noFill/>
          <a:ln>
            <a:noFill/>
          </a:ln>
        </p:spPr>
      </p:pic>
      <p:sp>
        <p:nvSpPr>
          <p:cNvPr id="312" name="Shape 312"/>
          <p:cNvSpPr txBox="1"/>
          <p:nvPr/>
        </p:nvSpPr>
        <p:spPr>
          <a:xfrm>
            <a:off x="850900" y="401646"/>
            <a:ext cx="11099699" cy="14478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Arial"/>
              <a:buNone/>
            </a:pPr>
            <a:r>
              <a:rPr lang="en-US" sz="4800" b="1"/>
              <a:t>L’ACTOR PRINCIPAL: EL CIUTADÀ</a:t>
            </a:r>
          </a:p>
        </p:txBody>
      </p:sp>
      <p:sp>
        <p:nvSpPr>
          <p:cNvPr id="313" name="Shape 313"/>
          <p:cNvSpPr txBox="1"/>
          <p:nvPr/>
        </p:nvSpPr>
        <p:spPr>
          <a:xfrm>
            <a:off x="951700" y="2123298"/>
            <a:ext cx="11099699" cy="6180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Arial"/>
              <a:buNone/>
            </a:pPr>
            <a:r>
              <a:rPr lang="en-US" sz="3000">
                <a:solidFill>
                  <a:srgbClr val="00A1BE"/>
                </a:solidFill>
              </a:rPr>
              <a:t>NOUS COL·LECTIUS PODEN ACCEDIR A NOVES OPORTUNITATS ECONÒMIQUES P2P</a:t>
            </a:r>
          </a:p>
        </p:txBody>
      </p:sp>
      <p:sp>
        <p:nvSpPr>
          <p:cNvPr id="314" name="Shape 314"/>
          <p:cNvSpPr txBox="1"/>
          <p:nvPr/>
        </p:nvSpPr>
        <p:spPr>
          <a:xfrm>
            <a:off x="1262250" y="4332075"/>
            <a:ext cx="3334800" cy="1447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rtl="0">
              <a:spcBef>
                <a:spcPts val="0"/>
              </a:spcBef>
              <a:buNone/>
            </a:pPr>
            <a:r>
              <a:rPr lang="en-US" sz="1800">
                <a:solidFill>
                  <a:srgbClr val="00A1BE"/>
                </a:solidFill>
              </a:rPr>
              <a:t>AUTÒNOMS</a:t>
            </a:r>
          </a:p>
          <a:p>
            <a:pPr rtl="0">
              <a:spcBef>
                <a:spcPts val="0"/>
              </a:spcBef>
              <a:buNone/>
            </a:pPr>
            <a:r>
              <a:rPr lang="en-US" sz="1800">
                <a:solidFill>
                  <a:srgbClr val="B7B7B7"/>
                </a:solidFill>
              </a:rPr>
              <a:t>Suport als emprenedors, autònoms i PIMES.</a:t>
            </a:r>
          </a:p>
          <a:p>
            <a:pPr>
              <a:spcBef>
                <a:spcPts val="0"/>
              </a:spcBef>
              <a:buNone/>
            </a:pPr>
            <a:endParaRPr/>
          </a:p>
        </p:txBody>
      </p:sp>
      <p:sp>
        <p:nvSpPr>
          <p:cNvPr id="315" name="Shape 315"/>
          <p:cNvSpPr txBox="1"/>
          <p:nvPr/>
        </p:nvSpPr>
        <p:spPr>
          <a:xfrm>
            <a:off x="1262250" y="6170675"/>
            <a:ext cx="3334800" cy="1447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en-US" sz="1800">
                <a:solidFill>
                  <a:srgbClr val="00A1BE"/>
                </a:solidFill>
              </a:rPr>
              <a:t>DONES</a:t>
            </a:r>
          </a:p>
          <a:p>
            <a:pPr lvl="0" rtl="0">
              <a:spcBef>
                <a:spcPts val="0"/>
              </a:spcBef>
              <a:buNone/>
            </a:pPr>
            <a:r>
              <a:rPr lang="en-US" sz="1800">
                <a:solidFill>
                  <a:srgbClr val="B7B7B7"/>
                </a:solidFill>
              </a:rPr>
              <a:t>Flexibilitat per conciliar el treball amb la vida familiar, major percepció de seguretat.</a:t>
            </a:r>
          </a:p>
          <a:p>
            <a:pPr lvl="0" rtl="0">
              <a:spcBef>
                <a:spcPts val="0"/>
              </a:spcBef>
              <a:buNone/>
            </a:pPr>
            <a:endParaRPr/>
          </a:p>
        </p:txBody>
      </p:sp>
      <p:pic>
        <p:nvPicPr>
          <p:cNvPr id="316" name="Shape 31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947975" y="4322277"/>
            <a:ext cx="3108849" cy="3143899"/>
          </a:xfrm>
          <a:prstGeom prst="rect">
            <a:avLst/>
          </a:prstGeom>
          <a:noFill/>
          <a:ln>
            <a:noFill/>
          </a:ln>
        </p:spPr>
      </p:pic>
      <p:sp>
        <p:nvSpPr>
          <p:cNvPr id="317" name="Shape 317"/>
          <p:cNvSpPr txBox="1"/>
          <p:nvPr/>
        </p:nvSpPr>
        <p:spPr>
          <a:xfrm>
            <a:off x="2254000" y="3169675"/>
            <a:ext cx="8619900" cy="1152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algn="ctr" rtl="0">
              <a:spcBef>
                <a:spcPts val="0"/>
              </a:spcBef>
              <a:buNone/>
            </a:pPr>
            <a:r>
              <a:rPr lang="en-US" sz="1800"/>
              <a:t>Als EUA, </a:t>
            </a:r>
            <a:r>
              <a:rPr lang="en-US" sz="1800" b="1">
                <a:solidFill>
                  <a:srgbClr val="18C5DE"/>
                </a:solidFill>
              </a:rPr>
              <a:t>més del 50% dels conductors</a:t>
            </a:r>
            <a:r>
              <a:rPr lang="en-US" sz="1800"/>
              <a:t> de la plataforma d’Uber són </a:t>
            </a:r>
            <a:r>
              <a:rPr lang="en-US" sz="1800">
                <a:solidFill>
                  <a:srgbClr val="18C5DE"/>
                </a:solidFill>
              </a:rPr>
              <a:t>nous </a:t>
            </a:r>
            <a:r>
              <a:rPr lang="en-US" sz="1800" b="1">
                <a:solidFill>
                  <a:srgbClr val="18C5DE"/>
                </a:solidFill>
              </a:rPr>
              <a:t>participants</a:t>
            </a:r>
            <a:r>
              <a:rPr lang="en-US" sz="1800"/>
              <a:t> en el mercat</a:t>
            </a:r>
          </a:p>
        </p:txBody>
      </p:sp>
      <p:sp>
        <p:nvSpPr>
          <p:cNvPr id="318" name="Shape 318"/>
          <p:cNvSpPr txBox="1"/>
          <p:nvPr/>
        </p:nvSpPr>
        <p:spPr>
          <a:xfrm>
            <a:off x="8712425" y="4332075"/>
            <a:ext cx="3334800" cy="1447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en-US" sz="1800">
                <a:solidFill>
                  <a:srgbClr val="00A1BE"/>
                </a:solidFill>
              </a:rPr>
              <a:t>GENT GRAN</a:t>
            </a:r>
          </a:p>
          <a:p>
            <a:pPr lvl="0" rtl="0">
              <a:spcBef>
                <a:spcPts val="0"/>
              </a:spcBef>
              <a:buNone/>
            </a:pPr>
            <a:r>
              <a:rPr lang="en-US" sz="1800">
                <a:solidFill>
                  <a:srgbClr val="B7B7B7"/>
                </a:solidFill>
              </a:rPr>
              <a:t>Oportunitat per a la integració econòmica i social.</a:t>
            </a:r>
          </a:p>
          <a:p>
            <a:pPr lvl="0" rtl="0">
              <a:spcBef>
                <a:spcPts val="0"/>
              </a:spcBef>
              <a:buNone/>
            </a:pPr>
            <a:endParaRPr/>
          </a:p>
        </p:txBody>
      </p:sp>
      <p:sp>
        <p:nvSpPr>
          <p:cNvPr id="319" name="Shape 319"/>
          <p:cNvSpPr txBox="1"/>
          <p:nvPr/>
        </p:nvSpPr>
        <p:spPr>
          <a:xfrm>
            <a:off x="8773400" y="6033325"/>
            <a:ext cx="3334800" cy="1447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en-US" sz="1800">
                <a:solidFill>
                  <a:srgbClr val="00A1BE"/>
                </a:solidFill>
              </a:rPr>
              <a:t>JOVES</a:t>
            </a:r>
          </a:p>
          <a:p>
            <a:pPr lvl="0" rtl="0">
              <a:spcBef>
                <a:spcPts val="0"/>
              </a:spcBef>
              <a:buNone/>
            </a:pPr>
            <a:r>
              <a:rPr lang="en-US" sz="1800">
                <a:solidFill>
                  <a:srgbClr val="B7B7B7"/>
                </a:solidFill>
              </a:rPr>
              <a:t>Flexibilitat per conciliar estudis/ pràctiques.</a:t>
            </a:r>
          </a:p>
          <a:p>
            <a:pPr lvl="0" rt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4" name="Shape 324"/>
          <p:cNvSpPr txBox="1">
            <a:spLocks noGrp="1"/>
          </p:cNvSpPr>
          <p:nvPr>
            <p:ph type="title"/>
          </p:nvPr>
        </p:nvSpPr>
        <p:spPr>
          <a:xfrm>
            <a:off x="850900" y="536024"/>
            <a:ext cx="11689500" cy="9726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Arial"/>
              <a:buNone/>
            </a:pPr>
            <a:r>
              <a:rPr lang="en-US" sz="3888" b="1"/>
              <a:t>IMPULS REGULATORI</a:t>
            </a:r>
          </a:p>
        </p:txBody>
      </p:sp>
      <p:sp>
        <p:nvSpPr>
          <p:cNvPr id="325" name="Shape 325"/>
          <p:cNvSpPr txBox="1"/>
          <p:nvPr/>
        </p:nvSpPr>
        <p:spPr>
          <a:xfrm>
            <a:off x="904775" y="1545774"/>
            <a:ext cx="11201399" cy="2115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marL="457200" marR="0" lvl="0" indent="-3683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Char char="●"/>
            </a:pPr>
            <a:r>
              <a:rPr lang="en-US" sz="22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La Comissió d’Estudi sobre les polí</a:t>
            </a:r>
            <a:r>
              <a:rPr lang="en-US" sz="2200"/>
              <a:t>tiques públiques en matèria d</a:t>
            </a:r>
            <a:r>
              <a:rPr lang="en-US" sz="22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’economia col·laborativa impulsada al Parlament és la </a:t>
            </a:r>
            <a:r>
              <a:rPr lang="en-US" sz="2200" b="1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primera iniciativa a Espanya</a:t>
            </a:r>
            <a:r>
              <a:rPr lang="en-US" sz="22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. 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2200" b="0" i="0" u="none" strike="noStrike" cap="none" baseline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-3683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Char char="●"/>
            </a:pPr>
            <a:r>
              <a:rPr lang="en-US" sz="22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Als EUA</a:t>
            </a:r>
            <a:r>
              <a:rPr lang="en-US" sz="2200"/>
              <a:t>, Filipines i </a:t>
            </a:r>
            <a:r>
              <a:rPr lang="en-US" sz="22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la Regió de Brusel·les han decidit </a:t>
            </a:r>
            <a:r>
              <a:rPr lang="en-US" sz="2200" b="1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regular </a:t>
            </a:r>
            <a:r>
              <a:rPr lang="en-US" sz="22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aquesta nova forma d’economia. Hi ha</a:t>
            </a:r>
            <a:r>
              <a:rPr lang="en-US" sz="2200"/>
              <a:t> unes 30</a:t>
            </a:r>
            <a:r>
              <a:rPr lang="en-US" sz="22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regulacions amb això en comú: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2400" b="0" i="0" u="none" strike="noStrike" cap="none" baseline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2400" b="0" i="0" u="none" strike="noStrike" cap="none" baseline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6" name="Shape 326"/>
          <p:cNvSpPr txBox="1"/>
          <p:nvPr/>
        </p:nvSpPr>
        <p:spPr>
          <a:xfrm>
            <a:off x="148440" y="8799492"/>
            <a:ext cx="12706200" cy="953999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400" b="0" i="0" u="none" strike="noStrike" cap="none" baseline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400" b="0" i="0" u="none" strike="noStrike" cap="none" baseline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400" b="0" i="0" u="none" strike="noStrike" cap="none" baseline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400" b="0" i="0" u="none" strike="noStrike" cap="none" baseline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7" name="Shape 327"/>
          <p:cNvSpPr txBox="1"/>
          <p:nvPr/>
        </p:nvSpPr>
        <p:spPr>
          <a:xfrm>
            <a:off x="850900" y="8799492"/>
            <a:ext cx="12003600" cy="953999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400" b="0" i="0" u="none" strike="noStrike" cap="none" baseline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400" b="0" i="0" u="none" strike="noStrike" cap="none" baseline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400" b="0" i="0" u="none" strike="noStrike" cap="none" baseline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400" b="0" i="0" u="none" strike="noStrike" cap="none" baseline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8" name="Shape 328"/>
          <p:cNvSpPr txBox="1"/>
          <p:nvPr/>
        </p:nvSpPr>
        <p:spPr>
          <a:xfrm>
            <a:off x="5076496" y="8814339"/>
            <a:ext cx="7184100" cy="10676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ct val="25000"/>
              <a:buFont typeface="Arial"/>
              <a:buNone/>
            </a:pPr>
            <a:r>
              <a:rPr lang="en-US" sz="2400" b="0" i="0" u="none" strike="noStrike" cap="none" baseline="0">
                <a:solidFill>
                  <a:srgbClr val="666666"/>
                </a:solidFill>
                <a:latin typeface="Arial"/>
                <a:ea typeface="Arial"/>
                <a:cs typeface="Arial"/>
                <a:sym typeface="Arial"/>
              </a:rPr>
              <a:t>Comissió d’estudi sobre l’Economia Col·laborativa</a:t>
            </a:r>
          </a:p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ct val="25000"/>
              <a:buFont typeface="Arial"/>
              <a:buNone/>
            </a:pPr>
            <a:r>
              <a:rPr lang="en-US" sz="2400" b="0" i="0" u="none" strike="noStrike" cap="none" baseline="0">
                <a:solidFill>
                  <a:srgbClr val="666666"/>
                </a:solidFill>
                <a:latin typeface="Arial"/>
                <a:ea typeface="Arial"/>
                <a:cs typeface="Arial"/>
                <a:sym typeface="Arial"/>
              </a:rPr>
              <a:t> Parlament de Catalunya</a:t>
            </a:r>
          </a:p>
        </p:txBody>
      </p:sp>
      <p:pic>
        <p:nvPicPr>
          <p:cNvPr id="329" name="Shape 32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0900" y="9001995"/>
            <a:ext cx="1403100" cy="197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30" name="Shape 33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522725" y="3766750"/>
            <a:ext cx="1696015" cy="1438429"/>
          </a:xfrm>
          <a:prstGeom prst="rect">
            <a:avLst/>
          </a:prstGeom>
          <a:noFill/>
          <a:ln>
            <a:noFill/>
          </a:ln>
        </p:spPr>
      </p:pic>
      <p:pic>
        <p:nvPicPr>
          <p:cNvPr id="331" name="Shape 33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7104816" y="3825695"/>
            <a:ext cx="1711433" cy="1369932"/>
          </a:xfrm>
          <a:prstGeom prst="rect">
            <a:avLst/>
          </a:prstGeom>
          <a:noFill/>
          <a:ln>
            <a:noFill/>
          </a:ln>
        </p:spPr>
      </p:pic>
      <p:pic>
        <p:nvPicPr>
          <p:cNvPr id="332" name="Shape 332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9993289" y="3800032"/>
            <a:ext cx="1418485" cy="1421305"/>
          </a:xfrm>
          <a:prstGeom prst="rect">
            <a:avLst/>
          </a:prstGeom>
          <a:noFill/>
          <a:ln>
            <a:noFill/>
          </a:ln>
        </p:spPr>
      </p:pic>
      <p:pic>
        <p:nvPicPr>
          <p:cNvPr id="333" name="Shape 333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4382150" y="3851426"/>
            <a:ext cx="1696015" cy="1318560"/>
          </a:xfrm>
          <a:prstGeom prst="rect">
            <a:avLst/>
          </a:prstGeom>
          <a:noFill/>
          <a:ln>
            <a:noFill/>
          </a:ln>
        </p:spPr>
      </p:pic>
      <p:sp>
        <p:nvSpPr>
          <p:cNvPr id="334" name="Shape 334"/>
          <p:cNvSpPr txBox="1"/>
          <p:nvPr/>
        </p:nvSpPr>
        <p:spPr>
          <a:xfrm>
            <a:off x="1410475" y="5294425"/>
            <a:ext cx="2219100" cy="30038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algn="ctr" rtl="0">
              <a:spcBef>
                <a:spcPts val="0"/>
              </a:spcBef>
              <a:buNone/>
            </a:pPr>
            <a:r>
              <a:rPr lang="en-US" sz="1800"/>
              <a:t>Desenvolupament del </a:t>
            </a:r>
            <a:r>
              <a:rPr lang="en-US" sz="1800" b="1"/>
              <a:t>concepte</a:t>
            </a:r>
            <a:r>
              <a:rPr lang="en-US" sz="1800"/>
              <a:t> de </a:t>
            </a:r>
            <a:r>
              <a:rPr lang="en-US" sz="1800" b="1"/>
              <a:t>companyia tecnològica mediadora</a:t>
            </a:r>
          </a:p>
          <a:p>
            <a:pPr algn="ctr" rtl="0">
              <a:spcBef>
                <a:spcPts val="0"/>
              </a:spcBef>
              <a:buNone/>
            </a:pPr>
            <a:endParaRPr sz="1800" b="1"/>
          </a:p>
          <a:p>
            <a:pPr algn="ctr">
              <a:spcBef>
                <a:spcPts val="0"/>
              </a:spcBef>
              <a:buNone/>
            </a:pPr>
            <a:r>
              <a:rPr lang="en-US" sz="1800"/>
              <a:t>(e.g TNC = Transport Network Company)</a:t>
            </a:r>
          </a:p>
        </p:txBody>
      </p:sp>
      <p:sp>
        <p:nvSpPr>
          <p:cNvPr id="335" name="Shape 335"/>
          <p:cNvSpPr txBox="1"/>
          <p:nvPr/>
        </p:nvSpPr>
        <p:spPr>
          <a:xfrm>
            <a:off x="4091525" y="5294425"/>
            <a:ext cx="2532299" cy="30038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algn="ctr" rtl="0">
              <a:spcBef>
                <a:spcPts val="0"/>
              </a:spcBef>
              <a:buNone/>
            </a:pPr>
            <a:r>
              <a:rPr lang="en-US" sz="1800" b="1"/>
              <a:t>Verificació exhaustiva de la documentació </a:t>
            </a:r>
            <a:r>
              <a:rPr lang="en-US" sz="1800"/>
              <a:t>dels conductors per part de la TNC</a:t>
            </a:r>
          </a:p>
          <a:p>
            <a:pPr algn="ctr" rtl="0">
              <a:spcBef>
                <a:spcPts val="0"/>
              </a:spcBef>
              <a:buNone/>
            </a:pPr>
            <a:endParaRPr sz="1800"/>
          </a:p>
          <a:p>
            <a:pPr lvl="0" algn="ctr" rtl="0">
              <a:spcBef>
                <a:spcPts val="0"/>
              </a:spcBef>
              <a:buNone/>
            </a:pPr>
            <a:r>
              <a:rPr lang="en-US" sz="1800"/>
              <a:t>(e.g permís de conduir, matriculació del vehicle, inspeccions, antecedents penals…)</a:t>
            </a:r>
          </a:p>
        </p:txBody>
      </p:sp>
      <p:sp>
        <p:nvSpPr>
          <p:cNvPr id="336" name="Shape 336"/>
          <p:cNvSpPr txBox="1"/>
          <p:nvPr/>
        </p:nvSpPr>
        <p:spPr>
          <a:xfrm>
            <a:off x="6952412" y="5294425"/>
            <a:ext cx="1972500" cy="30038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algn="ctr" rtl="0">
              <a:spcBef>
                <a:spcPts val="0"/>
              </a:spcBef>
              <a:buNone/>
            </a:pPr>
            <a:r>
              <a:rPr lang="en-US" sz="1800" b="1"/>
              <a:t>Assegurança obligatòria</a:t>
            </a:r>
            <a:r>
              <a:rPr lang="en-US" sz="1800"/>
              <a:t> del conductor </a:t>
            </a:r>
          </a:p>
          <a:p>
            <a:pPr algn="ctr" rtl="0">
              <a:spcBef>
                <a:spcPts val="0"/>
              </a:spcBef>
              <a:buNone/>
            </a:pPr>
            <a:r>
              <a:rPr lang="en-US" sz="1800" b="1"/>
              <a:t>+ </a:t>
            </a:r>
          </a:p>
          <a:p>
            <a:pPr lvl="0" algn="ctr" rtl="0">
              <a:spcBef>
                <a:spcPts val="0"/>
              </a:spcBef>
              <a:buNone/>
            </a:pPr>
            <a:r>
              <a:rPr lang="en-US" sz="1800" b="1"/>
              <a:t>Assegurança addicional</a:t>
            </a:r>
            <a:r>
              <a:rPr lang="en-US" sz="1800"/>
              <a:t> per part del mediador tecnològic (TNC)</a:t>
            </a:r>
          </a:p>
        </p:txBody>
      </p:sp>
      <p:sp>
        <p:nvSpPr>
          <p:cNvPr id="337" name="Shape 337"/>
          <p:cNvSpPr txBox="1"/>
          <p:nvPr/>
        </p:nvSpPr>
        <p:spPr>
          <a:xfrm>
            <a:off x="9540102" y="5294425"/>
            <a:ext cx="2415599" cy="30038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algn="ctr" rtl="0">
              <a:spcBef>
                <a:spcPts val="0"/>
              </a:spcBef>
              <a:buNone/>
            </a:pPr>
            <a:r>
              <a:rPr lang="en-US" sz="1800" b="1"/>
              <a:t>Ocupació</a:t>
            </a:r>
            <a:r>
              <a:rPr lang="en-US" sz="1800"/>
              <a:t> per als conductors </a:t>
            </a:r>
          </a:p>
          <a:p>
            <a:pPr algn="ctr" rtl="0">
              <a:spcBef>
                <a:spcPts val="0"/>
              </a:spcBef>
              <a:buNone/>
            </a:pPr>
            <a:r>
              <a:rPr lang="en-US" sz="1800"/>
              <a:t>+</a:t>
            </a:r>
          </a:p>
          <a:p>
            <a:pPr algn="ctr" rtl="0">
              <a:spcBef>
                <a:spcPts val="0"/>
              </a:spcBef>
              <a:buNone/>
            </a:pPr>
            <a:r>
              <a:rPr lang="en-US" sz="1800" b="1"/>
              <a:t>Fiscalitat</a:t>
            </a:r>
            <a:r>
              <a:rPr lang="en-US" sz="1800"/>
              <a:t> aplicada a la TNC i als conductors</a:t>
            </a:r>
          </a:p>
          <a:p>
            <a:pPr algn="ctr" rtl="0">
              <a:spcBef>
                <a:spcPts val="0"/>
              </a:spcBef>
              <a:buNone/>
            </a:pPr>
            <a:endParaRPr sz="1800"/>
          </a:p>
          <a:p>
            <a:pPr lvl="0" algn="ctr" rtl="0">
              <a:spcBef>
                <a:spcPts val="0"/>
              </a:spcBef>
              <a:buNone/>
            </a:pPr>
            <a:r>
              <a:rPr lang="en-US" sz="1800"/>
              <a:t>(e.g. transaccions electròniques, fiscalització variable+quotes fixes)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2" name="Shape 342"/>
          <p:cNvSpPr/>
          <p:nvPr/>
        </p:nvSpPr>
        <p:spPr>
          <a:xfrm>
            <a:off x="4938432" y="6940550"/>
            <a:ext cx="3127933" cy="71501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marL="0" marR="0" lvl="0" indent="0" algn="ctr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Arial"/>
              <a:buNone/>
            </a:pPr>
            <a:r>
              <a:rPr lang="en-US" sz="1800"/>
              <a:t>elia</a:t>
            </a:r>
            <a:r>
              <a:rPr lang="en-US" sz="18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rPr>
              <a:t>@uber.com</a:t>
            </a:r>
          </a:p>
          <a:p>
            <a:pPr marL="0" marR="0" lvl="0" indent="0" algn="ctr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Arial"/>
              <a:buNone/>
            </a:pPr>
            <a:r>
              <a:rPr lang="en-US" sz="1800"/>
              <a:t>Public Policy Associate</a:t>
            </a:r>
          </a:p>
          <a:p>
            <a:pPr marL="0" marR="0" lvl="0" indent="0" algn="ctr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Arial"/>
              <a:buNone/>
            </a:pPr>
            <a:r>
              <a:rPr lang="en-US" sz="1800"/>
              <a:t>Barcelona</a:t>
            </a:r>
          </a:p>
        </p:txBody>
      </p:sp>
      <p:sp>
        <p:nvSpPr>
          <p:cNvPr id="343" name="Shape 343"/>
          <p:cNvSpPr/>
          <p:nvPr/>
        </p:nvSpPr>
        <p:spPr>
          <a:xfrm>
            <a:off x="5767678" y="6502398"/>
            <a:ext cx="1469442" cy="393700"/>
          </a:xfrm>
          <a:prstGeom prst="rect">
            <a:avLst/>
          </a:prstGeom>
          <a:noFill/>
          <a:ln>
            <a:noFill/>
          </a:ln>
        </p:spPr>
        <p:txBody>
          <a:bodyPr lIns="50800" tIns="50800" rIns="50800" bIns="50800" anchor="ctr" anchorCtr="0">
            <a:noAutofit/>
          </a:bodyPr>
          <a:lstStyle/>
          <a:p>
            <a:pPr marL="0" marR="0" lvl="0" indent="0" algn="ctr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4DBDD2"/>
              </a:buClr>
              <a:buSzPct val="25000"/>
              <a:buFont typeface="Arial"/>
              <a:buNone/>
            </a:pPr>
            <a:r>
              <a:rPr lang="en-US" sz="1800">
                <a:solidFill>
                  <a:srgbClr val="4DBDD2"/>
                </a:solidFill>
              </a:rPr>
              <a:t>Elia Ferrer</a:t>
            </a:r>
          </a:p>
        </p:txBody>
      </p:sp>
      <p:sp>
        <p:nvSpPr>
          <p:cNvPr id="344" name="Shape 344"/>
          <p:cNvSpPr/>
          <p:nvPr/>
        </p:nvSpPr>
        <p:spPr>
          <a:xfrm>
            <a:off x="3927098" y="3187700"/>
            <a:ext cx="5213098" cy="1720799"/>
          </a:xfrm>
          <a:prstGeom prst="rect">
            <a:avLst/>
          </a:prstGeom>
          <a:noFill/>
          <a:ln>
            <a:noFill/>
          </a:ln>
        </p:spPr>
        <p:txBody>
          <a:bodyPr lIns="50800" tIns="50800" rIns="50800" bIns="50800" anchor="ctr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4DBDD2"/>
              </a:buClr>
              <a:buSzPct val="25000"/>
              <a:buFont typeface="Arial"/>
              <a:buNone/>
            </a:pPr>
            <a:r>
              <a:rPr lang="en-US" sz="8000" b="0" i="0" u="none" strike="noStrike" cap="none" baseline="0">
                <a:solidFill>
                  <a:srgbClr val="4DBDD2"/>
                </a:solidFill>
                <a:latin typeface="Arial"/>
                <a:ea typeface="Arial"/>
                <a:cs typeface="Arial"/>
                <a:sym typeface="Arial"/>
                <a:rtl val="0"/>
              </a:rPr>
              <a:t>GRÀCIES!</a:t>
            </a:r>
          </a:p>
        </p:txBody>
      </p:sp>
      <p:sp>
        <p:nvSpPr>
          <p:cNvPr id="345" name="Shape 345"/>
          <p:cNvSpPr/>
          <p:nvPr/>
        </p:nvSpPr>
        <p:spPr>
          <a:xfrm>
            <a:off x="6385219" y="4722912"/>
            <a:ext cx="234360" cy="307777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Arial"/>
              <a:buNone/>
            </a:pPr>
            <a:r>
              <a:rPr lang="en-US" sz="14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rPr>
              <a:t> </a:t>
            </a:r>
          </a:p>
        </p:txBody>
      </p:sp>
      <p:sp>
        <p:nvSpPr>
          <p:cNvPr id="346" name="Shape 346"/>
          <p:cNvSpPr txBox="1"/>
          <p:nvPr/>
        </p:nvSpPr>
        <p:spPr>
          <a:xfrm>
            <a:off x="148440" y="8799492"/>
            <a:ext cx="12706066" cy="954106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400" b="0" i="0" u="none" strike="noStrike" cap="none" baseline="0">
              <a:solidFill>
                <a:srgbClr val="000000"/>
              </a:solidFill>
              <a:latin typeface="Arial"/>
              <a:ea typeface="Arial"/>
              <a:cs typeface="Arial"/>
              <a:sym typeface="Arial"/>
              <a:rtl val="0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400" b="0" i="0" u="none" strike="noStrike" cap="none" baseline="0">
              <a:solidFill>
                <a:srgbClr val="000000"/>
              </a:solidFill>
              <a:latin typeface="Arial"/>
              <a:ea typeface="Arial"/>
              <a:cs typeface="Arial"/>
              <a:sym typeface="Arial"/>
              <a:rtl val="0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400" b="0" i="0" u="none" strike="noStrike" cap="none" baseline="0">
              <a:solidFill>
                <a:srgbClr val="000000"/>
              </a:solidFill>
              <a:latin typeface="Arial"/>
              <a:ea typeface="Arial"/>
              <a:cs typeface="Arial"/>
              <a:sym typeface="Arial"/>
              <a:rtl val="0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400" b="0" i="0" u="none" strike="noStrike" cap="none" baseline="0">
              <a:solidFill>
                <a:srgbClr val="000000"/>
              </a:solidFill>
              <a:latin typeface="Arial"/>
              <a:ea typeface="Arial"/>
              <a:cs typeface="Arial"/>
              <a:sym typeface="Arial"/>
              <a:rtl val="0"/>
            </a:endParaRPr>
          </a:p>
        </p:txBody>
      </p:sp>
      <p:sp>
        <p:nvSpPr>
          <p:cNvPr id="347" name="Shape 347"/>
          <p:cNvSpPr txBox="1"/>
          <p:nvPr/>
        </p:nvSpPr>
        <p:spPr>
          <a:xfrm>
            <a:off x="850900" y="8799492"/>
            <a:ext cx="12003606" cy="954106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400" b="0" i="0" u="none" strike="noStrike" cap="none" baseline="0">
              <a:solidFill>
                <a:srgbClr val="000000"/>
              </a:solidFill>
              <a:latin typeface="Arial"/>
              <a:ea typeface="Arial"/>
              <a:cs typeface="Arial"/>
              <a:sym typeface="Arial"/>
              <a:rtl val="0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400" b="0" i="0" u="none" strike="noStrike" cap="none" baseline="0">
              <a:solidFill>
                <a:srgbClr val="000000"/>
              </a:solidFill>
              <a:latin typeface="Arial"/>
              <a:ea typeface="Arial"/>
              <a:cs typeface="Arial"/>
              <a:sym typeface="Arial"/>
              <a:rtl val="0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400" b="0" i="0" u="none" strike="noStrike" cap="none" baseline="0">
              <a:solidFill>
                <a:srgbClr val="000000"/>
              </a:solidFill>
              <a:latin typeface="Arial"/>
              <a:ea typeface="Arial"/>
              <a:cs typeface="Arial"/>
              <a:sym typeface="Arial"/>
              <a:rtl val="0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400" b="0" i="0" u="none" strike="noStrike" cap="none" baseline="0">
              <a:solidFill>
                <a:srgbClr val="000000"/>
              </a:solidFill>
              <a:latin typeface="Arial"/>
              <a:ea typeface="Arial"/>
              <a:cs typeface="Arial"/>
              <a:sym typeface="Arial"/>
              <a:rtl val="0"/>
            </a:endParaRPr>
          </a:p>
        </p:txBody>
      </p:sp>
      <p:sp>
        <p:nvSpPr>
          <p:cNvPr id="348" name="Shape 348"/>
          <p:cNvSpPr txBox="1"/>
          <p:nvPr/>
        </p:nvSpPr>
        <p:spPr>
          <a:xfrm>
            <a:off x="5076496" y="8814339"/>
            <a:ext cx="7184002" cy="1067698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ct val="25000"/>
              <a:buFont typeface="Arial"/>
              <a:buNone/>
            </a:pPr>
            <a:r>
              <a:rPr lang="en-US" sz="2400" b="0" i="0" u="none" strike="noStrike" cap="none" baseline="0">
                <a:solidFill>
                  <a:srgbClr val="666666"/>
                </a:solidFill>
                <a:latin typeface="Arial"/>
                <a:ea typeface="Arial"/>
                <a:cs typeface="Arial"/>
                <a:sym typeface="Arial"/>
                <a:rtl val="0"/>
              </a:rPr>
              <a:t>Comissió d’estudi sobre l’Economia Col·laborativa</a:t>
            </a:r>
          </a:p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ct val="25000"/>
              <a:buFont typeface="Arial"/>
              <a:buNone/>
            </a:pPr>
            <a:r>
              <a:rPr lang="en-US" sz="2400" b="0" i="0" u="none" strike="noStrike" cap="none" baseline="0">
                <a:solidFill>
                  <a:srgbClr val="666666"/>
                </a:solidFill>
                <a:latin typeface="Arial"/>
                <a:ea typeface="Arial"/>
                <a:cs typeface="Arial"/>
                <a:sym typeface="Arial"/>
                <a:rtl val="0"/>
              </a:rPr>
              <a:t> Parlament de Catalunya</a:t>
            </a:r>
          </a:p>
        </p:txBody>
      </p:sp>
      <p:pic>
        <p:nvPicPr>
          <p:cNvPr id="349" name="Shape 34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0900" y="9001995"/>
            <a:ext cx="1403131" cy="19731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White">
  <a:themeElements>
    <a:clrScheme name="White">
      <a:dk1>
        <a:srgbClr val="FFFFFF"/>
      </a:dk1>
      <a:lt1>
        <a:srgbClr val="C0C0C8"/>
      </a:lt1>
      <a:dk2>
        <a:srgbClr val="53585F"/>
      </a:dk2>
      <a:lt2>
        <a:srgbClr val="DCDEE0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White">
  <a:themeElements>
    <a:clrScheme name="White">
      <a:dk1>
        <a:srgbClr val="FFFFFF"/>
      </a:dk1>
      <a:lt1>
        <a:srgbClr val="C0C0C8"/>
      </a:lt1>
      <a:dk2>
        <a:srgbClr val="53585F"/>
      </a:dk2>
      <a:lt2>
        <a:srgbClr val="DCDEE0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745</Words>
  <Application>Microsoft Office PowerPoint</Application>
  <PresentationFormat>Personalització</PresentationFormat>
  <Paragraphs>134</Paragraphs>
  <Slides>9</Slides>
  <Notes>9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Títols de les diapositives</vt:lpstr>
      </vt:variant>
      <vt:variant>
        <vt:i4>9</vt:i4>
      </vt:variant>
    </vt:vector>
  </HeadingPairs>
  <TitlesOfParts>
    <vt:vector size="11" baseType="lpstr">
      <vt:lpstr>White</vt:lpstr>
      <vt:lpstr>White</vt:lpstr>
      <vt:lpstr>Presentació del PowerPoint</vt:lpstr>
      <vt:lpstr>QUÈ ÉS L’ECONOMIA COL·LABORATIVA? </vt:lpstr>
      <vt:lpstr>UBER I L’ECONOMIA COL·LABORATIVA </vt:lpstr>
      <vt:lpstr>COM FUNCIONA UBER?</vt:lpstr>
      <vt:lpstr>UBER, BENEFICIS PER LES CIUTATS</vt:lpstr>
      <vt:lpstr>Presentació del PowerPoint</vt:lpstr>
      <vt:lpstr>Presentació del PowerPoint</vt:lpstr>
      <vt:lpstr>IMPULS REGULATORI</vt:lpstr>
      <vt:lpstr>Presentació del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cp:lastModifiedBy>Usuari Presentacions</cp:lastModifiedBy>
  <cp:revision>3</cp:revision>
  <dcterms:modified xsi:type="dcterms:W3CDTF">2015-05-26T13:54:42Z</dcterms:modified>
</cp:coreProperties>
</file>