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F_0.xml" ContentType="application/vnd.ms-powerpoint.comment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75" r:id="rId6"/>
    <p:sldId id="266" r:id="rId7"/>
    <p:sldId id="271" r:id="rId8"/>
    <p:sldId id="273" r:id="rId9"/>
    <p:sldId id="258" r:id="rId10"/>
    <p:sldId id="260" r:id="rId11"/>
    <p:sldId id="276" r:id="rId12"/>
    <p:sldId id="261" r:id="rId13"/>
    <p:sldId id="262" r:id="rId14"/>
    <p:sldId id="263" r:id="rId15"/>
    <p:sldId id="270" r:id="rId16"/>
    <p:sldId id="277" r:id="rId17"/>
    <p:sldId id="264" r:id="rId18"/>
    <p:sldId id="282" r:id="rId19"/>
    <p:sldId id="280" r:id="rId20"/>
    <p:sldId id="283" r:id="rId21"/>
    <p:sldId id="269" r:id="rId22"/>
  </p:sldIdLst>
  <p:sldSz cx="14630400" cy="8229600"/>
  <p:notesSz cx="8229600" cy="146304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0F2F74-9E1E-A9C8-39FD-7BB2D615C3D9}" name="Montagut Farran, Mireia" initials="MM" userId="S::mmontagut.lleida.ics@gencat.cat::590aea69-a6c8-4aa6-8a0b-cf43ad3d1dd1" providerId="AD"/>
  <p188:author id="{EC88ECD1-CF44-C96C-19DF-78F424032E2F}" name="Bringue Espuny, Xavier" initials="BX" userId="S::xbringue.lleida.ics@gencat.cat::7fb76eb3-8018-414a-b111-7f206bfcd2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400"/>
    <a:srgbClr val="4A854C"/>
    <a:srgbClr val="52D156"/>
    <a:srgbClr val="62BF65"/>
    <a:srgbClr val="E3C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70433D-2574-301B-5EB7-12B2EC91B4EE}" v="206" dt="2026-01-15T06:54:06.725"/>
    <p1510:client id="{1AAEE01A-F11D-2343-E866-E85E6CE0BB3B}" v="22" dt="2026-01-15T18:55:14.379"/>
    <p1510:client id="{4F407B26-9C78-6E8D-C38F-10587BAAF2DF}" v="439" dt="2026-01-15T21:03:54.637"/>
    <p1510:client id="{5B0EF805-5128-4855-A09B-9EFF56620F97}" v="4" dt="2026-01-16T09:31:17.542"/>
    <p1510:client id="{7D6D265A-075C-47AC-607B-1FA5C80D68DB}" v="41" dt="2026-01-14T14:32:22.256"/>
    <p1510:client id="{BE963C9E-5A5C-5A7F-7000-8829C79986CC}" v="105" dt="2026-01-15T09:26:33.699"/>
    <p1510:client id="{D3A123B0-E19A-BFA0-88ED-86E4437A92C8}" v="15" dt="2026-01-15T18:42:56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omments/modernComment_1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8A8967-9890-4316-B900-26BFC60F7658}" authorId="{D20F2F74-9E1E-A9C8-39FD-7BB2D615C3D9}" created="2026-01-15T20:40:26.9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1"/>
      <ac:spMk id="2" creationId="{00000000-0000-0000-0000-000000000000}"/>
      <ac:txMk cp="49" len="7">
        <ac:context len="384" hash="337536753"/>
      </ac:txMk>
    </ac:txMkLst>
    <p188:pos x="3485071" y="1224950"/>
    <p188:txBody>
      <a:bodyPr/>
      <a:lstStyle/>
      <a:p>
        <a:r>
          <a:rPr lang="ca-ES"/>
          <a:t>FINS ALS 14 ANYS N?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8D45A-B2BA-4AE5-906E-E96A53766F85}" type="doc">
      <dgm:prSet loTypeId="urn:microsoft.com/office/officeart/2005/8/layout/defaul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ca-ES"/>
        </a:p>
      </dgm:t>
    </dgm:pt>
    <dgm:pt modelId="{73590D75-351F-4B48-A6C8-36DC1D54142B}">
      <dgm:prSet phldr="0"/>
      <dgm:spPr/>
      <dgm:t>
        <a:bodyPr/>
        <a:lstStyle/>
        <a:p>
          <a:pPr algn="l" rtl="0"/>
          <a:r>
            <a:rPr lang="ca-E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 atesos en coordinació amb </a:t>
          </a:r>
          <a:r>
            <a:rPr lang="ca-E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SAPPIS</a:t>
          </a:r>
          <a:r>
            <a:rPr lang="ca-E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: 8</a:t>
          </a:r>
          <a:br>
            <a:rPr lang="ca-E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ca-E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atesos en </a:t>
          </a:r>
          <a:r>
            <a:rPr lang="ca-E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exclusiva</a:t>
          </a:r>
          <a:r>
            <a:rPr lang="ca-E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: 30</a:t>
          </a:r>
          <a:endParaRPr lang="en-US" sz="200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DF4B7ABD-6DDB-4182-8496-7644B9F9C0D5}" type="parTrans" cxnId="{1D1BE143-BF3E-4993-9988-4A78AFE3C83C}">
      <dgm:prSet/>
      <dgm:spPr/>
    </dgm:pt>
    <dgm:pt modelId="{1DD4F997-61FF-47C7-99FF-3D1762042EF1}" type="sibTrans" cxnId="{1D1BE143-BF3E-4993-9988-4A78AFE3C83C}">
      <dgm:prSet/>
      <dgm:spPr/>
    </dgm:pt>
    <dgm:pt modelId="{ED5D8250-C57A-41CA-BFF7-0926BB39692C}">
      <dgm:prSet phldr="0"/>
      <dgm:spPr/>
      <dgm:t>
        <a:bodyPr/>
        <a:lstStyle/>
        <a:p>
          <a:pPr algn="l" rtl="0"/>
          <a:r>
            <a:rPr lang="ca-ES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</a:t>
          </a:r>
          <a:r>
            <a:rPr lang="ca-E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PCCP</a:t>
          </a:r>
          <a:r>
            <a:rPr lang="ca-ES" dirty="0">
              <a:solidFill>
                <a:schemeClr val="tx1"/>
              </a:solidFill>
              <a:latin typeface="Calibri"/>
              <a:ea typeface="Calibri"/>
              <a:cs typeface="Calibri"/>
            </a:rPr>
            <a:t>: 35</a:t>
          </a:r>
          <a:br>
            <a:rPr lang="ca-ES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ca-ES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</a:t>
          </a:r>
          <a:r>
            <a:rPr lang="ca-ES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MACAP</a:t>
          </a:r>
          <a:r>
            <a:rPr lang="ca-ES" dirty="0">
              <a:solidFill>
                <a:schemeClr val="tx1"/>
              </a:solidFill>
              <a:latin typeface="Calibri"/>
              <a:ea typeface="Calibri"/>
              <a:cs typeface="Calibri"/>
            </a:rPr>
            <a:t>: 3</a:t>
          </a:r>
          <a:endParaRPr lang="en-US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24A09A26-3D6F-47F5-B6DF-86BB85F929D7}" type="parTrans" cxnId="{00E6C718-69DC-410A-8191-AFA05226DE82}">
      <dgm:prSet/>
      <dgm:spPr/>
    </dgm:pt>
    <dgm:pt modelId="{F7DC547B-E792-459D-80C4-D518F1F0A6CC}" type="sibTrans" cxnId="{00E6C718-69DC-410A-8191-AFA05226DE82}">
      <dgm:prSet/>
      <dgm:spPr/>
    </dgm:pt>
    <dgm:pt modelId="{FF855872-5AF4-45A6-8C95-7E7288974390}">
      <dgm:prSet phldr="0"/>
      <dgm:spPr/>
      <dgm:t>
        <a:bodyPr/>
        <a:lstStyle/>
        <a:p>
          <a:pPr algn="l" rtl="0"/>
          <a: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segons tipus de patologia:</a:t>
          </a:r>
          <a:b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  <a:t>-Neurològica: 29</a:t>
          </a:r>
          <a:b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  <a:t>-Oncològica: 1</a:t>
          </a:r>
          <a:b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  <a:t>-Cardiològica: 3</a:t>
          </a:r>
          <a:b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  <a:t>-Dermatològica: 1</a:t>
          </a:r>
          <a:b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100" dirty="0">
              <a:solidFill>
                <a:schemeClr val="tx1"/>
              </a:solidFill>
              <a:latin typeface="Calibri"/>
              <a:ea typeface="Calibri"/>
              <a:cs typeface="Calibri"/>
            </a:rPr>
            <a:t>-Altres malalties minoritàries: 4</a:t>
          </a:r>
          <a:endParaRPr lang="ca-ES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9B04F0AF-48A2-42A7-B7B9-1BC3B1489414}" type="parTrans" cxnId="{31393978-B45A-467B-8A3D-A342F9045F3A}">
      <dgm:prSet/>
      <dgm:spPr/>
    </dgm:pt>
    <dgm:pt modelId="{F909653C-85E1-4A52-977E-BEE8D838F537}" type="sibTrans" cxnId="{31393978-B45A-467B-8A3D-A342F9045F3A}">
      <dgm:prSet/>
      <dgm:spPr/>
    </dgm:pt>
    <dgm:pt modelId="{439D1728-417F-4F24-9ACD-EB219D3FCFB7}" type="pres">
      <dgm:prSet presAssocID="{1638D45A-B2BA-4AE5-906E-E96A53766F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4771367-2A1F-4799-9B04-30D7262E5FC0}" type="pres">
      <dgm:prSet presAssocID="{73590D75-351F-4B48-A6C8-36DC1D54142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2D9179-4D8D-4AD8-9C25-873AF813020A}" type="pres">
      <dgm:prSet presAssocID="{1DD4F997-61FF-47C7-99FF-3D1762042EF1}" presName="sibTrans" presStyleCnt="0"/>
      <dgm:spPr/>
    </dgm:pt>
    <dgm:pt modelId="{77C72B35-4CBE-438B-9E27-B1CC76F29FAC}" type="pres">
      <dgm:prSet presAssocID="{ED5D8250-C57A-41CA-BFF7-0926BB39692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33429B-B732-45FE-848D-83F972866257}" type="pres">
      <dgm:prSet presAssocID="{F7DC547B-E792-459D-80C4-D518F1F0A6CC}" presName="sibTrans" presStyleCnt="0"/>
      <dgm:spPr/>
    </dgm:pt>
    <dgm:pt modelId="{BF7D7F3C-564F-4458-8219-54D63E5BD1BD}" type="pres">
      <dgm:prSet presAssocID="{FF855872-5AF4-45A6-8C95-7E728897439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36D6DD-B585-4578-AF8E-6E20D6CC2092}" type="presOf" srcId="{73590D75-351F-4B48-A6C8-36DC1D54142B}" destId="{74771367-2A1F-4799-9B04-30D7262E5FC0}" srcOrd="0" destOrd="0" presId="urn:microsoft.com/office/officeart/2005/8/layout/default"/>
    <dgm:cxn modelId="{31393978-B45A-467B-8A3D-A342F9045F3A}" srcId="{1638D45A-B2BA-4AE5-906E-E96A53766F85}" destId="{FF855872-5AF4-45A6-8C95-7E7288974390}" srcOrd="2" destOrd="0" parTransId="{9B04F0AF-48A2-42A7-B7B9-1BC3B1489414}" sibTransId="{F909653C-85E1-4A52-977E-BEE8D838F537}"/>
    <dgm:cxn modelId="{31F832B6-EEE1-4CF0-9851-72A655991193}" type="presOf" srcId="{ED5D8250-C57A-41CA-BFF7-0926BB39692C}" destId="{77C72B35-4CBE-438B-9E27-B1CC76F29FAC}" srcOrd="0" destOrd="0" presId="urn:microsoft.com/office/officeart/2005/8/layout/default"/>
    <dgm:cxn modelId="{13EE10FF-1304-4B8F-9307-2CC9640B79E1}" type="presOf" srcId="{1638D45A-B2BA-4AE5-906E-E96A53766F85}" destId="{439D1728-417F-4F24-9ACD-EB219D3FCFB7}" srcOrd="0" destOrd="0" presId="urn:microsoft.com/office/officeart/2005/8/layout/default"/>
    <dgm:cxn modelId="{218136A8-9F4D-4EE1-8F1F-1E42E48B6A81}" type="presOf" srcId="{FF855872-5AF4-45A6-8C95-7E7288974390}" destId="{BF7D7F3C-564F-4458-8219-54D63E5BD1BD}" srcOrd="0" destOrd="0" presId="urn:microsoft.com/office/officeart/2005/8/layout/default"/>
    <dgm:cxn modelId="{1D1BE143-BF3E-4993-9988-4A78AFE3C83C}" srcId="{1638D45A-B2BA-4AE5-906E-E96A53766F85}" destId="{73590D75-351F-4B48-A6C8-36DC1D54142B}" srcOrd="0" destOrd="0" parTransId="{DF4B7ABD-6DDB-4182-8496-7644B9F9C0D5}" sibTransId="{1DD4F997-61FF-47C7-99FF-3D1762042EF1}"/>
    <dgm:cxn modelId="{00E6C718-69DC-410A-8191-AFA05226DE82}" srcId="{1638D45A-B2BA-4AE5-906E-E96A53766F85}" destId="{ED5D8250-C57A-41CA-BFF7-0926BB39692C}" srcOrd="1" destOrd="0" parTransId="{24A09A26-3D6F-47F5-B6DF-86BB85F929D7}" sibTransId="{F7DC547B-E792-459D-80C4-D518F1F0A6CC}"/>
    <dgm:cxn modelId="{1C4A4C5C-8953-4188-8797-818426386856}" type="presParOf" srcId="{439D1728-417F-4F24-9ACD-EB219D3FCFB7}" destId="{74771367-2A1F-4799-9B04-30D7262E5FC0}" srcOrd="0" destOrd="0" presId="urn:microsoft.com/office/officeart/2005/8/layout/default"/>
    <dgm:cxn modelId="{744B5D15-B6A7-4A7A-A755-68ED8F61C3FC}" type="presParOf" srcId="{439D1728-417F-4F24-9ACD-EB219D3FCFB7}" destId="{D72D9179-4D8D-4AD8-9C25-873AF813020A}" srcOrd="1" destOrd="0" presId="urn:microsoft.com/office/officeart/2005/8/layout/default"/>
    <dgm:cxn modelId="{BC92CBC8-31E0-40EA-8003-A602C2D89D91}" type="presParOf" srcId="{439D1728-417F-4F24-9ACD-EB219D3FCFB7}" destId="{77C72B35-4CBE-438B-9E27-B1CC76F29FAC}" srcOrd="2" destOrd="0" presId="urn:microsoft.com/office/officeart/2005/8/layout/default"/>
    <dgm:cxn modelId="{8E69D270-EC22-46B9-921D-193DB19289C0}" type="presParOf" srcId="{439D1728-417F-4F24-9ACD-EB219D3FCFB7}" destId="{3233429B-B732-45FE-848D-83F972866257}" srcOrd="3" destOrd="0" presId="urn:microsoft.com/office/officeart/2005/8/layout/default"/>
    <dgm:cxn modelId="{7E8274FE-D1FB-4527-A715-3D7C90E2F7BD}" type="presParOf" srcId="{439D1728-417F-4F24-9ACD-EB219D3FCFB7}" destId="{BF7D7F3C-564F-4458-8219-54D63E5BD1B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010816-5A26-4712-9632-516871A263D2}" type="doc">
      <dgm:prSet loTypeId="urn:microsoft.com/office/officeart/2005/8/layout/h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ca-ES"/>
        </a:p>
      </dgm:t>
    </dgm:pt>
    <dgm:pt modelId="{5255B1A2-2F40-4145-9E2E-4D6DF44C145B}">
      <dgm:prSet phldrT="[Text]" phldr="0"/>
      <dgm:spPr/>
      <dgm:t>
        <a:bodyPr/>
        <a:lstStyle/>
        <a:p>
          <a:r>
            <a:rPr lang="ca-ES" dirty="0">
              <a:latin typeface="Calibri Light" panose="020F0302020204030204"/>
            </a:rPr>
            <a:t>ACTIVITAT</a:t>
          </a:r>
          <a:endParaRPr lang="ca-ES" dirty="0"/>
        </a:p>
      </dgm:t>
    </dgm:pt>
    <dgm:pt modelId="{57582D9A-43DF-4A64-994A-AF895F895AA8}" type="parTrans" cxnId="{C94708EC-0D9A-4C1A-BBDE-046F3ED821D0}">
      <dgm:prSet/>
      <dgm:spPr/>
      <dgm:t>
        <a:bodyPr/>
        <a:lstStyle/>
        <a:p>
          <a:endParaRPr lang="ca-ES"/>
        </a:p>
      </dgm:t>
    </dgm:pt>
    <dgm:pt modelId="{6E6EC278-CD48-4DED-A77E-A50F5C6408E9}" type="sibTrans" cxnId="{C94708EC-0D9A-4C1A-BBDE-046F3ED821D0}">
      <dgm:prSet/>
      <dgm:spPr/>
      <dgm:t>
        <a:bodyPr/>
        <a:lstStyle/>
        <a:p>
          <a:endParaRPr lang="ca-ES"/>
        </a:p>
      </dgm:t>
    </dgm:pt>
    <dgm:pt modelId="{559E2272-DF03-4AA2-8976-15620B638647}">
      <dgm:prSet phldrT="[Text]" phldr="0"/>
      <dgm:spPr/>
      <dgm:t>
        <a:bodyPr/>
        <a:lstStyle/>
        <a:p>
          <a:pPr rtl="0"/>
          <a:r>
            <a:rPr lang="ca-ES" b="1" dirty="0">
              <a:latin typeface="Calibri Light" panose="020F0302020204030204"/>
            </a:rPr>
            <a:t>PEDIATRA</a:t>
          </a:r>
          <a:r>
            <a:rPr lang="ca-ES" dirty="0">
              <a:latin typeface="Calibri Light" panose="020F0302020204030204"/>
            </a:rPr>
            <a:t/>
          </a:r>
          <a:br>
            <a:rPr lang="ca-ES" dirty="0">
              <a:latin typeface="Calibri Light" panose="020F0302020204030204"/>
            </a:rPr>
          </a:br>
          <a:r>
            <a:rPr lang="ca-ES" dirty="0">
              <a:latin typeface="Calibri Light" panose="020F0302020204030204"/>
            </a:rPr>
            <a:t/>
          </a:r>
          <a:br>
            <a:rPr lang="ca-ES" dirty="0">
              <a:latin typeface="Calibri Light" panose="020F0302020204030204"/>
            </a:rPr>
          </a:br>
          <a:r>
            <a:rPr lang="ca-ES" b="0" dirty="0">
              <a:latin typeface="Calibri Light" panose="020F0302020204030204"/>
            </a:rPr>
            <a:t>- Primeres visites: 11</a:t>
          </a:r>
          <a:r>
            <a:rPr lang="ca-ES" dirty="0">
              <a:latin typeface="Calibri Light" panose="020F0302020204030204"/>
            </a:rPr>
            <a:t/>
          </a:r>
          <a:br>
            <a:rPr lang="ca-ES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Domicilis: 73</a:t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Telemedicina: 142</a:t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Successives presencials: 47</a:t>
          </a:r>
        </a:p>
      </dgm:t>
    </dgm:pt>
    <dgm:pt modelId="{E2981A98-902A-4D69-AFEE-AFE5EEC0E27A}" type="parTrans" cxnId="{8686AE81-0FC0-4B62-9CF5-FA6CF3BCE9B8}">
      <dgm:prSet/>
      <dgm:spPr/>
      <dgm:t>
        <a:bodyPr/>
        <a:lstStyle/>
        <a:p>
          <a:endParaRPr lang="ca-ES"/>
        </a:p>
      </dgm:t>
    </dgm:pt>
    <dgm:pt modelId="{F81E9871-6352-41E2-8DD4-01141D916320}" type="sibTrans" cxnId="{8686AE81-0FC0-4B62-9CF5-FA6CF3BCE9B8}">
      <dgm:prSet/>
      <dgm:spPr/>
      <dgm:t>
        <a:bodyPr/>
        <a:lstStyle/>
        <a:p>
          <a:endParaRPr lang="ca-ES"/>
        </a:p>
      </dgm:t>
    </dgm:pt>
    <dgm:pt modelId="{1BE3D864-7182-4FCE-A161-3362FD8380DD}">
      <dgm:prSet phldrT="[Text]" phldr="0"/>
      <dgm:spPr/>
      <dgm:t>
        <a:bodyPr/>
        <a:lstStyle/>
        <a:p>
          <a:pPr rtl="0"/>
          <a:r>
            <a:rPr lang="ca-ES" b="1" dirty="0">
              <a:latin typeface="Calibri Light" panose="020F0302020204030204"/>
            </a:rPr>
            <a:t>INFERMERA</a:t>
          </a:r>
          <a:r>
            <a:rPr lang="ca-ES" dirty="0">
              <a:latin typeface="Calibri Light" panose="020F0302020204030204"/>
            </a:rPr>
            <a:t/>
          </a:r>
          <a:br>
            <a:rPr lang="ca-ES" dirty="0">
              <a:latin typeface="Calibri Light" panose="020F0302020204030204"/>
            </a:rPr>
          </a:br>
          <a:r>
            <a:rPr lang="ca-ES" dirty="0">
              <a:latin typeface="Calibri Light" panose="020F0302020204030204"/>
            </a:rPr>
            <a:t/>
          </a:r>
          <a:br>
            <a:rPr lang="ca-ES" dirty="0">
              <a:latin typeface="Calibri Light" panose="020F0302020204030204"/>
            </a:rPr>
          </a:br>
          <a:r>
            <a:rPr lang="ca-ES" dirty="0">
              <a:latin typeface="Calibri Light" panose="020F0302020204030204"/>
            </a:rPr>
            <a:t>- Primeres visites: 11</a:t>
          </a:r>
          <a:br>
            <a:rPr lang="ca-ES" dirty="0">
              <a:latin typeface="Calibri Light" panose="020F0302020204030204"/>
            </a:rPr>
          </a:br>
          <a:r>
            <a:rPr lang="ca-ES" dirty="0">
              <a:latin typeface="Calibri Light" panose="020F0302020204030204"/>
            </a:rPr>
            <a:t>- Domicilis: 115</a:t>
          </a:r>
          <a:br>
            <a:rPr lang="ca-ES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Telefòniques: 277</a:t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Atenció Hospital de Dia: 34</a:t>
          </a:r>
          <a:endParaRPr lang="ca-ES" sz="1800" dirty="0"/>
        </a:p>
      </dgm:t>
    </dgm:pt>
    <dgm:pt modelId="{E852A1C0-4C8A-42E4-B2F1-446DEDD72631}" type="parTrans" cxnId="{F3892C0E-69AE-46EF-994A-DF679773889E}">
      <dgm:prSet/>
      <dgm:spPr/>
      <dgm:t>
        <a:bodyPr/>
        <a:lstStyle/>
        <a:p>
          <a:endParaRPr lang="ca-ES"/>
        </a:p>
      </dgm:t>
    </dgm:pt>
    <dgm:pt modelId="{86C9049E-1D04-4DE3-B4F4-0AFD52454E36}" type="sibTrans" cxnId="{F3892C0E-69AE-46EF-994A-DF679773889E}">
      <dgm:prSet/>
      <dgm:spPr/>
      <dgm:t>
        <a:bodyPr/>
        <a:lstStyle/>
        <a:p>
          <a:endParaRPr lang="ca-ES"/>
        </a:p>
      </dgm:t>
    </dgm:pt>
    <dgm:pt modelId="{B143D12D-C4FE-423A-BF54-CB014B1DF429}">
      <dgm:prSet phldr="0"/>
      <dgm:spPr/>
      <dgm:t>
        <a:bodyPr/>
        <a:lstStyle/>
        <a:p>
          <a:pPr rtl="0"/>
          <a:r>
            <a:rPr lang="ca-ES" sz="1800" b="1" dirty="0">
              <a:latin typeface="Calibri Light" panose="020F0302020204030204"/>
            </a:rPr>
            <a:t>PSICOLOGIA I TREBALL SOCIAL</a:t>
          </a:r>
          <a:r>
            <a:rPr lang="ca-ES" sz="1800" dirty="0">
              <a:latin typeface="Calibri Light" panose="020F0302020204030204"/>
            </a:rPr>
            <a:t/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/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Primeres visites: 16</a:t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Visites de seguiment: 142</a:t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Coordinacions: 26</a:t>
          </a:r>
          <a:br>
            <a:rPr lang="ca-ES" sz="1800" dirty="0">
              <a:latin typeface="Calibri Light" panose="020F0302020204030204"/>
            </a:rPr>
          </a:br>
          <a:r>
            <a:rPr lang="ca-ES" sz="1800" dirty="0">
              <a:latin typeface="Calibri Light" panose="020F0302020204030204"/>
            </a:rPr>
            <a:t>- Altes: 4</a:t>
          </a:r>
        </a:p>
      </dgm:t>
    </dgm:pt>
    <dgm:pt modelId="{A03AB1C3-5605-4F15-8ED4-AC97F43B6055}" type="parTrans" cxnId="{D2AC4E99-659C-47EA-8A27-70C7E9658F90}">
      <dgm:prSet/>
      <dgm:spPr/>
    </dgm:pt>
    <dgm:pt modelId="{F28209EC-9597-4D7B-A7E2-4B6CADE94BBE}" type="sibTrans" cxnId="{D2AC4E99-659C-47EA-8A27-70C7E9658F90}">
      <dgm:prSet/>
      <dgm:spPr/>
    </dgm:pt>
    <dgm:pt modelId="{DE10DC38-3FBE-488D-857E-1B1FB03661E5}" type="pres">
      <dgm:prSet presAssocID="{28010816-5A26-4712-9632-516871A263D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5FF7914-ED79-4BD7-9AEC-1256F6E7FD5B}" type="pres">
      <dgm:prSet presAssocID="{5255B1A2-2F40-4145-9E2E-4D6DF44C145B}" presName="roof" presStyleLbl="dkBgShp" presStyleIdx="0" presStyleCnt="2"/>
      <dgm:spPr/>
      <dgm:t>
        <a:bodyPr/>
        <a:lstStyle/>
        <a:p>
          <a:endParaRPr lang="es-ES"/>
        </a:p>
      </dgm:t>
    </dgm:pt>
    <dgm:pt modelId="{21C2AC8F-AFB3-4C6A-989C-21BB318E89B1}" type="pres">
      <dgm:prSet presAssocID="{5255B1A2-2F40-4145-9E2E-4D6DF44C145B}" presName="pillars" presStyleCnt="0"/>
      <dgm:spPr/>
    </dgm:pt>
    <dgm:pt modelId="{C3904987-CD5C-41EB-9F69-47820A360619}" type="pres">
      <dgm:prSet presAssocID="{5255B1A2-2F40-4145-9E2E-4D6DF44C145B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1EB8EF-00F8-4B17-B37E-51FDE2DDDBA7}" type="pres">
      <dgm:prSet presAssocID="{1BE3D864-7182-4FCE-A161-3362FD8380DD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388790-6ECC-4BFD-BCCB-15A04C85C2CE}" type="pres">
      <dgm:prSet presAssocID="{B143D12D-C4FE-423A-BF54-CB014B1DF429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EDF453-B9D7-476A-A124-1EA467E8826D}" type="pres">
      <dgm:prSet presAssocID="{5255B1A2-2F40-4145-9E2E-4D6DF44C145B}" presName="base" presStyleLbl="dkBgShp" presStyleIdx="1" presStyleCnt="2"/>
      <dgm:spPr/>
    </dgm:pt>
  </dgm:ptLst>
  <dgm:cxnLst>
    <dgm:cxn modelId="{37FFF126-0D92-4F9B-8B4D-EFB7742875DF}" type="presOf" srcId="{559E2272-DF03-4AA2-8976-15620B638647}" destId="{C3904987-CD5C-41EB-9F69-47820A360619}" srcOrd="0" destOrd="0" presId="urn:microsoft.com/office/officeart/2005/8/layout/hList3"/>
    <dgm:cxn modelId="{C94708EC-0D9A-4C1A-BBDE-046F3ED821D0}" srcId="{28010816-5A26-4712-9632-516871A263D2}" destId="{5255B1A2-2F40-4145-9E2E-4D6DF44C145B}" srcOrd="0" destOrd="0" parTransId="{57582D9A-43DF-4A64-994A-AF895F895AA8}" sibTransId="{6E6EC278-CD48-4DED-A77E-A50F5C6408E9}"/>
    <dgm:cxn modelId="{8686AE81-0FC0-4B62-9CF5-FA6CF3BCE9B8}" srcId="{5255B1A2-2F40-4145-9E2E-4D6DF44C145B}" destId="{559E2272-DF03-4AA2-8976-15620B638647}" srcOrd="0" destOrd="0" parTransId="{E2981A98-902A-4D69-AFEE-AFE5EEC0E27A}" sibTransId="{F81E9871-6352-41E2-8DD4-01141D916320}"/>
    <dgm:cxn modelId="{211089C6-6E95-4DB9-8E53-7479DA6F4D5C}" type="presOf" srcId="{1BE3D864-7182-4FCE-A161-3362FD8380DD}" destId="{531EB8EF-00F8-4B17-B37E-51FDE2DDDBA7}" srcOrd="0" destOrd="0" presId="urn:microsoft.com/office/officeart/2005/8/layout/hList3"/>
    <dgm:cxn modelId="{E0047743-AFD0-4BC2-92D1-66587900AAA2}" type="presOf" srcId="{5255B1A2-2F40-4145-9E2E-4D6DF44C145B}" destId="{75FF7914-ED79-4BD7-9AEC-1256F6E7FD5B}" srcOrd="0" destOrd="0" presId="urn:microsoft.com/office/officeart/2005/8/layout/hList3"/>
    <dgm:cxn modelId="{986C7E51-5D1F-4F61-B8AD-B84ACF747B51}" type="presOf" srcId="{28010816-5A26-4712-9632-516871A263D2}" destId="{DE10DC38-3FBE-488D-857E-1B1FB03661E5}" srcOrd="0" destOrd="0" presId="urn:microsoft.com/office/officeart/2005/8/layout/hList3"/>
    <dgm:cxn modelId="{F3892C0E-69AE-46EF-994A-DF679773889E}" srcId="{5255B1A2-2F40-4145-9E2E-4D6DF44C145B}" destId="{1BE3D864-7182-4FCE-A161-3362FD8380DD}" srcOrd="1" destOrd="0" parTransId="{E852A1C0-4C8A-42E4-B2F1-446DEDD72631}" sibTransId="{86C9049E-1D04-4DE3-B4F4-0AFD52454E36}"/>
    <dgm:cxn modelId="{D2AC4E99-659C-47EA-8A27-70C7E9658F90}" srcId="{5255B1A2-2F40-4145-9E2E-4D6DF44C145B}" destId="{B143D12D-C4FE-423A-BF54-CB014B1DF429}" srcOrd="2" destOrd="0" parTransId="{A03AB1C3-5605-4F15-8ED4-AC97F43B6055}" sibTransId="{F28209EC-9597-4D7B-A7E2-4B6CADE94BBE}"/>
    <dgm:cxn modelId="{19BDBA46-7763-4670-B055-FE406AB13025}" type="presOf" srcId="{B143D12D-C4FE-423A-BF54-CB014B1DF429}" destId="{28388790-6ECC-4BFD-BCCB-15A04C85C2CE}" srcOrd="0" destOrd="0" presId="urn:microsoft.com/office/officeart/2005/8/layout/hList3"/>
    <dgm:cxn modelId="{5D4C6B93-70D4-441C-A018-E1049CFE2011}" type="presParOf" srcId="{DE10DC38-3FBE-488D-857E-1B1FB03661E5}" destId="{75FF7914-ED79-4BD7-9AEC-1256F6E7FD5B}" srcOrd="0" destOrd="0" presId="urn:microsoft.com/office/officeart/2005/8/layout/hList3"/>
    <dgm:cxn modelId="{77797138-089B-485E-8E83-34C6BB4C032E}" type="presParOf" srcId="{DE10DC38-3FBE-488D-857E-1B1FB03661E5}" destId="{21C2AC8F-AFB3-4C6A-989C-21BB318E89B1}" srcOrd="1" destOrd="0" presId="urn:microsoft.com/office/officeart/2005/8/layout/hList3"/>
    <dgm:cxn modelId="{FC9F93FB-4500-45E3-8DEC-F9086F16F675}" type="presParOf" srcId="{21C2AC8F-AFB3-4C6A-989C-21BB318E89B1}" destId="{C3904987-CD5C-41EB-9F69-47820A360619}" srcOrd="0" destOrd="0" presId="urn:microsoft.com/office/officeart/2005/8/layout/hList3"/>
    <dgm:cxn modelId="{914D1743-9B04-4728-AD8A-4A715B8C770A}" type="presParOf" srcId="{21C2AC8F-AFB3-4C6A-989C-21BB318E89B1}" destId="{531EB8EF-00F8-4B17-B37E-51FDE2DDDBA7}" srcOrd="1" destOrd="0" presId="urn:microsoft.com/office/officeart/2005/8/layout/hList3"/>
    <dgm:cxn modelId="{38FE37D1-96BF-4C58-B095-D088CD90CFCC}" type="presParOf" srcId="{21C2AC8F-AFB3-4C6A-989C-21BB318E89B1}" destId="{28388790-6ECC-4BFD-BCCB-15A04C85C2CE}" srcOrd="2" destOrd="0" presId="urn:microsoft.com/office/officeart/2005/8/layout/hList3"/>
    <dgm:cxn modelId="{0D18DE51-3530-4F36-922E-1D0977725526}" type="presParOf" srcId="{DE10DC38-3FBE-488D-857E-1B1FB03661E5}" destId="{D1EDF453-B9D7-476A-A124-1EA467E8826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85E83E-4D2D-447D-A1F5-A9B2E3FFA2F9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ca-ES"/>
        </a:p>
      </dgm:t>
    </dgm:pt>
    <dgm:pt modelId="{FB1CD1B7-6F83-4D34-AF43-3ED07CB7450C}">
      <dgm:prSet phldr="0" custT="1"/>
      <dgm:spPr/>
      <dgm:t>
        <a:bodyPr/>
        <a:lstStyle/>
        <a:p>
          <a:pPr algn="l" rtl="0">
            <a:lnSpc>
              <a:spcPct val="100000"/>
            </a:lnSpc>
          </a:pP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Coordinació amb Gestió de Casos</a:t>
          </a: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Treball estret amb Gestió de Casos de Pediatria de Lleida per identificar tots els PCC de la regió.</a:t>
          </a:r>
          <a:endParaRPr lang="ca-ES" sz="200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B0242EDE-FDD6-4BC3-AB5B-31270B545C60}" type="parTrans" cxnId="{CA634E90-7215-4544-A98F-B29B3DBB04F8}">
      <dgm:prSet/>
      <dgm:spPr/>
    </dgm:pt>
    <dgm:pt modelId="{566AD638-EC4F-4317-A19B-78CA38A7C1C2}" type="sibTrans" cxnId="{CA634E90-7215-4544-A98F-B29B3DBB04F8}">
      <dgm:prSet/>
      <dgm:spPr/>
    </dgm:pt>
    <dgm:pt modelId="{DB0470C7-5362-45F2-87D1-31920AFB60ED}">
      <dgm:prSet phldr="0" custT="1"/>
      <dgm:spPr/>
      <dgm:t>
        <a:bodyPr/>
        <a:lstStyle/>
        <a:p>
          <a:pPr algn="l" rtl="0">
            <a:lnSpc>
              <a:spcPct val="100000"/>
            </a:lnSpc>
          </a:pP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Ampliació Territorial</a:t>
          </a: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Augment del radi de desplaçament per cobrir més àrea geogràfica.</a:t>
          </a:r>
          <a:endParaRPr lang="ca-ES" sz="200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AAC27E07-7E12-46F6-9373-2059A9625516}" type="parTrans" cxnId="{6E1B19E4-64F7-4BF8-A849-B6A6D09DAD92}">
      <dgm:prSet/>
      <dgm:spPr/>
    </dgm:pt>
    <dgm:pt modelId="{5E137E0D-5D86-4176-BA5A-80F9D88B58BC}" type="sibTrans" cxnId="{6E1B19E4-64F7-4BF8-A849-B6A6D09DAD92}">
      <dgm:prSet/>
      <dgm:spPr/>
    </dgm:pt>
    <dgm:pt modelId="{0CA6E67C-5296-40DD-95B6-6CCEFEB69DAF}">
      <dgm:prSet phldr="0" custT="1"/>
      <dgm:spPr/>
      <dgm:t>
        <a:bodyPr/>
        <a:lstStyle/>
        <a:p>
          <a:pPr algn="l" rtl="0">
            <a:lnSpc>
              <a:spcPct val="100000"/>
            </a:lnSpc>
          </a:pP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Extensió Edat</a:t>
          </a: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Seguiment ampliat dels 14 als 18 anys per millorar la continuïtat.</a:t>
          </a:r>
          <a:endParaRPr lang="ca-ES" sz="200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DC4634B7-98C4-4200-91F4-5A9160F9D148}" type="parTrans" cxnId="{9BE8F844-6E13-4F96-BE4B-66AF2746B83F}">
      <dgm:prSet/>
      <dgm:spPr/>
    </dgm:pt>
    <dgm:pt modelId="{C0AE5A7A-DB0D-47FC-94BD-344603503169}" type="sibTrans" cxnId="{9BE8F844-6E13-4F96-BE4B-66AF2746B83F}">
      <dgm:prSet/>
      <dgm:spPr/>
    </dgm:pt>
    <dgm:pt modelId="{510B53CF-7413-4781-8380-4E6EFF6522EA}">
      <dgm:prSet phldr="0" custT="1"/>
      <dgm:spPr/>
      <dgm:t>
        <a:bodyPr/>
        <a:lstStyle/>
        <a:p>
          <a:pPr algn="l" rtl="0">
            <a:lnSpc>
              <a:spcPct val="100000"/>
            </a:lnSpc>
          </a:pP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Transició a Adults</a:t>
          </a: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Millora del procés de transició a la vida adulta dels pacients.</a:t>
          </a:r>
          <a:endParaRPr lang="ca-ES" sz="2000" dirty="0">
            <a:solidFill>
              <a:schemeClr val="tx1"/>
            </a:solidFill>
            <a:latin typeface="Calibri"/>
            <a:ea typeface="Calibri"/>
            <a:cs typeface="Calibri"/>
          </a:endParaRPr>
        </a:p>
      </dgm:t>
    </dgm:pt>
    <dgm:pt modelId="{C1603521-D5FB-43C4-931C-F85EA441E80F}" type="parTrans" cxnId="{A91FD74D-B8C3-4637-ADF7-D3145ED1B3A3}">
      <dgm:prSet/>
      <dgm:spPr/>
    </dgm:pt>
    <dgm:pt modelId="{CDD0B79A-1002-4B09-BBF6-2C81411FAE88}" type="sibTrans" cxnId="{A91FD74D-B8C3-4637-ADF7-D3145ED1B3A3}">
      <dgm:prSet/>
      <dgm:spPr/>
    </dgm:pt>
    <dgm:pt modelId="{60886B9B-7162-40A9-B305-AB8569040984}">
      <dgm:prSet phldr="0" custT="1"/>
      <dgm:spPr/>
      <dgm:t>
        <a:bodyPr/>
        <a:lstStyle/>
        <a:p>
          <a:pPr algn="l" rtl="0">
            <a:lnSpc>
              <a:spcPct val="100000"/>
            </a:lnSpc>
          </a:pPr>
          <a: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  <a:t>Altres millores en curs:</a:t>
          </a:r>
          <a:br>
            <a:rPr lang="en-US" sz="2000" b="1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>
              <a:solidFill>
                <a:schemeClr val="tx1"/>
              </a:solidFill>
              <a:latin typeface="Calibri"/>
              <a:ea typeface="Calibri"/>
              <a:cs typeface="Calibri"/>
            </a:rPr>
            <a:t>*Participació en desplegament ruta assistencial</a:t>
          </a: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>
              <a:solidFill>
                <a:schemeClr val="tx1"/>
              </a:solidFill>
              <a:latin typeface="Calibri"/>
              <a:ea typeface="Calibri"/>
              <a:cs typeface="Calibri"/>
            </a:rPr>
            <a:t>*Registre </a:t>
          </a: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CMBD</a:t>
          </a:r>
          <a:b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>*Coordinació</a:t>
          </a:r>
          <a:r>
            <a:rPr lang="en-US" sz="2000">
              <a:solidFill>
                <a:schemeClr val="tx1"/>
              </a:solidFill>
              <a:latin typeface="Calibri"/>
              <a:ea typeface="Calibri"/>
              <a:cs typeface="Calibri"/>
            </a:rPr>
            <a:t> intrahospitalària amb    grups professionals</a:t>
          </a:r>
          <a: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>
              <a:solidFill>
                <a:schemeClr val="tx1"/>
              </a:solidFill>
              <a:latin typeface="Calibri"/>
              <a:ea typeface="Calibri"/>
              <a:cs typeface="Calibri"/>
            </a:rPr>
            <a:t>*Formació continuada.</a:t>
          </a:r>
          <a:endParaRPr lang="ca-ES" sz="2000" dirty="0">
            <a:solidFill>
              <a:schemeClr val="tx1"/>
            </a:solidFill>
            <a:latin typeface="Calibri Light"/>
            <a:ea typeface="Calibri Light"/>
            <a:cs typeface="Calibri Light"/>
          </a:endParaRPr>
        </a:p>
      </dgm:t>
    </dgm:pt>
    <dgm:pt modelId="{104EC6FF-44A2-4F77-A77E-DEFFB05201D8}" type="parTrans" cxnId="{974BAB14-DD65-450D-8C0B-D191B098CC6F}">
      <dgm:prSet/>
      <dgm:spPr/>
    </dgm:pt>
    <dgm:pt modelId="{C4369257-D599-4619-88CB-34B68966B3FF}" type="sibTrans" cxnId="{974BAB14-DD65-450D-8C0B-D191B098CC6F}">
      <dgm:prSet/>
      <dgm:spPr/>
    </dgm:pt>
    <dgm:pt modelId="{1757DCA5-034F-47CA-83A1-B41E88267ACB}" type="pres">
      <dgm:prSet presAssocID="{F585E83E-4D2D-447D-A1F5-A9B2E3FFA2F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1E3ED73-DA53-4084-BE11-EB7404EC2BEA}" type="pres">
      <dgm:prSet presAssocID="{FB1CD1B7-6F83-4D34-AF43-3ED07CB7450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C30A78-06B0-4D1A-B6AB-84814EC027FE}" type="pres">
      <dgm:prSet presAssocID="{566AD638-EC4F-4317-A19B-78CA38A7C1C2}" presName="sibTrans" presStyleCnt="0"/>
      <dgm:spPr/>
    </dgm:pt>
    <dgm:pt modelId="{A544847C-E61E-4736-AD9F-EB88618A9BBF}" type="pres">
      <dgm:prSet presAssocID="{DB0470C7-5362-45F2-87D1-31920AFB60E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7273C8-3F41-43D4-8ED2-65E35F618C23}" type="pres">
      <dgm:prSet presAssocID="{5E137E0D-5D86-4176-BA5A-80F9D88B58BC}" presName="sibTrans" presStyleCnt="0"/>
      <dgm:spPr/>
    </dgm:pt>
    <dgm:pt modelId="{896C6740-A7C9-4975-98E0-53FC51EDA15E}" type="pres">
      <dgm:prSet presAssocID="{0CA6E67C-5296-40DD-95B6-6CCEFEB69DA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DBA393-10CF-4947-97BE-2A88F221EA98}" type="pres">
      <dgm:prSet presAssocID="{C0AE5A7A-DB0D-47FC-94BD-344603503169}" presName="sibTrans" presStyleCnt="0"/>
      <dgm:spPr/>
    </dgm:pt>
    <dgm:pt modelId="{6A469313-9639-4EB6-85DD-5A4A4FF4EB88}" type="pres">
      <dgm:prSet presAssocID="{510B53CF-7413-4781-8380-4E6EFF6522E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12E755-514E-41A4-B640-457CC75425F9}" type="pres">
      <dgm:prSet presAssocID="{CDD0B79A-1002-4B09-BBF6-2C81411FAE88}" presName="sibTrans" presStyleCnt="0"/>
      <dgm:spPr/>
    </dgm:pt>
    <dgm:pt modelId="{F2118F5A-5D4E-4C57-8C95-77988FC1A139}" type="pres">
      <dgm:prSet presAssocID="{60886B9B-7162-40A9-B305-AB856904098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DDCCA9-778A-4049-ACC8-2657F21DD107}" type="presOf" srcId="{0CA6E67C-5296-40DD-95B6-6CCEFEB69DAF}" destId="{896C6740-A7C9-4975-98E0-53FC51EDA15E}" srcOrd="0" destOrd="0" presId="urn:microsoft.com/office/officeart/2005/8/layout/default"/>
    <dgm:cxn modelId="{6E1B19E4-64F7-4BF8-A849-B6A6D09DAD92}" srcId="{F585E83E-4D2D-447D-A1F5-A9B2E3FFA2F9}" destId="{DB0470C7-5362-45F2-87D1-31920AFB60ED}" srcOrd="1" destOrd="0" parTransId="{AAC27E07-7E12-46F6-9373-2059A9625516}" sibTransId="{5E137E0D-5D86-4176-BA5A-80F9D88B58BC}"/>
    <dgm:cxn modelId="{A91FD74D-B8C3-4637-ADF7-D3145ED1B3A3}" srcId="{F585E83E-4D2D-447D-A1F5-A9B2E3FFA2F9}" destId="{510B53CF-7413-4781-8380-4E6EFF6522EA}" srcOrd="3" destOrd="0" parTransId="{C1603521-D5FB-43C4-931C-F85EA441E80F}" sibTransId="{CDD0B79A-1002-4B09-BBF6-2C81411FAE88}"/>
    <dgm:cxn modelId="{CA634E90-7215-4544-A98F-B29B3DBB04F8}" srcId="{F585E83E-4D2D-447D-A1F5-A9B2E3FFA2F9}" destId="{FB1CD1B7-6F83-4D34-AF43-3ED07CB7450C}" srcOrd="0" destOrd="0" parTransId="{B0242EDE-FDD6-4BC3-AB5B-31270B545C60}" sibTransId="{566AD638-EC4F-4317-A19B-78CA38A7C1C2}"/>
    <dgm:cxn modelId="{974BAB14-DD65-450D-8C0B-D191B098CC6F}" srcId="{F585E83E-4D2D-447D-A1F5-A9B2E3FFA2F9}" destId="{60886B9B-7162-40A9-B305-AB8569040984}" srcOrd="4" destOrd="0" parTransId="{104EC6FF-44A2-4F77-A77E-DEFFB05201D8}" sibTransId="{C4369257-D599-4619-88CB-34B68966B3FF}"/>
    <dgm:cxn modelId="{7888EF60-B222-40E1-8FC9-41A568283609}" type="presOf" srcId="{60886B9B-7162-40A9-B305-AB8569040984}" destId="{F2118F5A-5D4E-4C57-8C95-77988FC1A139}" srcOrd="0" destOrd="0" presId="urn:microsoft.com/office/officeart/2005/8/layout/default"/>
    <dgm:cxn modelId="{46DBD2D3-FD76-4BF6-BE46-C3C16B38BE45}" type="presOf" srcId="{510B53CF-7413-4781-8380-4E6EFF6522EA}" destId="{6A469313-9639-4EB6-85DD-5A4A4FF4EB88}" srcOrd="0" destOrd="0" presId="urn:microsoft.com/office/officeart/2005/8/layout/default"/>
    <dgm:cxn modelId="{A50D87BC-8980-47FB-A293-CBF0671DAAA1}" type="presOf" srcId="{DB0470C7-5362-45F2-87D1-31920AFB60ED}" destId="{A544847C-E61E-4736-AD9F-EB88618A9BBF}" srcOrd="0" destOrd="0" presId="urn:microsoft.com/office/officeart/2005/8/layout/default"/>
    <dgm:cxn modelId="{52B7AF2C-3C0A-4C6C-9B21-E3271DBDF0A0}" type="presOf" srcId="{F585E83E-4D2D-447D-A1F5-A9B2E3FFA2F9}" destId="{1757DCA5-034F-47CA-83A1-B41E88267ACB}" srcOrd="0" destOrd="0" presId="urn:microsoft.com/office/officeart/2005/8/layout/default"/>
    <dgm:cxn modelId="{9BE8F844-6E13-4F96-BE4B-66AF2746B83F}" srcId="{F585E83E-4D2D-447D-A1F5-A9B2E3FFA2F9}" destId="{0CA6E67C-5296-40DD-95B6-6CCEFEB69DAF}" srcOrd="2" destOrd="0" parTransId="{DC4634B7-98C4-4200-91F4-5A9160F9D148}" sibTransId="{C0AE5A7A-DB0D-47FC-94BD-344603503169}"/>
    <dgm:cxn modelId="{0DE62FB1-7D9C-4959-8D22-1BA520ECBEFF}" type="presOf" srcId="{FB1CD1B7-6F83-4D34-AF43-3ED07CB7450C}" destId="{B1E3ED73-DA53-4084-BE11-EB7404EC2BEA}" srcOrd="0" destOrd="0" presId="urn:microsoft.com/office/officeart/2005/8/layout/default"/>
    <dgm:cxn modelId="{BABFF9B1-FC8A-4438-9858-1DFC0AD432A1}" type="presParOf" srcId="{1757DCA5-034F-47CA-83A1-B41E88267ACB}" destId="{B1E3ED73-DA53-4084-BE11-EB7404EC2BEA}" srcOrd="0" destOrd="0" presId="urn:microsoft.com/office/officeart/2005/8/layout/default"/>
    <dgm:cxn modelId="{01EEF043-9B75-4F15-8FE0-1FD8E15055C0}" type="presParOf" srcId="{1757DCA5-034F-47CA-83A1-B41E88267ACB}" destId="{47C30A78-06B0-4D1A-B6AB-84814EC027FE}" srcOrd="1" destOrd="0" presId="urn:microsoft.com/office/officeart/2005/8/layout/default"/>
    <dgm:cxn modelId="{D53AA6CF-834D-4C19-A991-1ED70B2460D3}" type="presParOf" srcId="{1757DCA5-034F-47CA-83A1-B41E88267ACB}" destId="{A544847C-E61E-4736-AD9F-EB88618A9BBF}" srcOrd="2" destOrd="0" presId="urn:microsoft.com/office/officeart/2005/8/layout/default"/>
    <dgm:cxn modelId="{B06FAEEC-5563-4901-BE55-B4CBB5B91ECD}" type="presParOf" srcId="{1757DCA5-034F-47CA-83A1-B41E88267ACB}" destId="{E37273C8-3F41-43D4-8ED2-65E35F618C23}" srcOrd="3" destOrd="0" presId="urn:microsoft.com/office/officeart/2005/8/layout/default"/>
    <dgm:cxn modelId="{BEDFDC3E-D0A2-49C8-A5C4-04C41E68EF3C}" type="presParOf" srcId="{1757DCA5-034F-47CA-83A1-B41E88267ACB}" destId="{896C6740-A7C9-4975-98E0-53FC51EDA15E}" srcOrd="4" destOrd="0" presId="urn:microsoft.com/office/officeart/2005/8/layout/default"/>
    <dgm:cxn modelId="{4C4C8555-9E9A-4059-8C5C-297F8BE2E26A}" type="presParOf" srcId="{1757DCA5-034F-47CA-83A1-B41E88267ACB}" destId="{81DBA393-10CF-4947-97BE-2A88F221EA98}" srcOrd="5" destOrd="0" presId="urn:microsoft.com/office/officeart/2005/8/layout/default"/>
    <dgm:cxn modelId="{3EF3E1CC-11E6-4B93-9413-5A3573E4FEF0}" type="presParOf" srcId="{1757DCA5-034F-47CA-83A1-B41E88267ACB}" destId="{6A469313-9639-4EB6-85DD-5A4A4FF4EB88}" srcOrd="6" destOrd="0" presId="urn:microsoft.com/office/officeart/2005/8/layout/default"/>
    <dgm:cxn modelId="{1705162D-EF49-485A-8109-B97FD168A6BA}" type="presParOf" srcId="{1757DCA5-034F-47CA-83A1-B41E88267ACB}" destId="{E212E755-514E-41A4-B640-457CC75425F9}" srcOrd="7" destOrd="0" presId="urn:microsoft.com/office/officeart/2005/8/layout/default"/>
    <dgm:cxn modelId="{4ACB4915-5F51-43D7-B830-2FF05BAE8B0E}" type="presParOf" srcId="{1757DCA5-034F-47CA-83A1-B41E88267ACB}" destId="{F2118F5A-5D4E-4C57-8C95-77988FC1A13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00FAE4-2050-4427-8598-1D83652A34F8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ca-ES"/>
        </a:p>
      </dgm:t>
    </dgm:pt>
    <dgm:pt modelId="{861E0331-B6A5-45B2-A7DE-26726E71CAB4}">
      <dgm:prSet phldrT="[Text]" phldr="0"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Ampliar l'Atenció</a:t>
          </a:r>
          <a:endParaRPr lang="ca-ES" sz="2200">
            <a:latin typeface="Calibri"/>
            <a:ea typeface="Calibri"/>
            <a:cs typeface="Calibri"/>
          </a:endParaRPr>
        </a:p>
      </dgm:t>
    </dgm:pt>
    <dgm:pt modelId="{2A0D7DA3-E5FF-42E2-86F5-F09D6548B277}" type="parTrans" cxnId="{79236010-3E83-488F-B7FA-FB1CF9C32269}">
      <dgm:prSet/>
      <dgm:spPr/>
      <dgm:t>
        <a:bodyPr/>
        <a:lstStyle/>
        <a:p>
          <a:endParaRPr lang="ca-ES"/>
        </a:p>
      </dgm:t>
    </dgm:pt>
    <dgm:pt modelId="{C52530F6-382A-40A6-BAEB-85F12CB87240}" type="sibTrans" cxnId="{79236010-3E83-488F-B7FA-FB1CF9C32269}">
      <dgm:prSet/>
      <dgm:spPr/>
      <dgm:t>
        <a:bodyPr/>
        <a:lstStyle/>
        <a:p>
          <a:endParaRPr lang="ca-ES"/>
        </a:p>
      </dgm:t>
    </dgm:pt>
    <dgm:pt modelId="{8A061D55-DC55-40A6-9974-93AC19CED7B4}">
      <dgm:prSet phldrT="[Text]" phldr="0"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Potenciar Domicilis</a:t>
          </a:r>
          <a:endParaRPr lang="ca-ES" sz="2200">
            <a:latin typeface="Calibri"/>
            <a:ea typeface="Calibri"/>
            <a:cs typeface="Calibri"/>
          </a:endParaRPr>
        </a:p>
      </dgm:t>
    </dgm:pt>
    <dgm:pt modelId="{59360D6C-9CD2-4B05-A8A8-C2A7ACE23E31}" type="parTrans" cxnId="{B69D7304-53F1-4685-9D80-E33F2B2ABA27}">
      <dgm:prSet/>
      <dgm:spPr/>
      <dgm:t>
        <a:bodyPr/>
        <a:lstStyle/>
        <a:p>
          <a:endParaRPr lang="ca-ES"/>
        </a:p>
      </dgm:t>
    </dgm:pt>
    <dgm:pt modelId="{562EBC84-96C6-4589-B899-11D7ED9BD601}" type="sibTrans" cxnId="{B69D7304-53F1-4685-9D80-E33F2B2ABA27}">
      <dgm:prSet/>
      <dgm:spPr/>
      <dgm:t>
        <a:bodyPr/>
        <a:lstStyle/>
        <a:p>
          <a:endParaRPr lang="ca-ES"/>
        </a:p>
      </dgm:t>
    </dgm:pt>
    <dgm:pt modelId="{C52B8CCA-29D2-45A5-B3C7-A257205A7C8A}">
      <dgm:prSet phldrT="[Text]" phldr="0"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Coordinació   Integral</a:t>
          </a:r>
          <a:endParaRPr lang="ca-ES" sz="2200">
            <a:latin typeface="Calibri"/>
            <a:ea typeface="Calibri"/>
            <a:cs typeface="Calibri"/>
          </a:endParaRPr>
        </a:p>
      </dgm:t>
    </dgm:pt>
    <dgm:pt modelId="{926092A1-2413-483F-BBB5-3159F37795FA}" type="parTrans" cxnId="{098EDE82-1B56-4395-87A4-5213668F5559}">
      <dgm:prSet/>
      <dgm:spPr/>
      <dgm:t>
        <a:bodyPr/>
        <a:lstStyle/>
        <a:p>
          <a:endParaRPr lang="ca-ES"/>
        </a:p>
      </dgm:t>
    </dgm:pt>
    <dgm:pt modelId="{50D18083-67F0-497E-B498-76C4D9F97E09}" type="sibTrans" cxnId="{098EDE82-1B56-4395-87A4-5213668F5559}">
      <dgm:prSet/>
      <dgm:spPr/>
      <dgm:t>
        <a:bodyPr/>
        <a:lstStyle/>
        <a:p>
          <a:endParaRPr lang="ca-ES"/>
        </a:p>
      </dgm:t>
    </dgm:pt>
    <dgm:pt modelId="{8442A7EC-FA64-4564-A022-55CA5ED3B233}">
      <dgm:prSet phldrT="[Text]" phldr="0" custT="1"/>
      <dgm:spPr/>
      <dgm:t>
        <a:bodyPr/>
        <a:lstStyle/>
        <a:p>
          <a:pPr rtl="0"/>
          <a:r>
            <a:rPr lang="en-US" sz="2200" b="1">
              <a:latin typeface="Calibri"/>
              <a:ea typeface="Calibri"/>
              <a:cs typeface="Calibri"/>
            </a:rPr>
            <a:t>Visites Conjuntes</a:t>
          </a:r>
          <a:endParaRPr lang="ca-ES" sz="2200"/>
        </a:p>
      </dgm:t>
    </dgm:pt>
    <dgm:pt modelId="{C37C04B6-CFD4-4EE2-A2D3-E2C886B91B28}" type="parTrans" cxnId="{D9F42A14-9FFA-44A7-B876-C4ACD99F475B}">
      <dgm:prSet/>
      <dgm:spPr/>
      <dgm:t>
        <a:bodyPr/>
        <a:lstStyle/>
        <a:p>
          <a:endParaRPr lang="ca-ES"/>
        </a:p>
      </dgm:t>
    </dgm:pt>
    <dgm:pt modelId="{A7231F3D-C705-4E10-815E-309F6FE8E61E}" type="sibTrans" cxnId="{D9F42A14-9FFA-44A7-B876-C4ACD99F475B}">
      <dgm:prSet/>
      <dgm:spPr/>
      <dgm:t>
        <a:bodyPr/>
        <a:lstStyle/>
        <a:p>
          <a:endParaRPr lang="ca-ES"/>
        </a:p>
      </dgm:t>
    </dgm:pt>
    <dgm:pt modelId="{4E082107-B25E-4F29-93DC-AA3E5D21691E}" type="pres">
      <dgm:prSet presAssocID="{FB00FAE4-2050-4427-8598-1D83652A34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7D6255-4490-4FA3-A698-BEFEF8A6EAAC}" type="pres">
      <dgm:prSet presAssocID="{861E0331-B6A5-45B2-A7DE-26726E71CAB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8D741D-7B8B-4C0A-939C-50BF7DA4017A}" type="pres">
      <dgm:prSet presAssocID="{861E0331-B6A5-45B2-A7DE-26726E71CAB4}" presName="spNode" presStyleCnt="0"/>
      <dgm:spPr/>
    </dgm:pt>
    <dgm:pt modelId="{3352656B-A7DF-431C-8057-5E11EB891ECB}" type="pres">
      <dgm:prSet presAssocID="{C52530F6-382A-40A6-BAEB-85F12CB87240}" presName="sibTrans" presStyleLbl="sibTrans1D1" presStyleIdx="0" presStyleCnt="4"/>
      <dgm:spPr/>
      <dgm:t>
        <a:bodyPr/>
        <a:lstStyle/>
        <a:p>
          <a:endParaRPr lang="es-ES"/>
        </a:p>
      </dgm:t>
    </dgm:pt>
    <dgm:pt modelId="{3C1D0343-794F-4FCB-8091-C8BBC6BB438C}" type="pres">
      <dgm:prSet presAssocID="{8A061D55-DC55-40A6-9974-93AC19CED7B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E559A3-1008-4676-A915-2BC16B1A44A0}" type="pres">
      <dgm:prSet presAssocID="{8A061D55-DC55-40A6-9974-93AC19CED7B4}" presName="spNode" presStyleCnt="0"/>
      <dgm:spPr/>
    </dgm:pt>
    <dgm:pt modelId="{57D88EE4-1351-4FD8-9711-9C503A56C01E}" type="pres">
      <dgm:prSet presAssocID="{562EBC84-96C6-4589-B899-11D7ED9BD601}" presName="sibTrans" presStyleLbl="sibTrans1D1" presStyleIdx="1" presStyleCnt="4"/>
      <dgm:spPr/>
      <dgm:t>
        <a:bodyPr/>
        <a:lstStyle/>
        <a:p>
          <a:endParaRPr lang="es-ES"/>
        </a:p>
      </dgm:t>
    </dgm:pt>
    <dgm:pt modelId="{5123438C-DFE3-4287-B8B6-EA94524DC2A9}" type="pres">
      <dgm:prSet presAssocID="{C52B8CCA-29D2-45A5-B3C7-A257205A7C8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746AAE-8F7D-4ED3-8C66-FC5AA59531F6}" type="pres">
      <dgm:prSet presAssocID="{C52B8CCA-29D2-45A5-B3C7-A257205A7C8A}" presName="spNode" presStyleCnt="0"/>
      <dgm:spPr/>
    </dgm:pt>
    <dgm:pt modelId="{351F6FF2-3A19-4FBF-B6A5-1E7C6F065A01}" type="pres">
      <dgm:prSet presAssocID="{50D18083-67F0-497E-B498-76C4D9F97E09}" presName="sibTrans" presStyleLbl="sibTrans1D1" presStyleIdx="2" presStyleCnt="4"/>
      <dgm:spPr/>
      <dgm:t>
        <a:bodyPr/>
        <a:lstStyle/>
        <a:p>
          <a:endParaRPr lang="es-ES"/>
        </a:p>
      </dgm:t>
    </dgm:pt>
    <dgm:pt modelId="{5D88CB6E-A010-4C2C-A919-BCDA7F1C5464}" type="pres">
      <dgm:prSet presAssocID="{8442A7EC-FA64-4564-A022-55CA5ED3B23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325A8F-CBB6-4515-92AB-179B81DCA0FA}" type="pres">
      <dgm:prSet presAssocID="{8442A7EC-FA64-4564-A022-55CA5ED3B233}" presName="spNode" presStyleCnt="0"/>
      <dgm:spPr/>
    </dgm:pt>
    <dgm:pt modelId="{C273C4E7-5BD4-466C-9A34-B15A3A986C22}" type="pres">
      <dgm:prSet presAssocID="{A7231F3D-C705-4E10-815E-309F6FE8E61E}" presName="sibTrans" presStyleLbl="sibTrans1D1" presStyleIdx="3" presStyleCnt="4"/>
      <dgm:spPr/>
      <dgm:t>
        <a:bodyPr/>
        <a:lstStyle/>
        <a:p>
          <a:endParaRPr lang="es-ES"/>
        </a:p>
      </dgm:t>
    </dgm:pt>
  </dgm:ptLst>
  <dgm:cxnLst>
    <dgm:cxn modelId="{218282B7-4638-45C9-9CB7-02ABB72575DC}" type="presOf" srcId="{C52530F6-382A-40A6-BAEB-85F12CB87240}" destId="{3352656B-A7DF-431C-8057-5E11EB891ECB}" srcOrd="0" destOrd="0" presId="urn:microsoft.com/office/officeart/2005/8/layout/cycle6"/>
    <dgm:cxn modelId="{2A1EEFBC-CEB9-42C6-908D-A517206B286D}" type="presOf" srcId="{A7231F3D-C705-4E10-815E-309F6FE8E61E}" destId="{C273C4E7-5BD4-466C-9A34-B15A3A986C22}" srcOrd="0" destOrd="0" presId="urn:microsoft.com/office/officeart/2005/8/layout/cycle6"/>
    <dgm:cxn modelId="{098EDE82-1B56-4395-87A4-5213668F5559}" srcId="{FB00FAE4-2050-4427-8598-1D83652A34F8}" destId="{C52B8CCA-29D2-45A5-B3C7-A257205A7C8A}" srcOrd="2" destOrd="0" parTransId="{926092A1-2413-483F-BBB5-3159F37795FA}" sibTransId="{50D18083-67F0-497E-B498-76C4D9F97E09}"/>
    <dgm:cxn modelId="{8ADCBE0F-4DC9-4617-9F47-AA777948934D}" type="presOf" srcId="{50D18083-67F0-497E-B498-76C4D9F97E09}" destId="{351F6FF2-3A19-4FBF-B6A5-1E7C6F065A01}" srcOrd="0" destOrd="0" presId="urn:microsoft.com/office/officeart/2005/8/layout/cycle6"/>
    <dgm:cxn modelId="{11125FB6-96A0-4971-BDDD-5D5931C990D9}" type="presOf" srcId="{8442A7EC-FA64-4564-A022-55CA5ED3B233}" destId="{5D88CB6E-A010-4C2C-A919-BCDA7F1C5464}" srcOrd="0" destOrd="0" presId="urn:microsoft.com/office/officeart/2005/8/layout/cycle6"/>
    <dgm:cxn modelId="{EF4235DC-D0B2-45A1-A1FC-A2EF6741D680}" type="presOf" srcId="{562EBC84-96C6-4589-B899-11D7ED9BD601}" destId="{57D88EE4-1351-4FD8-9711-9C503A56C01E}" srcOrd="0" destOrd="0" presId="urn:microsoft.com/office/officeart/2005/8/layout/cycle6"/>
    <dgm:cxn modelId="{50833CD4-3F5D-4D0C-B4FD-7D16F418D7CA}" type="presOf" srcId="{C52B8CCA-29D2-45A5-B3C7-A257205A7C8A}" destId="{5123438C-DFE3-4287-B8B6-EA94524DC2A9}" srcOrd="0" destOrd="0" presId="urn:microsoft.com/office/officeart/2005/8/layout/cycle6"/>
    <dgm:cxn modelId="{B69D7304-53F1-4685-9D80-E33F2B2ABA27}" srcId="{FB00FAE4-2050-4427-8598-1D83652A34F8}" destId="{8A061D55-DC55-40A6-9974-93AC19CED7B4}" srcOrd="1" destOrd="0" parTransId="{59360D6C-9CD2-4B05-A8A8-C2A7ACE23E31}" sibTransId="{562EBC84-96C6-4589-B899-11D7ED9BD601}"/>
    <dgm:cxn modelId="{79236010-3E83-488F-B7FA-FB1CF9C32269}" srcId="{FB00FAE4-2050-4427-8598-1D83652A34F8}" destId="{861E0331-B6A5-45B2-A7DE-26726E71CAB4}" srcOrd="0" destOrd="0" parTransId="{2A0D7DA3-E5FF-42E2-86F5-F09D6548B277}" sibTransId="{C52530F6-382A-40A6-BAEB-85F12CB87240}"/>
    <dgm:cxn modelId="{7DC28608-093F-4D41-B19B-55A12E1038C5}" type="presOf" srcId="{FB00FAE4-2050-4427-8598-1D83652A34F8}" destId="{4E082107-B25E-4F29-93DC-AA3E5D21691E}" srcOrd="0" destOrd="0" presId="urn:microsoft.com/office/officeart/2005/8/layout/cycle6"/>
    <dgm:cxn modelId="{D9F42A14-9FFA-44A7-B876-C4ACD99F475B}" srcId="{FB00FAE4-2050-4427-8598-1D83652A34F8}" destId="{8442A7EC-FA64-4564-A022-55CA5ED3B233}" srcOrd="3" destOrd="0" parTransId="{C37C04B6-CFD4-4EE2-A2D3-E2C886B91B28}" sibTransId="{A7231F3D-C705-4E10-815E-309F6FE8E61E}"/>
    <dgm:cxn modelId="{ED7837BE-0D3A-4B2E-8DE0-41D84B4A6F46}" type="presOf" srcId="{861E0331-B6A5-45B2-A7DE-26726E71CAB4}" destId="{2E7D6255-4490-4FA3-A698-BEFEF8A6EAAC}" srcOrd="0" destOrd="0" presId="urn:microsoft.com/office/officeart/2005/8/layout/cycle6"/>
    <dgm:cxn modelId="{DF8272C9-9DB2-4836-9B42-B7730F46213D}" type="presOf" srcId="{8A061D55-DC55-40A6-9974-93AC19CED7B4}" destId="{3C1D0343-794F-4FCB-8091-C8BBC6BB438C}" srcOrd="0" destOrd="0" presId="urn:microsoft.com/office/officeart/2005/8/layout/cycle6"/>
    <dgm:cxn modelId="{C74FC709-9979-4BEB-A996-5923EFB6041B}" type="presParOf" srcId="{4E082107-B25E-4F29-93DC-AA3E5D21691E}" destId="{2E7D6255-4490-4FA3-A698-BEFEF8A6EAAC}" srcOrd="0" destOrd="0" presId="urn:microsoft.com/office/officeart/2005/8/layout/cycle6"/>
    <dgm:cxn modelId="{2D48D1F8-C860-466F-A0F0-FD2BAF9ABA9B}" type="presParOf" srcId="{4E082107-B25E-4F29-93DC-AA3E5D21691E}" destId="{6F8D741D-7B8B-4C0A-939C-50BF7DA4017A}" srcOrd="1" destOrd="0" presId="urn:microsoft.com/office/officeart/2005/8/layout/cycle6"/>
    <dgm:cxn modelId="{98C4E99A-F9EB-4248-A8EC-E15F4CFB1C68}" type="presParOf" srcId="{4E082107-B25E-4F29-93DC-AA3E5D21691E}" destId="{3352656B-A7DF-431C-8057-5E11EB891ECB}" srcOrd="2" destOrd="0" presId="urn:microsoft.com/office/officeart/2005/8/layout/cycle6"/>
    <dgm:cxn modelId="{171DAE46-72A6-475A-8A38-77D234D50756}" type="presParOf" srcId="{4E082107-B25E-4F29-93DC-AA3E5D21691E}" destId="{3C1D0343-794F-4FCB-8091-C8BBC6BB438C}" srcOrd="3" destOrd="0" presId="urn:microsoft.com/office/officeart/2005/8/layout/cycle6"/>
    <dgm:cxn modelId="{C6102FA1-1E90-4EBE-9BF6-E3D073799931}" type="presParOf" srcId="{4E082107-B25E-4F29-93DC-AA3E5D21691E}" destId="{DDE559A3-1008-4676-A915-2BC16B1A44A0}" srcOrd="4" destOrd="0" presId="urn:microsoft.com/office/officeart/2005/8/layout/cycle6"/>
    <dgm:cxn modelId="{9B589604-E33A-4A39-9083-E49DE2C0CA9F}" type="presParOf" srcId="{4E082107-B25E-4F29-93DC-AA3E5D21691E}" destId="{57D88EE4-1351-4FD8-9711-9C503A56C01E}" srcOrd="5" destOrd="0" presId="urn:microsoft.com/office/officeart/2005/8/layout/cycle6"/>
    <dgm:cxn modelId="{3F13C881-066D-4C44-94E4-EBAFCC72E8CD}" type="presParOf" srcId="{4E082107-B25E-4F29-93DC-AA3E5D21691E}" destId="{5123438C-DFE3-4287-B8B6-EA94524DC2A9}" srcOrd="6" destOrd="0" presId="urn:microsoft.com/office/officeart/2005/8/layout/cycle6"/>
    <dgm:cxn modelId="{76109E7F-D676-4319-83E6-A30EBE93854C}" type="presParOf" srcId="{4E082107-B25E-4F29-93DC-AA3E5D21691E}" destId="{14746AAE-8F7D-4ED3-8C66-FC5AA59531F6}" srcOrd="7" destOrd="0" presId="urn:microsoft.com/office/officeart/2005/8/layout/cycle6"/>
    <dgm:cxn modelId="{AECFD5CA-2891-41D1-8188-6572C8D621C1}" type="presParOf" srcId="{4E082107-B25E-4F29-93DC-AA3E5D21691E}" destId="{351F6FF2-3A19-4FBF-B6A5-1E7C6F065A01}" srcOrd="8" destOrd="0" presId="urn:microsoft.com/office/officeart/2005/8/layout/cycle6"/>
    <dgm:cxn modelId="{AD758639-F156-416B-A1CF-4EECDAAB95D3}" type="presParOf" srcId="{4E082107-B25E-4F29-93DC-AA3E5D21691E}" destId="{5D88CB6E-A010-4C2C-A919-BCDA7F1C5464}" srcOrd="9" destOrd="0" presId="urn:microsoft.com/office/officeart/2005/8/layout/cycle6"/>
    <dgm:cxn modelId="{EA3A2B0B-371D-4D9F-BC38-BCBCADA7E72F}" type="presParOf" srcId="{4E082107-B25E-4F29-93DC-AA3E5D21691E}" destId="{92325A8F-CBB6-4515-92AB-179B81DCA0FA}" srcOrd="10" destOrd="0" presId="urn:microsoft.com/office/officeart/2005/8/layout/cycle6"/>
    <dgm:cxn modelId="{0C6CB5C1-55A6-4FBB-92B2-9151A9890C3B}" type="presParOf" srcId="{4E082107-B25E-4F29-93DC-AA3E5D21691E}" destId="{C273C4E7-5BD4-466C-9A34-B15A3A986C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71367-2A1F-4799-9B04-30D7262E5FC0}">
      <dsp:nvSpPr>
        <dsp:cNvPr id="0" name=""/>
        <dsp:cNvSpPr/>
      </dsp:nvSpPr>
      <dsp:spPr>
        <a:xfrm>
          <a:off x="746" y="591790"/>
          <a:ext cx="2911886" cy="17471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 atesos en coordinació amb </a:t>
          </a:r>
          <a:r>
            <a:rPr lang="ca-ES" sz="16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SAPPIS</a:t>
          </a: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: 8</a:t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atesos en </a:t>
          </a:r>
          <a:r>
            <a:rPr lang="ca-ES" sz="16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exclusiva</a:t>
          </a: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: 30</a:t>
          </a:r>
          <a:endParaRPr lang="en-US" sz="160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746" y="591790"/>
        <a:ext cx="2911886" cy="1747131"/>
      </dsp:txXfrm>
    </dsp:sp>
    <dsp:sp modelId="{77C72B35-4CBE-438B-9E27-B1CC76F29FAC}">
      <dsp:nvSpPr>
        <dsp:cNvPr id="0" name=""/>
        <dsp:cNvSpPr/>
      </dsp:nvSpPr>
      <dsp:spPr>
        <a:xfrm>
          <a:off x="3203821" y="591790"/>
          <a:ext cx="2911886" cy="17471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</a:t>
          </a:r>
          <a:r>
            <a:rPr lang="ca-ES" sz="16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PCCP</a:t>
          </a: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: 35</a:t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</a:t>
          </a:r>
          <a:r>
            <a:rPr lang="ca-ES" sz="16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MACAP</a:t>
          </a: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: 3</a:t>
          </a:r>
          <a:endParaRPr lang="en-US" sz="160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3203821" y="591790"/>
        <a:ext cx="2911886" cy="1747131"/>
      </dsp:txXfrm>
    </dsp:sp>
    <dsp:sp modelId="{BF7D7F3C-564F-4458-8219-54D63E5BD1BD}">
      <dsp:nvSpPr>
        <dsp:cNvPr id="0" name=""/>
        <dsp:cNvSpPr/>
      </dsp:nvSpPr>
      <dsp:spPr>
        <a:xfrm>
          <a:off x="1602284" y="2630110"/>
          <a:ext cx="2911886" cy="17471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Pacients segons tipus de patologia:</a:t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-Neurològica: 29</a:t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-Oncològica: 1</a:t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-Cardiològica: 3</a:t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-Dermatològica: 1</a:t>
          </a:r>
          <a:b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ca-ES" sz="16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-Altres malalties minoritàries: 4</a:t>
          </a:r>
        </a:p>
      </dsp:txBody>
      <dsp:txXfrm>
        <a:off x="1602284" y="2630110"/>
        <a:ext cx="2911886" cy="1747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7914-ED79-4BD7-9AEC-1256F6E7FD5B}">
      <dsp:nvSpPr>
        <dsp:cNvPr id="0" name=""/>
        <dsp:cNvSpPr/>
      </dsp:nvSpPr>
      <dsp:spPr>
        <a:xfrm>
          <a:off x="0" y="0"/>
          <a:ext cx="6159261" cy="1392302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6400" kern="1200" dirty="0">
              <a:latin typeface="Calibri Light" panose="020F0302020204030204"/>
            </a:rPr>
            <a:t>ACTIVITAT</a:t>
          </a:r>
          <a:endParaRPr lang="ca-ES" sz="6400" kern="1200" dirty="0"/>
        </a:p>
      </dsp:txBody>
      <dsp:txXfrm>
        <a:off x="0" y="0"/>
        <a:ext cx="6159261" cy="1392302"/>
      </dsp:txXfrm>
    </dsp:sp>
    <dsp:sp modelId="{C3904987-CD5C-41EB-9F69-47820A360619}">
      <dsp:nvSpPr>
        <dsp:cNvPr id="0" name=""/>
        <dsp:cNvSpPr/>
      </dsp:nvSpPr>
      <dsp:spPr>
        <a:xfrm>
          <a:off x="3007" y="1392302"/>
          <a:ext cx="2051082" cy="29238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b="1" kern="1200" dirty="0">
              <a:latin typeface="Calibri Light" panose="020F0302020204030204"/>
            </a:rPr>
            <a:t>PEDIATRA</a:t>
          </a:r>
          <a:r>
            <a:rPr lang="ca-ES" sz="1900" kern="1200" dirty="0">
              <a:latin typeface="Calibri Light" panose="020F0302020204030204"/>
            </a:rPr>
            <a:t/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/>
          </a:r>
          <a:br>
            <a:rPr lang="ca-ES" sz="1900" kern="1200" dirty="0">
              <a:latin typeface="Calibri Light" panose="020F0302020204030204"/>
            </a:rPr>
          </a:br>
          <a:r>
            <a:rPr lang="ca-ES" sz="1900" b="0" kern="1200" dirty="0">
              <a:latin typeface="Calibri Light" panose="020F0302020204030204"/>
            </a:rPr>
            <a:t>- Primeres visites: 11</a:t>
          </a:r>
          <a:r>
            <a:rPr lang="ca-ES" sz="1900" kern="1200" dirty="0">
              <a:latin typeface="Calibri Light" panose="020F0302020204030204"/>
            </a:rPr>
            <a:t/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Domicilis: 73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Telemedicina: 142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Successives presencials: 47</a:t>
          </a:r>
        </a:p>
      </dsp:txBody>
      <dsp:txXfrm>
        <a:off x="3007" y="1392302"/>
        <a:ext cx="2051082" cy="2923835"/>
      </dsp:txXfrm>
    </dsp:sp>
    <dsp:sp modelId="{531EB8EF-00F8-4B17-B37E-51FDE2DDDBA7}">
      <dsp:nvSpPr>
        <dsp:cNvPr id="0" name=""/>
        <dsp:cNvSpPr/>
      </dsp:nvSpPr>
      <dsp:spPr>
        <a:xfrm>
          <a:off x="2054089" y="1392302"/>
          <a:ext cx="2051082" cy="29238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b="1" kern="1200" dirty="0">
              <a:latin typeface="Calibri Light" panose="020F0302020204030204"/>
            </a:rPr>
            <a:t>INFERMERA</a:t>
          </a:r>
          <a:r>
            <a:rPr lang="ca-ES" sz="1900" kern="1200" dirty="0">
              <a:latin typeface="Calibri Light" panose="020F0302020204030204"/>
            </a:rPr>
            <a:t/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/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Primeres visites: 11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Domicilis: 115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Telefòniques: 277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Atenció Hospital de Dia: 34</a:t>
          </a:r>
          <a:endParaRPr lang="ca-ES" sz="1900" kern="1200" dirty="0"/>
        </a:p>
      </dsp:txBody>
      <dsp:txXfrm>
        <a:off x="2054089" y="1392302"/>
        <a:ext cx="2051082" cy="2923835"/>
      </dsp:txXfrm>
    </dsp:sp>
    <dsp:sp modelId="{28388790-6ECC-4BFD-BCCB-15A04C85C2CE}">
      <dsp:nvSpPr>
        <dsp:cNvPr id="0" name=""/>
        <dsp:cNvSpPr/>
      </dsp:nvSpPr>
      <dsp:spPr>
        <a:xfrm>
          <a:off x="4105171" y="1392302"/>
          <a:ext cx="2051082" cy="29238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900" b="1" kern="1200" dirty="0">
              <a:latin typeface="Calibri Light" panose="020F0302020204030204"/>
            </a:rPr>
            <a:t>PSICOLOGIA I TREBALL SOCIAL</a:t>
          </a:r>
          <a:r>
            <a:rPr lang="ca-ES" sz="1900" kern="1200" dirty="0">
              <a:latin typeface="Calibri Light" panose="020F0302020204030204"/>
            </a:rPr>
            <a:t/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/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Primeres visites: 16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Visites de seguiment: 142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Coordinacions: 26</a:t>
          </a:r>
          <a:br>
            <a:rPr lang="ca-ES" sz="1900" kern="1200" dirty="0">
              <a:latin typeface="Calibri Light" panose="020F0302020204030204"/>
            </a:rPr>
          </a:br>
          <a:r>
            <a:rPr lang="ca-ES" sz="1900" kern="1200" dirty="0">
              <a:latin typeface="Calibri Light" panose="020F0302020204030204"/>
            </a:rPr>
            <a:t>- Altes: 4</a:t>
          </a:r>
        </a:p>
      </dsp:txBody>
      <dsp:txXfrm>
        <a:off x="4105171" y="1392302"/>
        <a:ext cx="2051082" cy="2923835"/>
      </dsp:txXfrm>
    </dsp:sp>
    <dsp:sp modelId="{D1EDF453-B9D7-476A-A124-1EA467E8826D}">
      <dsp:nvSpPr>
        <dsp:cNvPr id="0" name=""/>
        <dsp:cNvSpPr/>
      </dsp:nvSpPr>
      <dsp:spPr>
        <a:xfrm>
          <a:off x="0" y="4316138"/>
          <a:ext cx="6159261" cy="324870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E3ED73-DA53-4084-BE11-EB7404EC2BEA}">
      <dsp:nvSpPr>
        <dsp:cNvPr id="0" name=""/>
        <dsp:cNvSpPr/>
      </dsp:nvSpPr>
      <dsp:spPr>
        <a:xfrm>
          <a:off x="0" y="287367"/>
          <a:ext cx="4043632" cy="2426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Coordinació amb Gestió de Casos</a:t>
          </a: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Treball estret amb Gestió de Casos de Pediatria de Lleida per identificar tots els PCC de la regió.</a:t>
          </a:r>
          <a:endParaRPr lang="ca-ES" sz="200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0" y="287367"/>
        <a:ext cx="4043632" cy="2426179"/>
      </dsp:txXfrm>
    </dsp:sp>
    <dsp:sp modelId="{A544847C-E61E-4736-AD9F-EB88618A9BBF}">
      <dsp:nvSpPr>
        <dsp:cNvPr id="0" name=""/>
        <dsp:cNvSpPr/>
      </dsp:nvSpPr>
      <dsp:spPr>
        <a:xfrm>
          <a:off x="4447995" y="287367"/>
          <a:ext cx="4043632" cy="2426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Ampliació Territorial</a:t>
          </a: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Augment del radi de desplaçament per cobrir més àrea geogràfica.</a:t>
          </a:r>
          <a:endParaRPr lang="ca-ES" sz="200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4447995" y="287367"/>
        <a:ext cx="4043632" cy="2426179"/>
      </dsp:txXfrm>
    </dsp:sp>
    <dsp:sp modelId="{896C6740-A7C9-4975-98E0-53FC51EDA15E}">
      <dsp:nvSpPr>
        <dsp:cNvPr id="0" name=""/>
        <dsp:cNvSpPr/>
      </dsp:nvSpPr>
      <dsp:spPr>
        <a:xfrm>
          <a:off x="8895990" y="287367"/>
          <a:ext cx="4043632" cy="2426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Extensió Edat</a:t>
          </a: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Seguiment ampliat dels 14 als 18 anys per millorar la continuïtat.</a:t>
          </a:r>
          <a:endParaRPr lang="ca-ES" sz="200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8895990" y="287367"/>
        <a:ext cx="4043632" cy="2426179"/>
      </dsp:txXfrm>
    </dsp:sp>
    <dsp:sp modelId="{6A469313-9639-4EB6-85DD-5A4A4FF4EB88}">
      <dsp:nvSpPr>
        <dsp:cNvPr id="0" name=""/>
        <dsp:cNvSpPr/>
      </dsp:nvSpPr>
      <dsp:spPr>
        <a:xfrm>
          <a:off x="2223997" y="3117910"/>
          <a:ext cx="4043632" cy="2426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Transició a Adults</a:t>
          </a: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Millora del procés de transició a la vida adulta dels pacients.</a:t>
          </a:r>
          <a:endParaRPr lang="ca-ES" sz="2000" kern="1200" dirty="0">
            <a:solidFill>
              <a:schemeClr val="tx1"/>
            </a:solidFill>
            <a:latin typeface="Calibri"/>
            <a:ea typeface="Calibri"/>
            <a:cs typeface="Calibri"/>
          </a:endParaRPr>
        </a:p>
      </dsp:txBody>
      <dsp:txXfrm>
        <a:off x="2223997" y="3117910"/>
        <a:ext cx="4043632" cy="2426179"/>
      </dsp:txXfrm>
    </dsp:sp>
    <dsp:sp modelId="{F2118F5A-5D4E-4C57-8C95-77988FC1A139}">
      <dsp:nvSpPr>
        <dsp:cNvPr id="0" name=""/>
        <dsp:cNvSpPr/>
      </dsp:nvSpPr>
      <dsp:spPr>
        <a:xfrm>
          <a:off x="6671993" y="3117910"/>
          <a:ext cx="4043632" cy="242617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Altres millores en curs:</a:t>
          </a:r>
          <a:br>
            <a:rPr lang="en-US" sz="2000" b="1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>
              <a:solidFill>
                <a:schemeClr val="tx1"/>
              </a:solidFill>
              <a:latin typeface="Calibri"/>
              <a:ea typeface="Calibri"/>
              <a:cs typeface="Calibri"/>
            </a:rPr>
            <a:t>*Participació en desplegament ruta assistencial</a:t>
          </a: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>
              <a:solidFill>
                <a:schemeClr val="tx1"/>
              </a:solidFill>
              <a:latin typeface="Calibri"/>
              <a:ea typeface="Calibri"/>
              <a:cs typeface="Calibri"/>
            </a:rPr>
            <a:t>*Registre </a:t>
          </a: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CMBD</a:t>
          </a:r>
          <a:b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>*Coordinació</a:t>
          </a:r>
          <a:r>
            <a:rPr lang="en-US" sz="2000" kern="1200">
              <a:solidFill>
                <a:schemeClr val="tx1"/>
              </a:solidFill>
              <a:latin typeface="Calibri"/>
              <a:ea typeface="Calibri"/>
              <a:cs typeface="Calibri"/>
            </a:rPr>
            <a:t> intrahospitalària amb    grups professionals</a:t>
          </a:r>
          <a: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  <a:t/>
          </a:r>
          <a:br>
            <a:rPr lang="en-US" sz="2000" kern="1200" dirty="0">
              <a:solidFill>
                <a:schemeClr val="tx1"/>
              </a:solidFill>
              <a:latin typeface="Calibri"/>
              <a:ea typeface="Calibri"/>
              <a:cs typeface="Calibri"/>
            </a:rPr>
          </a:br>
          <a:r>
            <a:rPr lang="en-US" sz="2000" kern="1200">
              <a:solidFill>
                <a:schemeClr val="tx1"/>
              </a:solidFill>
              <a:latin typeface="Calibri"/>
              <a:ea typeface="Calibri"/>
              <a:cs typeface="Calibri"/>
            </a:rPr>
            <a:t>*Formació continuada.</a:t>
          </a:r>
          <a:endParaRPr lang="ca-ES" sz="2000" kern="1200" dirty="0">
            <a:solidFill>
              <a:schemeClr val="tx1"/>
            </a:solidFill>
            <a:latin typeface="Calibri Light"/>
            <a:ea typeface="Calibri Light"/>
            <a:cs typeface="Calibri Light"/>
          </a:endParaRPr>
        </a:p>
      </dsp:txBody>
      <dsp:txXfrm>
        <a:off x="6671993" y="3117910"/>
        <a:ext cx="4043632" cy="24261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D6255-4490-4FA3-A698-BEFEF8A6EAAC}">
      <dsp:nvSpPr>
        <dsp:cNvPr id="0" name=""/>
        <dsp:cNvSpPr/>
      </dsp:nvSpPr>
      <dsp:spPr>
        <a:xfrm>
          <a:off x="2630112" y="2150"/>
          <a:ext cx="1916951" cy="12460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>
              <a:latin typeface="Calibri"/>
              <a:ea typeface="Calibri"/>
              <a:cs typeface="Calibri"/>
            </a:rPr>
            <a:t>Ampliar l'Atenció</a:t>
          </a:r>
          <a:endParaRPr lang="ca-ES" sz="2200" kern="1200">
            <a:latin typeface="Calibri"/>
            <a:ea typeface="Calibri"/>
            <a:cs typeface="Calibri"/>
          </a:endParaRPr>
        </a:p>
      </dsp:txBody>
      <dsp:txXfrm>
        <a:off x="2690938" y="62976"/>
        <a:ext cx="1795299" cy="1124366"/>
      </dsp:txXfrm>
    </dsp:sp>
    <dsp:sp modelId="{3352656B-A7DF-431C-8057-5E11EB891ECB}">
      <dsp:nvSpPr>
        <dsp:cNvPr id="0" name=""/>
        <dsp:cNvSpPr/>
      </dsp:nvSpPr>
      <dsp:spPr>
        <a:xfrm>
          <a:off x="1530933" y="625159"/>
          <a:ext cx="4115310" cy="4115310"/>
        </a:xfrm>
        <a:custGeom>
          <a:avLst/>
          <a:gdLst/>
          <a:ahLst/>
          <a:cxnLst/>
          <a:rect l="0" t="0" r="0" b="0"/>
          <a:pathLst>
            <a:path>
              <a:moveTo>
                <a:pt x="3029925" y="244195"/>
              </a:moveTo>
              <a:arcTo wR="2057655" hR="2057655" stAng="17891854" swAng="262458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1D0343-794F-4FCB-8091-C8BBC6BB438C}">
      <dsp:nvSpPr>
        <dsp:cNvPr id="0" name=""/>
        <dsp:cNvSpPr/>
      </dsp:nvSpPr>
      <dsp:spPr>
        <a:xfrm>
          <a:off x="4687768" y="2059805"/>
          <a:ext cx="1916951" cy="12460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>
              <a:latin typeface="Calibri"/>
              <a:ea typeface="Calibri"/>
              <a:cs typeface="Calibri"/>
            </a:rPr>
            <a:t>Potenciar Domicilis</a:t>
          </a:r>
          <a:endParaRPr lang="ca-ES" sz="2200" kern="1200">
            <a:latin typeface="Calibri"/>
            <a:ea typeface="Calibri"/>
            <a:cs typeface="Calibri"/>
          </a:endParaRPr>
        </a:p>
      </dsp:txBody>
      <dsp:txXfrm>
        <a:off x="4748594" y="2120631"/>
        <a:ext cx="1795299" cy="1124366"/>
      </dsp:txXfrm>
    </dsp:sp>
    <dsp:sp modelId="{57D88EE4-1351-4FD8-9711-9C503A56C01E}">
      <dsp:nvSpPr>
        <dsp:cNvPr id="0" name=""/>
        <dsp:cNvSpPr/>
      </dsp:nvSpPr>
      <dsp:spPr>
        <a:xfrm>
          <a:off x="1530933" y="625159"/>
          <a:ext cx="4115310" cy="4115310"/>
        </a:xfrm>
        <a:custGeom>
          <a:avLst/>
          <a:gdLst/>
          <a:ahLst/>
          <a:cxnLst/>
          <a:rect l="0" t="0" r="0" b="0"/>
          <a:pathLst>
            <a:path>
              <a:moveTo>
                <a:pt x="4013942" y="2695533"/>
              </a:moveTo>
              <a:arcTo wR="2057655" hR="2057655" stAng="1083562" swAng="262458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23438C-DFE3-4287-B8B6-EA94524DC2A9}">
      <dsp:nvSpPr>
        <dsp:cNvPr id="0" name=""/>
        <dsp:cNvSpPr/>
      </dsp:nvSpPr>
      <dsp:spPr>
        <a:xfrm>
          <a:off x="2630112" y="4117461"/>
          <a:ext cx="1916951" cy="12460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>
              <a:latin typeface="Calibri"/>
              <a:ea typeface="Calibri"/>
              <a:cs typeface="Calibri"/>
            </a:rPr>
            <a:t>Coordinació   Integral</a:t>
          </a:r>
          <a:endParaRPr lang="ca-ES" sz="2200" kern="1200">
            <a:latin typeface="Calibri"/>
            <a:ea typeface="Calibri"/>
            <a:cs typeface="Calibri"/>
          </a:endParaRPr>
        </a:p>
      </dsp:txBody>
      <dsp:txXfrm>
        <a:off x="2690938" y="4178287"/>
        <a:ext cx="1795299" cy="1124366"/>
      </dsp:txXfrm>
    </dsp:sp>
    <dsp:sp modelId="{351F6FF2-3A19-4FBF-B6A5-1E7C6F065A01}">
      <dsp:nvSpPr>
        <dsp:cNvPr id="0" name=""/>
        <dsp:cNvSpPr/>
      </dsp:nvSpPr>
      <dsp:spPr>
        <a:xfrm>
          <a:off x="1530933" y="625159"/>
          <a:ext cx="4115310" cy="4115310"/>
        </a:xfrm>
        <a:custGeom>
          <a:avLst/>
          <a:gdLst/>
          <a:ahLst/>
          <a:cxnLst/>
          <a:rect l="0" t="0" r="0" b="0"/>
          <a:pathLst>
            <a:path>
              <a:moveTo>
                <a:pt x="1085385" y="3871115"/>
              </a:moveTo>
              <a:arcTo wR="2057655" hR="2057655" stAng="7091854" swAng="262458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8CB6E-A010-4C2C-A919-BCDA7F1C5464}">
      <dsp:nvSpPr>
        <dsp:cNvPr id="0" name=""/>
        <dsp:cNvSpPr/>
      </dsp:nvSpPr>
      <dsp:spPr>
        <a:xfrm>
          <a:off x="572457" y="2059805"/>
          <a:ext cx="1916951" cy="124601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>
              <a:latin typeface="Calibri"/>
              <a:ea typeface="Calibri"/>
              <a:cs typeface="Calibri"/>
            </a:rPr>
            <a:t>Visites Conjuntes</a:t>
          </a:r>
          <a:endParaRPr lang="ca-ES" sz="2200" kern="1200"/>
        </a:p>
      </dsp:txBody>
      <dsp:txXfrm>
        <a:off x="633283" y="2120631"/>
        <a:ext cx="1795299" cy="1124366"/>
      </dsp:txXfrm>
    </dsp:sp>
    <dsp:sp modelId="{C273C4E7-5BD4-466C-9A34-B15A3A986C22}">
      <dsp:nvSpPr>
        <dsp:cNvPr id="0" name=""/>
        <dsp:cNvSpPr/>
      </dsp:nvSpPr>
      <dsp:spPr>
        <a:xfrm>
          <a:off x="1530933" y="625159"/>
          <a:ext cx="4115310" cy="4115310"/>
        </a:xfrm>
        <a:custGeom>
          <a:avLst/>
          <a:gdLst/>
          <a:ahLst/>
          <a:cxnLst/>
          <a:rect l="0" t="0" r="0" b="0"/>
          <a:pathLst>
            <a:path>
              <a:moveTo>
                <a:pt x="101368" y="1419777"/>
              </a:moveTo>
              <a:arcTo wR="2057655" hR="2057655" stAng="11883562" swAng="262458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565529" cy="7334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4660897" y="0"/>
            <a:ext cx="3567110" cy="7334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EE1FEEC-233F-40CA-A60C-38DDD20A6771}" type="datetime1">
              <a:rPr lang="ca-ES"/>
              <a:pPr lvl="0"/>
              <a:t>19/1/2026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3048" y="1828800"/>
            <a:ext cx="8775697" cy="493712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822329" y="7040559"/>
            <a:ext cx="6584951" cy="5761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3896978"/>
            <a:ext cx="3565529" cy="7334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15E72B9-246F-4016-8DB6-F62A7F182059}" type="slidenum"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622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8D4DAD-6A1C-46D3-9CB2-3114F077D407}" type="slidenum">
              <a:t>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738C-95BA-200E-5AF2-48D180E30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D6F9C-C10E-7695-42D6-FD81DEABB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806314-2966-2F48-4045-4B8567B97F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2FDBA-2A2A-4D5D-3536-9B9A74980C52}"/>
              </a:ext>
            </a:extLst>
          </p:cNvPr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CB610B1-7415-4543-B09C-38DA44C56E89}" type="slidenum">
              <a:t>13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57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7DA489-3A65-448D-85DA-10299F835E52}" type="slidenum">
              <a:t>14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E30C1-F171-38D4-3742-C647C1F5F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9171F5-5676-88B1-D571-CAA287288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6ACF9-7DCD-DBD7-DB4B-3E29260840A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76021-5DC5-B76F-67B6-F949918F2380}"/>
              </a:ext>
            </a:extLst>
          </p:cNvPr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B27C78D-FFD5-4234-8754-53A9AEEB4A77}" type="slidenum"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451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Contenidor de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ca-ES" dirty="0">
              <a:ea typeface="Calibri"/>
              <a:cs typeface="Calibri"/>
            </a:endParaRPr>
          </a:p>
        </p:txBody>
      </p:sp>
      <p:sp>
        <p:nvSpPr>
          <p:cNvPr id="4" name="Contenidor de número de diapositiva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58233B-8C94-420A-84B1-0E667FDCE239}" type="slidenum">
              <a:t>3</a:t>
            </a:fld>
            <a:endParaRPr lang="ca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Contenidor de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>
              <a:lnSpc>
                <a:spcPct val="200000"/>
              </a:lnSpc>
            </a:pPr>
            <a:endParaRPr lang="ca-ES" sz="1800" kern="0"/>
          </a:p>
        </p:txBody>
      </p:sp>
      <p:sp>
        <p:nvSpPr>
          <p:cNvPr id="4" name="Contenidor de número de diapositiva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FA35C3-9C99-4458-AFD9-0D946A0F916E}" type="slidenum">
              <a:t>4</a:t>
            </a:fld>
            <a:endParaRPr lang="ca-E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D9B9843-3C90-43FE-B35D-8C08804B0D21}" type="slidenum">
              <a:t>6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716617-9A5D-4102-8CC3-D865F21EB39F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C4497-81B9-B75A-4C19-FC339511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7663FB-202E-AAB1-9C12-229E079A4B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5E5A04-BACE-47E7-7F76-D6BBBFD315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1692B-B429-0BB7-3C67-230E9A69D5B2}"/>
              </a:ext>
            </a:extLst>
          </p:cNvPr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716617-9A5D-4102-8CC3-D865F21EB39F}" type="slidenum">
              <a:t>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771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F4FB15D-CC37-4839-B221-E0CF45CECF72}" type="slidenum">
              <a:t>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1E6667-178C-453C-8325-59CFB0BB0092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4660897" y="13896978"/>
            <a:ext cx="3567110" cy="733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414F59-999C-45B5-942D-A6D5D560085B}" type="slidenum"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0" y="-10158"/>
            <a:ext cx="14630409" cy="8239758"/>
            <a:chOff x="-10" y="-10158"/>
            <a:chExt cx="14630409" cy="8239758"/>
          </a:xfrm>
        </p:grpSpPr>
        <p:cxnSp>
          <p:nvCxnSpPr>
            <p:cNvPr id="3" name="Straight Connector 31"/>
            <p:cNvCxnSpPr/>
            <p:nvPr/>
          </p:nvCxnSpPr>
          <p:spPr>
            <a:xfrm>
              <a:off x="11245218" y="0"/>
              <a:ext cx="1463040" cy="82296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8910315" y="4417695"/>
              <a:ext cx="5716271" cy="3811905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11017770" y="-10158"/>
              <a:ext cx="3608816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A5B592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6" name="Rectangle 25"/>
            <p:cNvSpPr/>
            <p:nvPr/>
          </p:nvSpPr>
          <p:spPr>
            <a:xfrm>
              <a:off x="11524128" y="-10158"/>
              <a:ext cx="3106271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A5B592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7" name="Isosceles Triangle 26"/>
            <p:cNvSpPr/>
            <p:nvPr/>
          </p:nvSpPr>
          <p:spPr>
            <a:xfrm>
              <a:off x="10718797" y="3657600"/>
              <a:ext cx="3911602" cy="4572000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3A447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8" name="Rectangle 27"/>
            <p:cNvSpPr/>
            <p:nvPr/>
          </p:nvSpPr>
          <p:spPr>
            <a:xfrm>
              <a:off x="11201400" y="-10158"/>
              <a:ext cx="3425186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D7E0E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9" name="Rectangle 28"/>
            <p:cNvSpPr/>
            <p:nvPr/>
          </p:nvSpPr>
          <p:spPr>
            <a:xfrm>
              <a:off x="13078480" y="-10158"/>
              <a:ext cx="1548115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9D3BE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3126797" y="-10158"/>
              <a:ext cx="1499789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A5B592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11" name="Isosceles Triangle 30"/>
            <p:cNvSpPr/>
            <p:nvPr/>
          </p:nvSpPr>
          <p:spPr>
            <a:xfrm>
              <a:off x="12445998" y="4307838"/>
              <a:ext cx="2180587" cy="3921761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A5B592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12" name="Isosceles Triangle 18"/>
            <p:cNvSpPr/>
            <p:nvPr/>
          </p:nvSpPr>
          <p:spPr>
            <a:xfrm rot="10799991">
              <a:off x="-10" y="0"/>
              <a:ext cx="1011116" cy="6799386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A5B592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</p:grpSp>
      <p:sp>
        <p:nvSpPr>
          <p:cNvPr id="13" name="Title 1"/>
          <p:cNvSpPr txBox="1">
            <a:spLocks noGrp="1"/>
          </p:cNvSpPr>
          <p:nvPr>
            <p:ph type="ctrTitle"/>
          </p:nvPr>
        </p:nvSpPr>
        <p:spPr>
          <a:xfrm>
            <a:off x="1808482" y="2885444"/>
            <a:ext cx="9320323" cy="1975561"/>
          </a:xfrm>
        </p:spPr>
        <p:txBody>
          <a:bodyPr anchor="b">
            <a:noAutofit/>
          </a:bodyPr>
          <a:lstStyle>
            <a:lvl1pPr algn="r">
              <a:defRPr sz="648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4" name="Subtitle 2"/>
          <p:cNvSpPr txBox="1">
            <a:spLocks noGrp="1"/>
          </p:cNvSpPr>
          <p:nvPr>
            <p:ph type="subTitle" idx="1"/>
          </p:nvPr>
        </p:nvSpPr>
        <p:spPr>
          <a:xfrm>
            <a:off x="1808482" y="4860996"/>
            <a:ext cx="9320323" cy="1316278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BF2523-D2F9-459C-A71B-4C51CA921D8F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2F62D2-5E0F-4038-BF42-5EA1A8CE5BB7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6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ol i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12801" y="731520"/>
            <a:ext cx="10316004" cy="4084323"/>
          </a:xfrm>
        </p:spPr>
        <p:txBody>
          <a:bodyPr anchor="ctr"/>
          <a:lstStyle>
            <a:lvl1pPr>
              <a:defRPr sz="528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12801" y="5364483"/>
            <a:ext cx="10316004" cy="1885154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BB4399-A802-4AA2-8B2B-DE178B16DAD1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EB2517-D84E-48E3-A0D2-0D2042C2931A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3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17597" y="731520"/>
            <a:ext cx="9712957" cy="3627123"/>
          </a:xfrm>
        </p:spPr>
        <p:txBody>
          <a:bodyPr anchor="ctr"/>
          <a:lstStyle>
            <a:lvl1pPr>
              <a:defRPr sz="528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639363" y="4358643"/>
            <a:ext cx="8669426" cy="457200"/>
          </a:xfrm>
        </p:spPr>
        <p:txBody>
          <a:bodyPr anchor="ctr">
            <a:noAutofit/>
          </a:bodyPr>
          <a:lstStyle>
            <a:lvl1pPr marL="0" indent="0">
              <a:buNone/>
              <a:defRPr sz="1920">
                <a:solidFill>
                  <a:srgbClr val="7F7F7F"/>
                </a:solidFill>
              </a:defRPr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12801" y="5364483"/>
            <a:ext cx="10316004" cy="1885154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4A006D-4116-4AF0-AAA7-1A7F31EC2345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AEEF2F-F6DE-4267-BB1C-5259D6C5FEA4}" type="slidenum">
              <a:t>‹Nº›</a:t>
            </a:fld>
            <a:endParaRPr lang="en-US"/>
          </a:p>
        </p:txBody>
      </p:sp>
      <p:sp>
        <p:nvSpPr>
          <p:cNvPr id="8" name="TextBox 19"/>
          <p:cNvSpPr txBox="1"/>
          <p:nvPr/>
        </p:nvSpPr>
        <p:spPr>
          <a:xfrm>
            <a:off x="650248" y="948452"/>
            <a:ext cx="731520" cy="70172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109728" tIns="54864" rIns="109728" bIns="54864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C9D3BE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/>
          <p:cNvSpPr txBox="1"/>
          <p:nvPr/>
        </p:nvSpPr>
        <p:spPr>
          <a:xfrm>
            <a:off x="10671614" y="3463866"/>
            <a:ext cx="731520" cy="70172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109728" tIns="54864" rIns="109728" bIns="54864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C9D3BE"/>
                </a:solidFill>
                <a:uFillTx/>
                <a:latin typeface="Arial"/>
              </a:rPr>
              <a:t>”</a:t>
            </a:r>
            <a:endParaRPr lang="en-US" sz="2160" b="0" i="0" u="none" strike="noStrike" kern="1200" cap="none" spc="0" baseline="0">
              <a:solidFill>
                <a:srgbClr val="C9D3BE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83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geta d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12801" y="2318388"/>
            <a:ext cx="10316004" cy="3114556"/>
          </a:xfrm>
        </p:spPr>
        <p:txBody>
          <a:bodyPr anchor="b"/>
          <a:lstStyle>
            <a:lvl1pPr>
              <a:defRPr sz="528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12801" y="5432935"/>
            <a:ext cx="10316004" cy="18166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1BB506-D2A8-4335-8BC7-807C2E114702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B47631-2F18-45F8-94D5-AE6BA3772341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73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geta de nom d'ofe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17597" y="731520"/>
            <a:ext cx="9712957" cy="3627123"/>
          </a:xfrm>
        </p:spPr>
        <p:txBody>
          <a:bodyPr anchor="ctr"/>
          <a:lstStyle>
            <a:lvl1pPr>
              <a:defRPr sz="528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812801" y="4815843"/>
            <a:ext cx="10316004" cy="617101"/>
          </a:xfrm>
        </p:spPr>
        <p:txBody>
          <a:bodyPr anchor="b">
            <a:noAutofit/>
          </a:bodyPr>
          <a:lstStyle>
            <a:lvl1pPr marL="0" indent="0">
              <a:buNone/>
              <a:defRPr sz="2880"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12801" y="5432935"/>
            <a:ext cx="10316004" cy="1816693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04B42A-9391-4B86-9B95-22BA182254E2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6576E9-CF87-40D6-86A6-FCA94E4B62B9}" type="slidenum">
              <a:t>‹Nº›</a:t>
            </a:fld>
            <a:endParaRPr lang="en-US"/>
          </a:p>
        </p:txBody>
      </p:sp>
      <p:sp>
        <p:nvSpPr>
          <p:cNvPr id="8" name="TextBox 23"/>
          <p:cNvSpPr txBox="1"/>
          <p:nvPr/>
        </p:nvSpPr>
        <p:spPr>
          <a:xfrm>
            <a:off x="650248" y="948452"/>
            <a:ext cx="731520" cy="70172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109728" tIns="54864" rIns="109728" bIns="54864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C9D3BE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/>
          <p:cNvSpPr txBox="1"/>
          <p:nvPr/>
        </p:nvSpPr>
        <p:spPr>
          <a:xfrm>
            <a:off x="10671614" y="3463866"/>
            <a:ext cx="731520" cy="70172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109728" tIns="54864" rIns="109728" bIns="54864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600" b="0" i="0" u="none" strike="noStrike" kern="1200" cap="none" spc="0" baseline="0">
                <a:solidFill>
                  <a:srgbClr val="C9D3BE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960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der o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22960" y="731520"/>
            <a:ext cx="10305845" cy="3627123"/>
          </a:xfrm>
        </p:spPr>
        <p:txBody>
          <a:bodyPr anchor="ctr"/>
          <a:lstStyle>
            <a:lvl1pPr>
              <a:defRPr sz="528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812801" y="4815843"/>
            <a:ext cx="10316004" cy="617101"/>
          </a:xfrm>
        </p:spPr>
        <p:txBody>
          <a:bodyPr anchor="b">
            <a:noAutofit/>
          </a:bodyPr>
          <a:lstStyle>
            <a:lvl1pPr marL="0" indent="0">
              <a:buNone/>
              <a:defRPr sz="2880">
                <a:solidFill>
                  <a:srgbClr val="A5B592"/>
                </a:solidFill>
              </a:defRPr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12801" y="5432935"/>
            <a:ext cx="10316004" cy="1816693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E41A44-54CA-45F3-A59B-574995B1703E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5AF3A0-AE35-4096-A0ED-3C6D3452C029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0FDBDB-4CA0-4CFE-8C78-83DF756F18D4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9AFD36-B60C-44E7-9F2F-90D113DDB91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74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9561204" y="731520"/>
            <a:ext cx="1565690" cy="6301743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12801" y="731520"/>
            <a:ext cx="8472181" cy="630174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223DD1-994A-4F98-96C3-70B7B2339066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652FE6-FA7A-44ED-A2FC-ACCD11DF626E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8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28496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7836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8422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37FFBE-425D-4C14-B1CD-6A62B653647E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EBA281-5A8C-4044-9FAE-E64AE540495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31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6146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6627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20479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7356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906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9462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89524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12801" y="3241045"/>
            <a:ext cx="10316004" cy="2191899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12801" y="5432935"/>
            <a:ext cx="10316004" cy="1032476"/>
          </a:xfrm>
        </p:spPr>
        <p:txBody>
          <a:bodyPr/>
          <a:lstStyle>
            <a:lvl1pPr marL="0" indent="0">
              <a:buNone/>
              <a:defRPr sz="2400">
                <a:solidFill>
                  <a:srgbClr val="7F7F7F"/>
                </a:solidFill>
              </a:defRPr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FCAD2F-A33D-47EE-972E-FA593864B8E3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19E076-46F1-4109-BA0A-2D91B84BE7C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12801" y="2592708"/>
            <a:ext cx="5020842" cy="46569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07963" y="2592708"/>
            <a:ext cx="5020842" cy="46569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572928-E96C-4AEC-A700-AB3A3FB4FBC4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6CC5DD-840D-47A1-82AE-84D33CCC019B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4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10889" y="2593183"/>
            <a:ext cx="5022744" cy="691515"/>
          </a:xfrm>
        </p:spPr>
        <p:txBody>
          <a:bodyPr anchor="b">
            <a:noAutofit/>
          </a:bodyPr>
          <a:lstStyle>
            <a:lvl1pPr marL="0" indent="0">
              <a:buNone/>
              <a:defRPr sz="2880"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10889" y="3284698"/>
            <a:ext cx="5022744" cy="39649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06061" y="2593183"/>
            <a:ext cx="5022744" cy="691515"/>
          </a:xfrm>
        </p:spPr>
        <p:txBody>
          <a:bodyPr anchor="b">
            <a:noAutofit/>
          </a:bodyPr>
          <a:lstStyle>
            <a:lvl1pPr marL="0" indent="0">
              <a:buNone/>
              <a:defRPr sz="2880"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06061" y="3284698"/>
            <a:ext cx="5022744" cy="39649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F558FD-A4CB-4704-A488-DC6EDD6A3502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DFE606-6D69-4A12-83A5-22998992273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30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A5BD63-8EF7-4B4A-8034-E6D2A46F0CFB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7DCB6C-170F-478A-AF2C-6AB161E18A4B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5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6C9CF7-CD98-449F-80D4-285B723759CD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DB2173-2A7A-4F33-B86C-5472041D9CF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1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12801" y="1798323"/>
            <a:ext cx="4625437" cy="1534162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712558" y="617905"/>
            <a:ext cx="5416247" cy="663172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12801" y="3332485"/>
            <a:ext cx="4625437" cy="3101343"/>
          </a:xfrm>
        </p:spPr>
        <p:txBody>
          <a:bodyPr/>
          <a:lstStyle>
            <a:lvl1pPr marL="0" indent="0">
              <a:buNone/>
              <a:defRPr sz="1680"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74CAA7-E747-49A0-9A48-EDC5B4011362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B9846F-1CF6-4A83-A1C3-D6AC47C6B5CB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59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12801" y="5760720"/>
            <a:ext cx="10315995" cy="680085"/>
          </a:xfrm>
        </p:spPr>
        <p:txBody>
          <a:bodyPr anchor="b"/>
          <a:lstStyle>
            <a:lvl1pPr>
              <a:defRPr sz="2880"/>
            </a:lvl1pPr>
          </a:lstStyle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812801" y="731520"/>
            <a:ext cx="10316004" cy="4614857"/>
          </a:xfrm>
        </p:spPr>
        <p:txBody>
          <a:bodyPr anchorCtr="1"/>
          <a:lstStyle>
            <a:lvl1pPr marL="0" indent="0" algn="ctr">
              <a:buNone/>
              <a:defRPr sz="1920"/>
            </a:lvl1pPr>
          </a:lstStyle>
          <a:p>
            <a:pPr lvl="0"/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12801" y="6440805"/>
            <a:ext cx="10315995" cy="808832"/>
          </a:xfrm>
        </p:spPr>
        <p:txBody>
          <a:bodyPr/>
          <a:lstStyle>
            <a:lvl1pPr marL="0" indent="0">
              <a:buNone/>
              <a:defRPr sz="1440"/>
            </a:lvl1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7A3E7C-32CF-47ED-9F40-86D4B15E2D03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A5C78F-BFAC-476B-BC63-A823EAE3EE64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-10158"/>
            <a:ext cx="14630399" cy="8239758"/>
            <a:chOff x="0" y="-10158"/>
            <a:chExt cx="14630399" cy="8239758"/>
          </a:xfrm>
        </p:grpSpPr>
        <p:cxnSp>
          <p:nvCxnSpPr>
            <p:cNvPr id="3" name="Straight Connector 19"/>
            <p:cNvCxnSpPr/>
            <p:nvPr/>
          </p:nvCxnSpPr>
          <p:spPr>
            <a:xfrm>
              <a:off x="11245218" y="0"/>
              <a:ext cx="1463040" cy="82296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8910315" y="4417695"/>
              <a:ext cx="5716271" cy="3811905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11017770" y="-10158"/>
              <a:ext cx="3608816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A5B592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6" name="Rectangle 25"/>
            <p:cNvSpPr/>
            <p:nvPr/>
          </p:nvSpPr>
          <p:spPr>
            <a:xfrm>
              <a:off x="11524128" y="-10158"/>
              <a:ext cx="3106271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A5B592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7" name="Isosceles Triangle 23"/>
            <p:cNvSpPr/>
            <p:nvPr/>
          </p:nvSpPr>
          <p:spPr>
            <a:xfrm>
              <a:off x="10718797" y="3657600"/>
              <a:ext cx="3911602" cy="4572000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3A447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8" name="Rectangle 27"/>
            <p:cNvSpPr/>
            <p:nvPr/>
          </p:nvSpPr>
          <p:spPr>
            <a:xfrm>
              <a:off x="11201400" y="-10158"/>
              <a:ext cx="3425186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DD7E0E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9" name="Rectangle 28"/>
            <p:cNvSpPr/>
            <p:nvPr/>
          </p:nvSpPr>
          <p:spPr>
            <a:xfrm>
              <a:off x="13078480" y="-10158"/>
              <a:ext cx="1548115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9D3BE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3126797" y="-10158"/>
              <a:ext cx="1499789" cy="82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A5B592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11" name="Isosceles Triangle 27"/>
            <p:cNvSpPr/>
            <p:nvPr/>
          </p:nvSpPr>
          <p:spPr>
            <a:xfrm>
              <a:off x="12445998" y="4307838"/>
              <a:ext cx="2180587" cy="3921761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A5B592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  <p:sp>
          <p:nvSpPr>
            <p:cNvPr id="12" name="Isosceles Triangle 28"/>
            <p:cNvSpPr/>
            <p:nvPr/>
          </p:nvSpPr>
          <p:spPr>
            <a:xfrm>
              <a:off x="0" y="4815843"/>
              <a:ext cx="538481" cy="3413756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A5B592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a-ES"/>
            </a:p>
          </p:txBody>
        </p:sp>
      </p:grpSp>
      <p:sp>
        <p:nvSpPr>
          <p:cNvPr id="13" name="Title Placeholder 1"/>
          <p:cNvSpPr txBox="1">
            <a:spLocks noGrp="1"/>
          </p:cNvSpPr>
          <p:nvPr>
            <p:ph type="title"/>
          </p:nvPr>
        </p:nvSpPr>
        <p:spPr>
          <a:xfrm>
            <a:off x="812801" y="731520"/>
            <a:ext cx="10316004" cy="15849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14" name="Text Placeholder 2"/>
          <p:cNvSpPr txBox="1">
            <a:spLocks noGrp="1"/>
          </p:cNvSpPr>
          <p:nvPr>
            <p:ph type="body" idx="1"/>
          </p:nvPr>
        </p:nvSpPr>
        <p:spPr>
          <a:xfrm>
            <a:off x="812801" y="2592708"/>
            <a:ext cx="10316004" cy="46569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646164" y="7249637"/>
            <a:ext cx="1094326" cy="43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8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5ED8CE40-6EEF-4380-83A0-FC7B888F43D6}" type="datetime1">
              <a:rPr lang="en-US"/>
              <a:pPr lvl="0"/>
              <a:t>1/19/2026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812801" y="7249637"/>
            <a:ext cx="7557131" cy="43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8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0308799" y="7249637"/>
            <a:ext cx="820006" cy="4381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80" b="0" i="0" u="none" strike="noStrike" kern="1200" cap="none" spc="0" baseline="0">
                <a:solidFill>
                  <a:srgbClr val="A5B592"/>
                </a:solidFill>
                <a:uFillTx/>
                <a:latin typeface="Trebuchet MS"/>
              </a:defRPr>
            </a:lvl1pPr>
          </a:lstStyle>
          <a:p>
            <a:pPr lvl="0"/>
            <a:fld id="{7EE6E6B9-E27F-445E-AF2F-34E676AD3B05}" type="slidenum"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marL="0" marR="0" lvl="0" indent="0" algn="l" defTabSz="54864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a-ES" sz="4320" b="0" i="0" u="none" strike="noStrike" kern="1200" cap="none" spc="0" baseline="0">
          <a:solidFill>
            <a:srgbClr val="A5B592"/>
          </a:solidFill>
          <a:uFillTx/>
          <a:latin typeface="Trebuchet MS"/>
        </a:defRPr>
      </a:lvl1pPr>
    </p:titleStyle>
    <p:bodyStyle>
      <a:lvl1pPr marL="411480" marR="0" lvl="0" indent="-411480" algn="l" defTabSz="548640" rtl="0" fontAlgn="auto" hangingPunct="1">
        <a:lnSpc>
          <a:spcPct val="100000"/>
        </a:lnSpc>
        <a:spcBef>
          <a:spcPts val="1200"/>
        </a:spcBef>
        <a:spcAft>
          <a:spcPts val="0"/>
        </a:spcAft>
        <a:buClr>
          <a:srgbClr val="A5B592"/>
        </a:buClr>
        <a:buSzPct val="80000"/>
        <a:buFont typeface="Wingdings 3"/>
        <a:buChar char=""/>
        <a:tabLst/>
        <a:defRPr lang="ca-ES" sz="216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891540" marR="0" lvl="1" indent="-342900" algn="l" defTabSz="548640" rtl="0" fontAlgn="auto" hangingPunct="1">
        <a:lnSpc>
          <a:spcPct val="100000"/>
        </a:lnSpc>
        <a:spcBef>
          <a:spcPts val="1200"/>
        </a:spcBef>
        <a:spcAft>
          <a:spcPts val="0"/>
        </a:spcAft>
        <a:buClr>
          <a:srgbClr val="A5B592"/>
        </a:buClr>
        <a:buSzPct val="80000"/>
        <a:buFont typeface="Wingdings 3"/>
        <a:buChar char=""/>
        <a:tabLst/>
        <a:defRPr lang="ca-ES" sz="192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371600" marR="0" lvl="2" indent="-274320" algn="l" defTabSz="548640" rtl="0" fontAlgn="auto" hangingPunct="1">
        <a:lnSpc>
          <a:spcPct val="100000"/>
        </a:lnSpc>
        <a:spcBef>
          <a:spcPts val="1200"/>
        </a:spcBef>
        <a:spcAft>
          <a:spcPts val="0"/>
        </a:spcAft>
        <a:buClr>
          <a:srgbClr val="A5B592"/>
        </a:buClr>
        <a:buSzPct val="80000"/>
        <a:buFont typeface="Wingdings 3"/>
        <a:buChar char=""/>
        <a:tabLst/>
        <a:defRPr lang="ca-ES" sz="168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920240" marR="0" lvl="3" indent="-274320" algn="l" defTabSz="548640" rtl="0" fontAlgn="auto" hangingPunct="1">
        <a:lnSpc>
          <a:spcPct val="100000"/>
        </a:lnSpc>
        <a:spcBef>
          <a:spcPts val="1200"/>
        </a:spcBef>
        <a:spcAft>
          <a:spcPts val="0"/>
        </a:spcAft>
        <a:buClr>
          <a:srgbClr val="A5B592"/>
        </a:buClr>
        <a:buSzPct val="80000"/>
        <a:buFont typeface="Wingdings 3"/>
        <a:buChar char=""/>
        <a:tabLst/>
        <a:defRPr lang="ca-ES" sz="144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468880" marR="0" lvl="4" indent="-274320" algn="l" defTabSz="548640" rtl="0" fontAlgn="auto" hangingPunct="1">
        <a:lnSpc>
          <a:spcPct val="100000"/>
        </a:lnSpc>
        <a:spcBef>
          <a:spcPts val="1200"/>
        </a:spcBef>
        <a:spcAft>
          <a:spcPts val="0"/>
        </a:spcAft>
        <a:buClr>
          <a:srgbClr val="A5B592"/>
        </a:buClr>
        <a:buSzPct val="80000"/>
        <a:buFont typeface="Wingdings 3"/>
        <a:buChar char=""/>
        <a:tabLst/>
        <a:defRPr lang="ca-ES" sz="144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18/10/relationships/comments" Target="../comments/modernComment_10F_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3" name="Imatge 5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4"/>
          <a:srcRect l="51656" t="80189" r="14040" b="15140"/>
          <a:stretch>
            <a:fillRect/>
          </a:stretch>
        </p:blipFill>
        <p:spPr>
          <a:xfrm>
            <a:off x="10163862" y="7891025"/>
            <a:ext cx="4463341" cy="34175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ext 0"/>
          <p:cNvSpPr/>
          <p:nvPr/>
        </p:nvSpPr>
        <p:spPr>
          <a:xfrm>
            <a:off x="5244660" y="1826770"/>
            <a:ext cx="8122551" cy="342654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5100" b="1" i="0" u="none" strike="noStrike" kern="1200" cap="none" spc="0" baseline="0" dirty="0">
                <a:solidFill>
                  <a:srgbClr val="532418"/>
                </a:solidFill>
                <a:uFillTx/>
                <a:latin typeface="Marcellus"/>
                <a:ea typeface="Marcellus"/>
                <a:cs typeface="Marcellus" pitchFamily="34"/>
              </a:rPr>
              <a:t> </a:t>
            </a:r>
            <a:r>
              <a:rPr lang="en-US" sz="4400" b="1" i="0" u="none" strike="noStrike" kern="1200" cap="none" spc="0" baseline="0" dirty="0">
                <a:solidFill>
                  <a:srgbClr val="532418"/>
                </a:solidFill>
                <a:uFillTx/>
                <a:latin typeface="Calibri"/>
                <a:ea typeface="Marcellus"/>
                <a:cs typeface="Marcellus" pitchFamily="34"/>
              </a:rPr>
              <a:t>PONÈNCIA PER A LA </a:t>
            </a:r>
            <a:endParaRPr lang="en-US" sz="4400" b="1" dirty="0">
              <a:solidFill>
                <a:srgbClr val="532418"/>
              </a:solidFill>
              <a:latin typeface="Calibri"/>
              <a:ea typeface="Marcellus"/>
              <a:cs typeface="Calibri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>
                <a:solidFill>
                  <a:srgbClr val="532418"/>
                </a:solidFill>
                <a:uFillTx/>
                <a:latin typeface="Calibri"/>
                <a:ea typeface="Marcellus"/>
                <a:cs typeface="Marcellus" pitchFamily="34"/>
              </a:rPr>
              <a:t>PROPOSICIÓ DE LLEI </a:t>
            </a:r>
            <a:endParaRPr lang="en-US" sz="4400" b="1" i="0" u="none" strike="noStrike" kern="1200" cap="none" spc="0" baseline="0" dirty="0">
              <a:solidFill>
                <a:srgbClr val="532418"/>
              </a:solidFill>
              <a:uFillTx/>
              <a:latin typeface="Calibri"/>
              <a:ea typeface="Marcellus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b="1" i="0" u="none" strike="noStrike" kern="1200" cap="none" spc="0" baseline="0" dirty="0">
                <a:solidFill>
                  <a:srgbClr val="532418"/>
                </a:solidFill>
                <a:uFillTx/>
                <a:latin typeface="Calibri"/>
                <a:ea typeface="Marcellus"/>
                <a:cs typeface="Marcellus" pitchFamily="34"/>
              </a:rPr>
              <a:t>D'ATENCIÓ PAL·LIATIVA PEDIÀTRICA INTEGRAL</a:t>
            </a:r>
            <a:endParaRPr lang="en-US" sz="4400" b="1" i="0" u="none" strike="noStrike" kern="1200" cap="none" spc="0" baseline="0" dirty="0">
              <a:solidFill>
                <a:srgbClr val="532418"/>
              </a:solidFill>
              <a:uFillTx/>
              <a:latin typeface="Calibri"/>
              <a:ea typeface="Marcellus"/>
              <a:cs typeface="Calibri"/>
            </a:endParaRPr>
          </a:p>
        </p:txBody>
      </p:sp>
      <p:sp>
        <p:nvSpPr>
          <p:cNvPr id="5" name="Text 1"/>
          <p:cNvSpPr/>
          <p:nvPr/>
        </p:nvSpPr>
        <p:spPr>
          <a:xfrm>
            <a:off x="5762603" y="4939762"/>
            <a:ext cx="8298289" cy="627104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4A0E0E"/>
                </a:solidFill>
                <a:uFillTx/>
                <a:latin typeface="Calibri"/>
                <a:ea typeface="Calibri"/>
                <a:cs typeface="Calibri"/>
              </a:rPr>
              <a:t>Situació Regió Sanitària de Lleida</a:t>
            </a:r>
            <a:endParaRPr lang="ca-ES" sz="1600" b="0" i="0" u="none" strike="noStrike" kern="1200" cap="none" spc="0" baseline="0">
              <a:solidFill>
                <a:srgbClr val="4A0E0E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4A0E0E"/>
                </a:solidFill>
                <a:uFillTx/>
                <a:latin typeface="Calibri"/>
                <a:ea typeface="Calibri"/>
                <a:cs typeface="Calibri"/>
              </a:rPr>
              <a:t>Pacient Crònic Complex Pediàtric (PCCP) de l'Hospital Arnau de Vilanova</a:t>
            </a:r>
            <a:endParaRPr lang="ca-ES" sz="1600" b="0" i="0" u="none" strike="noStrike" kern="1200" cap="none" spc="0" baseline="0">
              <a:solidFill>
                <a:srgbClr val="4A0E0E"/>
              </a:solidFill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" name="QuadreDeText 4"/>
          <p:cNvSpPr txBox="1"/>
          <p:nvPr/>
        </p:nvSpPr>
        <p:spPr>
          <a:xfrm>
            <a:off x="10459986" y="6487430"/>
            <a:ext cx="3385227" cy="64633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800" b="0" i="0" u="none" strike="noStrike" kern="1200" cap="none" spc="0" baseline="0">
                <a:solidFill>
                  <a:srgbClr val="4A0E0E"/>
                </a:solidFill>
                <a:uFillTx/>
                <a:latin typeface="Calibri"/>
                <a:ea typeface="Calibri"/>
                <a:cs typeface="Calibri"/>
              </a:rPr>
              <a:t>Xavier Bringué Espuny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800" b="0" i="0" u="none" strike="noStrike" kern="1200" cap="none" spc="0" baseline="0">
                <a:solidFill>
                  <a:srgbClr val="4A0E0E"/>
                </a:solidFill>
                <a:uFillTx/>
                <a:latin typeface="Calibri"/>
                <a:ea typeface="Calibri"/>
                <a:cs typeface="Calibri"/>
              </a:rPr>
              <a:t>Mireia Montagut Farran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Text 0"/>
          <p:cNvSpPr/>
          <p:nvPr/>
        </p:nvSpPr>
        <p:spPr>
          <a:xfrm>
            <a:off x="6280190" y="644844"/>
            <a:ext cx="7849721" cy="1153003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6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.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Tasques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de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Psicòloga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i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Treballadora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Social</a:t>
            </a:r>
          </a:p>
        </p:txBody>
      </p:sp>
      <p:pic>
        <p:nvPicPr>
          <p:cNvPr id="4" name="Image 1" descr="Mental Health outlin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80190" y="2087044"/>
            <a:ext cx="481961" cy="481961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6" name="Text 2"/>
          <p:cNvSpPr/>
          <p:nvPr/>
        </p:nvSpPr>
        <p:spPr>
          <a:xfrm>
            <a:off x="7003133" y="2032928"/>
            <a:ext cx="6833475" cy="1139372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Acompanyament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Emocional</a:t>
            </a:r>
            <a:endParaRPr lang="en-US" b="1" err="1"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Suport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psicològic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a les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famílies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tant a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domicili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com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telefònic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oferint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un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espai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segur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per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expressar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emocions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preocupacions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pic>
        <p:nvPicPr>
          <p:cNvPr id="7" name="Image 2" descr="Subtitles outlin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80190" y="3557829"/>
            <a:ext cx="481961" cy="481961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9" name="Text 4"/>
          <p:cNvSpPr/>
          <p:nvPr/>
        </p:nvSpPr>
        <p:spPr>
          <a:xfrm>
            <a:off x="7003133" y="3520966"/>
            <a:ext cx="6833475" cy="1122119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lnSpc>
                <a:spcPts val="19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Intervencions</a:t>
            </a:r>
            <a:r>
              <a:rPr lang="en-US" b="1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Especialitzades</a:t>
            </a:r>
            <a:endParaRPr lang="ca-ES" b="1" kern="0" err="1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 marR="0" lv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Actuacions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dirigides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a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afavorir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adaptacions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emocionals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cognitives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conductuals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a la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malaltia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crònica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complexa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a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nivell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familiar.</a:t>
            </a:r>
          </a:p>
        </p:txBody>
      </p:sp>
      <p:pic>
        <p:nvPicPr>
          <p:cNvPr id="10" name="Image 3" descr="Address Book outlin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80190" y="5028605"/>
            <a:ext cx="481961" cy="481961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2" name="Text 6"/>
          <p:cNvSpPr/>
          <p:nvPr/>
        </p:nvSpPr>
        <p:spPr>
          <a:xfrm>
            <a:off x="7003133" y="5008994"/>
            <a:ext cx="6833475" cy="110486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lnSpc>
                <a:spcPts val="19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Gestió</a:t>
            </a:r>
            <a:r>
              <a:rPr lang="en-US" b="1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b="1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Tràmits</a:t>
            </a:r>
            <a:r>
              <a:rPr lang="en-US" b="1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b="1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Ajudes</a:t>
            </a:r>
            <a:endParaRPr lang="ca-ES" kern="0" dirty="0" err="1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defTabSz="91440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Informació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assistència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en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la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sol·licitud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prestacions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ajudes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econòmiques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reconeixement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discapacitat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  <p:pic>
        <p:nvPicPr>
          <p:cNvPr id="13" name="Image 4" descr="Clipboard outline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80190" y="6499381"/>
            <a:ext cx="481961" cy="481961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5" name="Text 8"/>
          <p:cNvSpPr/>
          <p:nvPr/>
        </p:nvSpPr>
        <p:spPr>
          <a:xfrm>
            <a:off x="7003133" y="6479770"/>
            <a:ext cx="6833475" cy="110486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lnSpc>
                <a:spcPts val="19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Orientació</a:t>
            </a:r>
            <a:r>
              <a:rPr lang="en-US" b="1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sobre</a:t>
            </a:r>
            <a:r>
              <a:rPr lang="en-US" b="1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Recursos</a:t>
            </a:r>
            <a:endParaRPr lang="ca-ES" b="1" kern="0" err="1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defTabSz="91440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Explicació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dels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recursos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disponibles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a la zona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que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puguin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ser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útils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per a les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famílies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: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entitats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serveis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socials,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grups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suport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  <p:pic>
        <p:nvPicPr>
          <p:cNvPr id="16" name="Imatge 16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12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9128" y="634108"/>
            <a:ext cx="6295378" cy="291291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7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.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Recursos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Disponibles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per a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l'Equip</a:t>
            </a:r>
            <a:endParaRPr lang="en-US" sz="3200" b="1" i="0" u="none" strike="noStrike" kern="1200" cap="none" spc="0" baseline="0" dirty="0" err="1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50329" y="1722363"/>
            <a:ext cx="3071299" cy="675552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23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 dirty="0">
                <a:solidFill>
                  <a:srgbClr val="532418"/>
                </a:solidFill>
                <a:uFillTx/>
                <a:latin typeface="Calibri"/>
                <a:ea typeface="Marcellus" pitchFamily="34"/>
                <a:cs typeface="Marcellus" pitchFamily="34"/>
              </a:rPr>
              <a:t>Metge </a:t>
            </a:r>
            <a:r>
              <a:rPr lang="en-US" sz="2400" b="1" i="0" u="none" strike="noStrike" kern="1200" cap="none" spc="0" baseline="0" dirty="0" err="1">
                <a:solidFill>
                  <a:srgbClr val="532418"/>
                </a:solidFill>
                <a:uFillTx/>
                <a:latin typeface="Calibri"/>
                <a:ea typeface="Marcellus" pitchFamily="34"/>
                <a:cs typeface="Marcellus" pitchFamily="34"/>
              </a:rPr>
              <a:t>i</a:t>
            </a:r>
            <a:r>
              <a:rPr lang="en-US" sz="2400" b="1" i="0" u="none" strike="noStrike" kern="1200" cap="none" spc="0" baseline="0" dirty="0">
                <a:solidFill>
                  <a:srgbClr val="532418"/>
                </a:solidFill>
                <a:uFillTx/>
                <a:latin typeface="Calibri"/>
                <a:ea typeface="Marcellus" pitchFamily="34"/>
                <a:cs typeface="Marcellus" pitchFamily="34"/>
              </a:rPr>
              <a:t> </a:t>
            </a:r>
            <a:r>
              <a:rPr lang="en-US" sz="2400" b="1" i="0" u="none" strike="noStrike" kern="1200" cap="none" spc="0" baseline="0" dirty="0" err="1">
                <a:solidFill>
                  <a:srgbClr val="532418"/>
                </a:solidFill>
                <a:uFillTx/>
                <a:latin typeface="Calibri"/>
                <a:ea typeface="Marcellus" pitchFamily="34"/>
                <a:cs typeface="Marcellus" pitchFamily="34"/>
              </a:rPr>
              <a:t>Infermeres</a:t>
            </a:r>
            <a:r>
              <a:rPr lang="en-US" sz="2400" b="1" dirty="0">
                <a:solidFill>
                  <a:srgbClr val="532418"/>
                </a:solidFill>
                <a:latin typeface="Calibri"/>
                <a:ea typeface="Marcellus" pitchFamily="34"/>
                <a:cs typeface="Marcellus" pitchFamily="34"/>
              </a:rPr>
              <a:t> (HUAV)</a:t>
            </a:r>
            <a:endParaRPr lang="en-US" sz="2400" i="0" u="none" strike="noStrike" cap="none" spc="0" baseline="0" dirty="0" err="1">
              <a:solidFill>
                <a:srgbClr val="000000"/>
              </a:solidFill>
              <a:uFillTx/>
              <a:latin typeface="Marcellus"/>
              <a:ea typeface="Calibri"/>
              <a:cs typeface="Calibri"/>
            </a:endParaRPr>
          </a:p>
        </p:txBody>
      </p:sp>
      <p:sp>
        <p:nvSpPr>
          <p:cNvPr id="5" name="Text 3"/>
          <p:cNvSpPr/>
          <p:nvPr/>
        </p:nvSpPr>
        <p:spPr>
          <a:xfrm>
            <a:off x="1383806" y="2217374"/>
            <a:ext cx="3188101" cy="307615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arcellus" pitchFamily="34"/>
                <a:cs typeface="Marcellus" pitchFamily="34"/>
              </a:rPr>
              <a:t>Comunicació</a:t>
            </a:r>
            <a:r>
              <a:rPr lang="en-US" b="1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arcellus" pitchFamily="34"/>
                <a:cs typeface="Marcellus" pitchFamily="34"/>
              </a:rPr>
              <a:t> </a:t>
            </a:r>
            <a:r>
              <a:rPr lang="en-US" b="1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arcellus" pitchFamily="34"/>
                <a:cs typeface="Marcellus" pitchFamily="34"/>
              </a:rPr>
              <a:t>i</a:t>
            </a:r>
            <a:r>
              <a:rPr lang="en-US" b="1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arcellus" pitchFamily="34"/>
                <a:cs typeface="Marcellus" pitchFamily="34"/>
              </a:rPr>
              <a:t> </a:t>
            </a:r>
            <a:r>
              <a:rPr lang="en-US" b="1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arcellus" pitchFamily="34"/>
                <a:cs typeface="Marcellus" pitchFamily="34"/>
              </a:rPr>
              <a:t>mobilitat</a:t>
            </a:r>
            <a:endParaRPr lang="en-US" b="1" i="0" u="none" strike="noStrike" kern="1200" cap="none" spc="0" baseline="0">
              <a:solidFill>
                <a:srgbClr val="67534F"/>
              </a:solidFill>
              <a:uFillTx/>
              <a:latin typeface="Calibri"/>
              <a:ea typeface="Marcellus" pitchFamily="34"/>
              <a:cs typeface="Marcellus" pitchFamily="34"/>
            </a:endParaRPr>
          </a:p>
          <a:p>
            <a:pPr marL="285750" indent="-28575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Telèfon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mòbil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(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horari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10-17h)</a:t>
            </a:r>
          </a:p>
          <a:p>
            <a:pPr marL="285750" indent="-28575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Cotxe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propi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per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desplaçament</a:t>
            </a:r>
            <a:endParaRPr lang="en-US" dirty="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dirty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Espai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treball</a:t>
            </a:r>
            <a:endParaRPr lang="en-US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Despatx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per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l'equip</a:t>
            </a:r>
            <a:endParaRPr lang="en-US" dirty="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Portàtil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per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gestió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clínica</a:t>
            </a:r>
            <a:endParaRPr lang="en-US" dirty="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Material </a:t>
            </a:r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clínic</a:t>
            </a:r>
            <a:endParaRPr lang="en-US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Pulsioxímetre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dispositius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de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monitoratge</a:t>
            </a:r>
            <a:endParaRPr lang="en-US" dirty="0" err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Material per cures,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cultius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analítiques</a:t>
            </a:r>
            <a:endParaRPr lang="en-US" dirty="0" err="1">
              <a:latin typeface="Calibri"/>
              <a:ea typeface="Calibri"/>
              <a:cs typeface="Calibri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391731" y="6450550"/>
            <a:ext cx="4263568" cy="100002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23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Recursos </a:t>
            </a:r>
            <a:r>
              <a:rPr lang="en-US" b="1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Bàsics</a:t>
            </a:r>
            <a:endParaRPr lang="en-US" b="1" kern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 marL="285750" lvl="1" indent="-285750">
              <a:lnSpc>
                <a:spcPts val="2300"/>
              </a:lnSpc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Despatx per atenció confidencial</a:t>
            </a:r>
          </a:p>
          <a:p>
            <a:pPr marL="285750" indent="-285750">
              <a:lnSpc>
                <a:spcPts val="2300"/>
              </a:lnSpc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Telèfon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mòbil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per 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contacte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directe</a:t>
            </a:r>
            <a:endParaRPr lang="en-US" kern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260" y="1891708"/>
            <a:ext cx="4816809" cy="4736599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22" name="Text 19"/>
          <p:cNvSpPr/>
          <p:nvPr/>
        </p:nvSpPr>
        <p:spPr>
          <a:xfrm>
            <a:off x="543638" y="8722873"/>
            <a:ext cx="13543123" cy="17156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67534F"/>
                </a:solidFill>
                <a:uFillTx/>
                <a:latin typeface="Montserrat" pitchFamily="34"/>
                <a:ea typeface="Montserrat" pitchFamily="34"/>
                <a:cs typeface="Montserrat" pitchFamily="34"/>
              </a:rPr>
              <a:t>Aquests recursos permeten oferir una atenció àgil i eficient, encara que existeixen necessitats de millora identificades en el desplegament de la segona corona XAPPI.</a:t>
            </a: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3" name="Imatge 23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4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25" name="Text 14">
            <a:extLst>
              <a:ext uri="{FF2B5EF4-FFF2-40B4-BE49-F238E27FC236}">
                <a16:creationId xmlns:a16="http://schemas.microsoft.com/office/drawing/2014/main" id="{0617E9FA-0747-47CD-D040-861D70AC7E9B}"/>
              </a:ext>
            </a:extLst>
          </p:cNvPr>
          <p:cNvSpPr/>
          <p:nvPr/>
        </p:nvSpPr>
        <p:spPr>
          <a:xfrm>
            <a:off x="1054846" y="5969286"/>
            <a:ext cx="4279610" cy="48668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23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err="1">
                <a:solidFill>
                  <a:srgbClr val="532418"/>
                </a:solidFill>
                <a:latin typeface="Calibri"/>
              </a:rPr>
              <a:t>Treballadora</a:t>
            </a:r>
            <a:r>
              <a:rPr lang="en-US" sz="2400" b="1" dirty="0">
                <a:solidFill>
                  <a:srgbClr val="532418"/>
                </a:solidFill>
                <a:latin typeface="Calibri"/>
              </a:rPr>
              <a:t> Social </a:t>
            </a:r>
            <a:r>
              <a:rPr lang="en-US" sz="2400" b="1" err="1">
                <a:solidFill>
                  <a:srgbClr val="532418"/>
                </a:solidFill>
                <a:latin typeface="Calibri"/>
              </a:rPr>
              <a:t>i</a:t>
            </a:r>
            <a:r>
              <a:rPr lang="en-US" sz="2400" b="1" dirty="0">
                <a:solidFill>
                  <a:srgbClr val="532418"/>
                </a:solidFill>
                <a:latin typeface="Calibri"/>
              </a:rPr>
              <a:t> </a:t>
            </a:r>
            <a:r>
              <a:rPr lang="en-US" sz="2400" b="1">
                <a:solidFill>
                  <a:srgbClr val="532418"/>
                </a:solidFill>
                <a:latin typeface="Calibri"/>
              </a:rPr>
              <a:t>Psicòloga (SJD)</a:t>
            </a:r>
            <a:endParaRPr lang="en-US" sz="2400" b="1" dirty="0" err="1">
              <a:solidFill>
                <a:srgbClr val="532418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23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ts val="2300"/>
              </a:lnSpc>
              <a:buFont typeface="Calibri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2"/>
          <p:cNvSpPr txBox="1"/>
          <p:nvPr/>
        </p:nvSpPr>
        <p:spPr>
          <a:xfrm>
            <a:off x="893697" y="616497"/>
            <a:ext cx="1103376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8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.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Activitat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dirty="0" err="1">
                <a:solidFill>
                  <a:srgbClr val="4A0E0E"/>
                </a:solidFill>
                <a:latin typeface="Calibri"/>
                <a:cs typeface="Arial"/>
              </a:rPr>
              <a:t>Assistencial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: </a:t>
            </a:r>
            <a:r>
              <a:rPr lang="en-US" sz="3200" b="1" dirty="0" err="1">
                <a:solidFill>
                  <a:srgbClr val="4A0E0E"/>
                </a:solidFill>
                <a:latin typeface="Calibri"/>
                <a:cs typeface="Arial"/>
              </a:rPr>
              <a:t>evolució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 </a:t>
            </a:r>
            <a:r>
              <a:rPr lang="en-US" sz="3200" b="1" dirty="0" err="1">
                <a:solidFill>
                  <a:srgbClr val="4A0E0E"/>
                </a:solidFill>
                <a:latin typeface="Calibri"/>
                <a:cs typeface="Arial"/>
              </a:rPr>
              <a:t>i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 </a:t>
            </a:r>
            <a:r>
              <a:rPr lang="en-US" sz="3200" b="1" dirty="0" err="1">
                <a:solidFill>
                  <a:srgbClr val="4A0E0E"/>
                </a:solidFill>
                <a:latin typeface="Calibri"/>
                <a:cs typeface="Arial"/>
              </a:rPr>
              <a:t>actualitat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 2025</a:t>
            </a:r>
            <a:endParaRPr lang="en-US" sz="3200" b="1" i="0" u="none" strike="noStrike" kern="0" cap="none" spc="0" baseline="0" dirty="0" err="1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</p:txBody>
      </p:sp>
      <p:pic>
        <p:nvPicPr>
          <p:cNvPr id="4" name="Imatge 4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2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Imatge 5" descr="Imatge que conté text, captura de pantalla, programari, pantalla&#10;&#10;Pot ser que el contingut generat per IA no sigui correcte.">
            <a:extLst>
              <a:ext uri="{FF2B5EF4-FFF2-40B4-BE49-F238E27FC236}">
                <a16:creationId xmlns:a16="http://schemas.microsoft.com/office/drawing/2014/main" id="{5B05AE57-92B1-A9AE-FF6E-DB241CC96D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38" t="19532" r="30459" b="23662"/>
          <a:stretch>
            <a:fillRect/>
          </a:stretch>
        </p:blipFill>
        <p:spPr>
          <a:xfrm>
            <a:off x="891251" y="2057704"/>
            <a:ext cx="5706383" cy="4674816"/>
          </a:xfrm>
          <a:prstGeom prst="rect">
            <a:avLst/>
          </a:prstGeom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70A39192-0F7D-F8C0-82D1-BCB4F800B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2388984"/>
              </p:ext>
            </p:extLst>
          </p:nvPr>
        </p:nvGraphicFramePr>
        <p:xfrm>
          <a:off x="7151299" y="1888966"/>
          <a:ext cx="6116455" cy="496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501FE-C74D-C7CE-7A40-B1E52603A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0DDF800-6246-BBAA-E18A-2D54F38E4171}"/>
              </a:ext>
            </a:extLst>
          </p:cNvPr>
          <p:cNvSpPr/>
          <p:nvPr/>
        </p:nvSpPr>
        <p:spPr>
          <a:xfrm>
            <a:off x="793790" y="654728"/>
            <a:ext cx="8234601" cy="576501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45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1" kern="0" dirty="0">
                <a:solidFill>
                  <a:srgbClr val="4A0E0E"/>
                </a:solidFill>
                <a:latin typeface="Calibri"/>
                <a:cs typeface="Arial"/>
              </a:rPr>
              <a:t>8.2. </a:t>
            </a:r>
            <a:r>
              <a:rPr lang="en-US" sz="3200" b="1" kern="0" dirty="0" err="1">
                <a:solidFill>
                  <a:srgbClr val="4A0E0E"/>
                </a:solidFill>
                <a:latin typeface="Calibri"/>
                <a:cs typeface="Calibri"/>
              </a:rPr>
              <a:t>Activitat</a:t>
            </a:r>
            <a:r>
              <a:rPr lang="en-US" sz="3200" b="1" kern="0" dirty="0">
                <a:solidFill>
                  <a:srgbClr val="4A0E0E"/>
                </a:solidFill>
                <a:latin typeface="Calibri"/>
                <a:cs typeface="Calibri"/>
              </a:rPr>
              <a:t> </a:t>
            </a:r>
            <a:r>
              <a:rPr lang="en-US" sz="3200" b="1" kern="0" dirty="0" err="1">
                <a:solidFill>
                  <a:srgbClr val="4A0E0E"/>
                </a:solidFill>
                <a:latin typeface="Calibri"/>
                <a:cs typeface="Calibri"/>
              </a:rPr>
              <a:t>Assistencial</a:t>
            </a:r>
            <a:r>
              <a:rPr lang="en-US" sz="3200" b="1" kern="0" dirty="0">
                <a:solidFill>
                  <a:srgbClr val="4A0E0E"/>
                </a:solidFill>
                <a:latin typeface="Calibri"/>
                <a:cs typeface="Calibri"/>
              </a:rPr>
              <a:t>: </a:t>
            </a:r>
            <a:r>
              <a:rPr lang="en-US" sz="3200" b="1" kern="0" dirty="0" err="1">
                <a:solidFill>
                  <a:srgbClr val="4A0E0E"/>
                </a:solidFill>
                <a:latin typeface="Calibri"/>
                <a:cs typeface="Calibri"/>
              </a:rPr>
              <a:t>evolució</a:t>
            </a:r>
            <a:r>
              <a:rPr lang="en-US" sz="3200" b="1" kern="0" dirty="0">
                <a:solidFill>
                  <a:srgbClr val="4A0E0E"/>
                </a:solidFill>
                <a:latin typeface="Calibri"/>
                <a:cs typeface="Calibri"/>
              </a:rPr>
              <a:t> </a:t>
            </a:r>
            <a:r>
              <a:rPr lang="en-US" sz="3200" b="1" kern="0" dirty="0" err="1">
                <a:solidFill>
                  <a:srgbClr val="4A0E0E"/>
                </a:solidFill>
                <a:latin typeface="Calibri"/>
                <a:cs typeface="Calibri"/>
              </a:rPr>
              <a:t>i</a:t>
            </a:r>
            <a:r>
              <a:rPr lang="en-US" sz="3200" b="1" kern="0" dirty="0">
                <a:solidFill>
                  <a:srgbClr val="4A0E0E"/>
                </a:solidFill>
                <a:latin typeface="Calibri"/>
                <a:cs typeface="Calibri"/>
              </a:rPr>
              <a:t> </a:t>
            </a:r>
            <a:r>
              <a:rPr lang="en-US" sz="3200" b="1" kern="0" dirty="0" err="1">
                <a:solidFill>
                  <a:srgbClr val="4A0E0E"/>
                </a:solidFill>
                <a:latin typeface="Calibri"/>
                <a:cs typeface="Calibri"/>
              </a:rPr>
              <a:t>actualitat</a:t>
            </a:r>
            <a:r>
              <a:rPr lang="en-US" sz="3200" b="1" kern="0">
                <a:solidFill>
                  <a:srgbClr val="4A0E0E"/>
                </a:solidFill>
                <a:latin typeface="Calibri"/>
                <a:cs typeface="Calibri"/>
              </a:rPr>
              <a:t> 2025 </a:t>
            </a:r>
            <a:endParaRPr lang="en-US" sz="3200" b="1" kern="0" dirty="0">
              <a:solidFill>
                <a:srgbClr val="4A0E0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QuadreDeText 11">
            <a:extLst>
              <a:ext uri="{FF2B5EF4-FFF2-40B4-BE49-F238E27FC236}">
                <a16:creationId xmlns:a16="http://schemas.microsoft.com/office/drawing/2014/main" id="{2442781F-236E-B9A0-A22C-05624684D8E7}"/>
              </a:ext>
            </a:extLst>
          </p:cNvPr>
          <p:cNvSpPr txBox="1"/>
          <p:nvPr/>
        </p:nvSpPr>
        <p:spPr>
          <a:xfrm>
            <a:off x="8470500" y="3059662"/>
            <a:ext cx="3384311" cy="3354765"/>
          </a:xfrm>
          <a:prstGeom prst="rect">
            <a:avLst/>
          </a:prstGeom>
          <a:solidFill>
            <a:srgbClr val="4A854C"/>
          </a:solidFill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600" b="0" i="0" u="none" strike="noStrike" kern="1200" cap="none" spc="0" baseline="0" dirty="0">
              <a:solidFill>
                <a:schemeClr val="bg1"/>
              </a:solidFill>
              <a:uFillTx/>
              <a:latin typeface="Arial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kern="0" dirty="0">
                <a:solidFill>
                  <a:schemeClr val="bg1"/>
                </a:solidFill>
                <a:latin typeface="Calibri"/>
                <a:cs typeface="Arial"/>
              </a:rPr>
              <a:t> Total pacients en atenció: 38</a:t>
            </a:r>
            <a:endParaRPr lang="ca-ES" sz="2000" b="1" kern="0">
              <a:solidFill>
                <a:schemeClr val="bg1"/>
              </a:solidFill>
              <a:latin typeface="Calibri"/>
              <a:ea typeface="Calibri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2000" b="0" i="0" u="none" strike="noStrike" kern="1200" cap="none" spc="0" baseline="0" dirty="0">
              <a:solidFill>
                <a:schemeClr val="bg1"/>
              </a:solidFill>
              <a:uFillTx/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ca-ES" sz="2000" b="1" kern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  </a:t>
            </a:r>
            <a:r>
              <a:rPr lang="ca-ES" sz="2000" b="1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Defuncions</a:t>
            </a:r>
            <a:endParaRPr lang="ca-ES" sz="2000" b="1" i="0" u="none" strike="noStrike" kern="1200" cap="none" spc="0" baseline="0">
              <a:solidFill>
                <a:schemeClr val="bg1"/>
              </a:solidFill>
              <a:uFillTx/>
              <a:latin typeface="Calibri"/>
              <a:ea typeface="Calibri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    </a:t>
            </a:r>
            <a:r>
              <a:rPr lang="ca-ES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    </a:t>
            </a:r>
            <a:r>
              <a:rPr lang="ca-ES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 Totals: </a:t>
            </a:r>
            <a:r>
              <a:rPr lang="ca-ES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2</a:t>
            </a:r>
            <a:endParaRPr lang="ca-ES" sz="2000" b="0" i="0" u="none" strike="noStrike" kern="1200" cap="none" spc="0" baseline="0">
              <a:solidFill>
                <a:schemeClr val="bg1"/>
              </a:solidFill>
              <a:uFillTx/>
              <a:latin typeface="Calibri"/>
              <a:ea typeface="Calibri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    </a:t>
            </a:r>
            <a:r>
              <a:rPr lang="ca-ES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    </a:t>
            </a:r>
            <a:r>
              <a:rPr lang="ca-ES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 Hospital: </a:t>
            </a:r>
            <a:r>
              <a:rPr lang="ca-ES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</a:t>
            </a:r>
            <a:endParaRPr lang="ca-ES" sz="2000" b="0" i="0" u="none" strike="noStrike" kern="1200" cap="none" spc="0" baseline="0">
              <a:solidFill>
                <a:schemeClr val="bg1"/>
              </a:solidFill>
              <a:uFillTx/>
              <a:latin typeface="Calibri"/>
              <a:ea typeface="Calibri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    </a:t>
            </a:r>
            <a:r>
              <a:rPr lang="ca-ES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    </a:t>
            </a:r>
            <a:r>
              <a:rPr lang="ca-ES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 Domicili: </a:t>
            </a:r>
            <a:r>
              <a:rPr lang="ca-ES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</a:t>
            </a:r>
            <a:endParaRPr lang="ca-ES" sz="2000" b="0" i="0" u="none" strike="noStrike" kern="1200" cap="none" spc="0" baseline="0">
              <a:solidFill>
                <a:schemeClr val="bg1"/>
              </a:solidFill>
              <a:uFillTx/>
              <a:latin typeface="Calibri"/>
              <a:ea typeface="Calibri"/>
              <a:cs typeface="Arial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2000" b="1" i="0" u="none" strike="noStrike" kern="1200" cap="none" spc="0" baseline="0" dirty="0">
              <a:solidFill>
                <a:schemeClr val="bg1"/>
              </a:solidFill>
              <a:uFillTx/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   Altes: </a:t>
            </a:r>
            <a:r>
              <a:rPr lang="ca-ES" sz="2000" b="0" i="0" u="none" strike="noStrike" kern="1200" cap="none" spc="0" baseline="0" dirty="0">
                <a:solidFill>
                  <a:schemeClr val="bg1"/>
                </a:solidFill>
                <a:uFillTx/>
                <a:latin typeface="Calibri"/>
                <a:ea typeface="Calibri"/>
                <a:cs typeface="Calibri"/>
              </a:rPr>
              <a:t>3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uFillTx/>
                <a:latin typeface="Calibri"/>
              </a:rPr>
              <a:t/>
            </a:r>
            <a:br>
              <a:rPr lang="en-US" sz="1800" b="0" i="0" u="none" strike="noStrike" kern="1200" cap="none" spc="0" baseline="0" dirty="0">
                <a:uFillTx/>
                <a:latin typeface="Calibri"/>
              </a:rPr>
            </a:b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Imatge 3" descr="Imatge que conté text, captura de pantalla, programari, Icona d&amp;#39;ordinador&#10;&#10;Pot ser que el contingut generat per IA no sigui correcte.">
            <a:extLst>
              <a:ext uri="{FF2B5EF4-FFF2-40B4-BE49-F238E27FC236}">
                <a16:creationId xmlns:a16="http://schemas.microsoft.com/office/drawing/2014/main" id="{807B33B2-3134-C710-356F-2885E1AE6F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  <p:graphicFrame>
        <p:nvGraphicFramePr>
          <p:cNvPr id="119" name="Diagrama 118">
            <a:extLst>
              <a:ext uri="{FF2B5EF4-FFF2-40B4-BE49-F238E27FC236}">
                <a16:creationId xmlns:a16="http://schemas.microsoft.com/office/drawing/2014/main" id="{E3EE3FC1-06D5-B817-26E6-CC8A43D34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2430126"/>
              </p:ext>
            </p:extLst>
          </p:nvPr>
        </p:nvGraphicFramePr>
        <p:xfrm>
          <a:off x="1613140" y="2216990"/>
          <a:ext cx="6159261" cy="4641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35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7849" y="617814"/>
            <a:ext cx="8879701" cy="21172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34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>
                <a:solidFill>
                  <a:srgbClr val="4A0E0E"/>
                </a:solidFill>
                <a:latin typeface="Calibri"/>
                <a:cs typeface="Arial"/>
              </a:rPr>
              <a:t>9. Millores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err="1">
                <a:solidFill>
                  <a:srgbClr val="4A0E0E"/>
                </a:solidFill>
                <a:uFillTx/>
                <a:latin typeface="Calibri"/>
                <a:cs typeface="Arial"/>
              </a:rPr>
              <a:t>amb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err="1">
                <a:solidFill>
                  <a:srgbClr val="4A0E0E"/>
                </a:solidFill>
                <a:uFillTx/>
                <a:latin typeface="Calibri"/>
                <a:cs typeface="Arial"/>
              </a:rPr>
              <a:t>el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err="1">
                <a:solidFill>
                  <a:srgbClr val="4A0E0E"/>
                </a:solidFill>
                <a:uFillTx/>
                <a:latin typeface="Calibri"/>
                <a:cs typeface="Arial"/>
              </a:rPr>
              <a:t>desplegament</a:t>
            </a:r>
            <a:r>
              <a:rPr lang="en-US" sz="3200" b="1" i="0" u="none" strike="noStrike" kern="1200" cap="none" spc="0" baseline="0">
                <a:solidFill>
                  <a:srgbClr val="4A0E0E"/>
                </a:solidFill>
                <a:uFillTx/>
                <a:latin typeface="Calibri"/>
                <a:cs typeface="Arial"/>
              </a:rPr>
              <a:t> de la </a:t>
            </a:r>
            <a:r>
              <a:rPr lang="en-US" sz="3200" b="1" i="0" u="none" strike="noStrike" kern="1200" cap="none" spc="0" baseline="0" err="1">
                <a:solidFill>
                  <a:srgbClr val="4A0E0E"/>
                </a:solidFill>
                <a:uFillTx/>
                <a:latin typeface="Calibri"/>
                <a:cs typeface="Arial"/>
              </a:rPr>
              <a:t>Segona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Corona XAPPI</a:t>
            </a:r>
          </a:p>
        </p:txBody>
      </p:sp>
      <p:sp>
        <p:nvSpPr>
          <p:cNvPr id="3" name="Text 1"/>
          <p:cNvSpPr/>
          <p:nvPr/>
        </p:nvSpPr>
        <p:spPr>
          <a:xfrm>
            <a:off x="785094" y="1393528"/>
            <a:ext cx="13750011" cy="654766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el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desplegament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de la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segona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corona XAPPI, hem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identificat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necessitats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crítiques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per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garantir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una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cobertura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assistencial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òptima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endParaRPr lang="en-US" dirty="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0" marR="0" lvl="0" indent="0" algn="l" defTabSz="914400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tota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la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regió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sanitària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de Lleida.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323625" y="1859321"/>
            <a:ext cx="15243" cy="5912885"/>
          </a:xfrm>
          <a:custGeom>
            <a:avLst>
              <a:gd name="f10" fmla="val 8680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86802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E0CC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5" name="Shape 3"/>
          <p:cNvSpPr/>
          <p:nvPr/>
        </p:nvSpPr>
        <p:spPr>
          <a:xfrm>
            <a:off x="801944" y="2308500"/>
            <a:ext cx="6530105" cy="1060969"/>
          </a:xfrm>
          <a:custGeom>
            <a:avLst>
              <a:gd name="f10" fmla="val 12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247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/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7" name="Text 5"/>
          <p:cNvSpPr/>
          <p:nvPr/>
        </p:nvSpPr>
        <p:spPr>
          <a:xfrm>
            <a:off x="930831" y="2492513"/>
            <a:ext cx="6223397" cy="7159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Jornada </a:t>
            </a:r>
            <a:r>
              <a:rPr lang="en-US" b="1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Pediatre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⚠</a:t>
            </a:r>
            <a:r>
              <a:rPr lang="en-US" b="1" dirty="0">
                <a:solidFill>
                  <a:srgbClr val="FF954F"/>
                </a:solidFill>
                <a:latin typeface="Calibri"/>
                <a:ea typeface="Calibri"/>
                <a:cs typeface="Calibri"/>
              </a:rPr>
              <a:t> PENDENT</a:t>
            </a:r>
            <a:endParaRPr lang="en-US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r"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Sol·licitud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d'una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jornada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completa,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idealment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dos professionals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,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per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cobrir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la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demanda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creixent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30443" y="3388337"/>
            <a:ext cx="6530105" cy="874870"/>
          </a:xfrm>
          <a:prstGeom prst="rect">
            <a:avLst/>
          </a:prstGeom>
          <a:solidFill>
            <a:srgbClr val="FFFFF4"/>
          </a:solidFill>
          <a:ln w="15243" cap="flat">
            <a:solidFill>
              <a:schemeClr val="accent2">
                <a:lumMod val="75000"/>
              </a:schemeClr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52633" y="3492140"/>
            <a:ext cx="6207355" cy="622681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>
                <a:solidFill>
                  <a:srgbClr val="67534F"/>
                </a:solidFill>
                <a:latin typeface="Calibri"/>
              </a:rPr>
              <a:t>Jornada Infermeria ✓ </a:t>
            </a:r>
            <a:r>
              <a:rPr lang="en-US" b="1">
                <a:solidFill>
                  <a:srgbClr val="FFC000"/>
                </a:solidFill>
                <a:latin typeface="Calibri"/>
              </a:rPr>
              <a:t>IMMINENT</a:t>
            </a:r>
            <a:endParaRPr lang="ca-ES" b="1">
              <a:solidFill>
                <a:srgbClr val="FFC000"/>
              </a:solidFill>
              <a:latin typeface="Calibri"/>
            </a:endParaRPr>
          </a:p>
          <a:p>
            <a:pPr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67534F"/>
                </a:solidFill>
                <a:latin typeface="Calibri"/>
              </a:rPr>
              <a:t>Augment de 2 dies a jornada completa </a:t>
            </a:r>
            <a:r>
              <a:rPr lang="en-US" err="1">
                <a:solidFill>
                  <a:srgbClr val="67534F"/>
                </a:solidFill>
                <a:latin typeface="Calibri"/>
              </a:rPr>
              <a:t>exclusiva</a:t>
            </a:r>
            <a:r>
              <a:rPr lang="en-US" dirty="0">
                <a:solidFill>
                  <a:srgbClr val="67534F"/>
                </a:solidFill>
                <a:latin typeface="Calibri"/>
              </a:rPr>
              <a:t> per a PCCP. </a:t>
            </a:r>
          </a:p>
          <a:p>
            <a:pPr marL="0" marR="0" lvl="0" indent="0" algn="l" defTabSz="914400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67534F"/>
                </a:solidFill>
                <a:latin typeface="Calibri"/>
              </a:rPr>
              <a:t>Aprovació</a:t>
            </a:r>
            <a:r>
              <a:rPr lang="en-US" dirty="0">
                <a:solidFill>
                  <a:srgbClr val="67534F"/>
                </a:solidFill>
                <a:latin typeface="Calibri"/>
              </a:rPr>
              <a:t> </a:t>
            </a:r>
            <a:r>
              <a:rPr lang="en-US" err="1">
                <a:solidFill>
                  <a:srgbClr val="67534F"/>
                </a:solidFill>
                <a:latin typeface="Calibri"/>
              </a:rPr>
              <a:t>en</a:t>
            </a:r>
            <a:r>
              <a:rPr lang="en-US" dirty="0">
                <a:solidFill>
                  <a:srgbClr val="67534F"/>
                </a:solidFill>
                <a:latin typeface="Calibri"/>
              </a:rPr>
              <a:t> </a:t>
            </a:r>
            <a:r>
              <a:rPr lang="en-US" err="1">
                <a:solidFill>
                  <a:srgbClr val="67534F"/>
                </a:solidFill>
                <a:latin typeface="Calibri"/>
              </a:rPr>
              <a:t>procés</a:t>
            </a:r>
            <a:r>
              <a:rPr lang="en-US" dirty="0">
                <a:solidFill>
                  <a:srgbClr val="67534F"/>
                </a:solidFill>
                <a:latin typeface="Calibri"/>
              </a:rPr>
              <a:t>.</a:t>
            </a:r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801944" y="4282075"/>
            <a:ext cx="6530105" cy="1060969"/>
          </a:xfrm>
          <a:custGeom>
            <a:avLst>
              <a:gd name="f10" fmla="val 124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247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/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30831" y="4482131"/>
            <a:ext cx="6223397" cy="635764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Jornada </a:t>
            </a:r>
            <a:r>
              <a:rPr lang="en-US" b="1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Psicologia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⚠</a:t>
            </a:r>
            <a:r>
              <a:rPr lang="en-US" b="1" dirty="0">
                <a:solidFill>
                  <a:srgbClr val="FF954F"/>
                </a:solidFill>
                <a:latin typeface="Calibri"/>
                <a:ea typeface="Calibri"/>
                <a:cs typeface="Calibri"/>
              </a:rPr>
              <a:t> NO RESOLT</a:t>
            </a:r>
            <a:endParaRPr lang="en-US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r"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Augment de jornada al 50%. </a:t>
            </a:r>
            <a:endParaRPr lang="en-US" kern="0" dirty="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algn="r"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per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l'acompanyament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emocional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adequat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330443" y="5377955"/>
            <a:ext cx="6530105" cy="874870"/>
          </a:xfrm>
          <a:prstGeom prst="rect">
            <a:avLst/>
          </a:prstGeom>
          <a:solidFill>
            <a:srgbClr val="FFFFF4"/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476170" y="5578010"/>
            <a:ext cx="6223397" cy="49434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Jornada Treballadora Social </a:t>
            </a:r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⚠</a:t>
            </a:r>
            <a:r>
              <a:rPr lang="en-US" b="1">
                <a:solidFill>
                  <a:srgbClr val="FF954F"/>
                </a:solidFill>
                <a:latin typeface="Calibri"/>
                <a:ea typeface="Calibri"/>
                <a:cs typeface="Calibri"/>
              </a:rPr>
              <a:t> NO RESOLT</a:t>
            </a:r>
            <a:endParaRPr lang="ca-ES" b="1"/>
          </a:p>
          <a:p>
            <a:pPr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Augment de jornada al 50%. </a:t>
            </a:r>
            <a:endParaRPr lang="en-US" dirty="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0" marR="0" lvl="0" indent="0" algn="l" defTabSz="914400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NECESSARI per la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gestió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de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recursos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suport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familiar.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67438" y="6307410"/>
            <a:ext cx="6530105" cy="874870"/>
          </a:xfrm>
          <a:custGeom>
            <a:avLst>
              <a:gd name="f10" fmla="val 1512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512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/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46873" y="6519876"/>
            <a:ext cx="6223397" cy="75101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algn="r"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Dotació Material</a:t>
            </a:r>
            <a:endParaRPr lang="ca-ES" b="1">
              <a:ea typeface="Calibri"/>
              <a:cs typeface="Calibri"/>
            </a:endParaRPr>
          </a:p>
          <a:p>
            <a:pPr algn="r">
              <a:lnSpc>
                <a:spcPts val="1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Millora de l'equipament tècnic i material </a:t>
            </a:r>
            <a:r>
              <a:rPr lang="en-US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clínic per</a:t>
            </a: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a l'equip.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pic>
        <p:nvPicPr>
          <p:cNvPr id="20" name="Imatge 20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3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6" name="QuadreDeText 5">
            <a:extLst>
              <a:ext uri="{FF2B5EF4-FFF2-40B4-BE49-F238E27FC236}">
                <a16:creationId xmlns:a16="http://schemas.microsoft.com/office/drawing/2014/main" id="{25478C2D-13D6-C0D8-1022-36708499BE51}"/>
              </a:ext>
            </a:extLst>
          </p:cNvPr>
          <p:cNvSpPr txBox="1"/>
          <p:nvPr/>
        </p:nvSpPr>
        <p:spPr>
          <a:xfrm>
            <a:off x="1042416" y="4370832"/>
            <a:ext cx="1353312" cy="646331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ea typeface="Calibri"/>
                <a:cs typeface="Calibri"/>
              </a:rPr>
              <a:t>MOLT NECESSARI</a:t>
            </a:r>
            <a:endParaRPr lang="ca-E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EB513-76FA-F05F-FF46-21EFE8DDD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7EFF448-9FAA-1119-92D6-7D8B6839BDCD}"/>
              </a:ext>
            </a:extLst>
          </p:cNvPr>
          <p:cNvSpPr/>
          <p:nvPr/>
        </p:nvSpPr>
        <p:spPr>
          <a:xfrm>
            <a:off x="790928" y="621389"/>
            <a:ext cx="5959675" cy="439222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3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10</a:t>
            </a:r>
            <a:r>
              <a:rPr lang="en-US" sz="3200" b="1" i="0" u="none" strike="noStrike" kern="1200" cap="none" spc="0" baseline="0">
                <a:solidFill>
                  <a:srgbClr val="4A0E0E"/>
                </a:solidFill>
                <a:uFillTx/>
                <a:latin typeface="Calibri"/>
                <a:cs typeface="Arial"/>
              </a:rPr>
              <a:t>. Canvis </a:t>
            </a:r>
            <a:r>
              <a:rPr lang="en-US" sz="3200" b="1">
                <a:solidFill>
                  <a:srgbClr val="4A0E0E"/>
                </a:solidFill>
                <a:latin typeface="Calibri"/>
                <a:cs typeface="Arial"/>
              </a:rPr>
              <a:t>des de la </a:t>
            </a:r>
            <a:r>
              <a:rPr lang="en-US" sz="3200" b="1" i="0" u="none" strike="noStrike" kern="1200" cap="none" spc="0" baseline="0">
                <a:solidFill>
                  <a:srgbClr val="4A0E0E"/>
                </a:solidFill>
                <a:uFillTx/>
                <a:latin typeface="Calibri"/>
                <a:cs typeface="Arial"/>
              </a:rPr>
              <a:t>implementació </a:t>
            </a:r>
            <a:endParaRPr lang="en-US" sz="3200" b="1" i="0" u="none" strike="noStrike" kern="1200" cap="none" spc="0" baseline="0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22F0E43-1D39-AA18-D8BB-4533841F49B8}"/>
              </a:ext>
            </a:extLst>
          </p:cNvPr>
          <p:cNvSpPr/>
          <p:nvPr/>
        </p:nvSpPr>
        <p:spPr>
          <a:xfrm>
            <a:off x="790928" y="1427680"/>
            <a:ext cx="2863214" cy="32933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50" b="0" i="0" u="none" strike="noStrike" kern="1200" cap="none" spc="0" baseline="0">
              <a:solidFill>
                <a:srgbClr val="532418"/>
              </a:solidFill>
              <a:uFillTx/>
              <a:latin typeface="Marcellus"/>
            </a:endParaRPr>
          </a:p>
        </p:txBody>
      </p:sp>
      <p:sp>
        <p:nvSpPr>
          <p:cNvPr id="16" name="Text 10">
            <a:extLst>
              <a:ext uri="{FF2B5EF4-FFF2-40B4-BE49-F238E27FC236}">
                <a16:creationId xmlns:a16="http://schemas.microsoft.com/office/drawing/2014/main" id="{7D037F20-0D7F-015E-0BBB-249DED29AE93}"/>
              </a:ext>
            </a:extLst>
          </p:cNvPr>
          <p:cNvSpPr/>
          <p:nvPr/>
        </p:nvSpPr>
        <p:spPr>
          <a:xfrm>
            <a:off x="7502011" y="1427680"/>
            <a:ext cx="3031930" cy="32933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950" b="0" i="0" u="none" strike="noStrike" kern="1200" cap="none" spc="0" baseline="0">
              <a:solidFill>
                <a:srgbClr val="532418"/>
              </a:solidFill>
              <a:uFillTx/>
              <a:latin typeface="Marcellus"/>
              <a:ea typeface="Calibri"/>
              <a:cs typeface="Calibri"/>
            </a:endParaRPr>
          </a:p>
        </p:txBody>
      </p:sp>
      <p:pic>
        <p:nvPicPr>
          <p:cNvPr id="18" name="Imatge 17" descr="Imatge que conté text, captura de pantalla, programari, Icona d&amp;#39;ordinador&#10;&#10;Pot ser que el contingut generat per IA no sigui correcte.">
            <a:extLst>
              <a:ext uri="{FF2B5EF4-FFF2-40B4-BE49-F238E27FC236}">
                <a16:creationId xmlns:a16="http://schemas.microsoft.com/office/drawing/2014/main" id="{CFBA2A90-1DF9-FC9F-EA53-30CF2FBA50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D5F9C3B-4A88-C62A-CC01-F0162A7BCB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50117"/>
              </p:ext>
            </p:extLst>
          </p:nvPr>
        </p:nvGraphicFramePr>
        <p:xfrm>
          <a:off x="854014" y="1751161"/>
          <a:ext cx="12939623" cy="583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19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A80D3-2C2A-0EA6-7860-39204878B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6F55952F-F0D0-8800-DEC8-BBF87C59A807}"/>
              </a:ext>
            </a:extLst>
          </p:cNvPr>
          <p:cNvSpPr txBox="1"/>
          <p:nvPr/>
        </p:nvSpPr>
        <p:spPr>
          <a:xfrm>
            <a:off x="1069672" y="664232"/>
            <a:ext cx="7315200" cy="861776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>
                <a:solidFill>
                  <a:srgbClr val="4A0E0E"/>
                </a:solidFill>
                <a:latin typeface="Calibri"/>
                <a:cs typeface="Arial"/>
              </a:rPr>
              <a:t>11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.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Objectius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2026​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 14">
            <a:extLst>
              <a:ext uri="{FF2B5EF4-FFF2-40B4-BE49-F238E27FC236}">
                <a16:creationId xmlns:a16="http://schemas.microsoft.com/office/drawing/2014/main" id="{DDCD0D7C-300C-06C8-DA42-F299590DCE07}"/>
              </a:ext>
            </a:extLst>
          </p:cNvPr>
          <p:cNvSpPr/>
          <p:nvPr/>
        </p:nvSpPr>
        <p:spPr>
          <a:xfrm>
            <a:off x="8381903" y="1767852"/>
            <a:ext cx="6345076" cy="1060272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Arribar a tots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els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pacients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susceptibles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endParaRPr lang="en-US" b="1" kern="0" dirty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de la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regió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sanitària tant de Lleida</a:t>
            </a:r>
            <a:endParaRPr lang="en-US" b="1" kern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com </a:t>
            </a:r>
            <a:r>
              <a:rPr lang="en-US" kern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als de l'Alt Pirineu I Aran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  <a:endParaRPr lang="en-US" b="1" kern="0" dirty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 18">
            <a:extLst>
              <a:ext uri="{FF2B5EF4-FFF2-40B4-BE49-F238E27FC236}">
                <a16:creationId xmlns:a16="http://schemas.microsoft.com/office/drawing/2014/main" id="{8156A23F-CD47-B64B-2CED-50B67CF9E7A3}"/>
              </a:ext>
            </a:extLst>
          </p:cNvPr>
          <p:cNvSpPr/>
          <p:nvPr/>
        </p:nvSpPr>
        <p:spPr>
          <a:xfrm>
            <a:off x="10452243" y="4449013"/>
            <a:ext cx="6345076" cy="559940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Prioritzar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l'atenció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endParaRPr lang="en-US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0" marR="0" lvl="0" indent="0" algn="l" defTabSz="914400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domiciliària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especialitzada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8" name="Text 22">
            <a:extLst>
              <a:ext uri="{FF2B5EF4-FFF2-40B4-BE49-F238E27FC236}">
                <a16:creationId xmlns:a16="http://schemas.microsoft.com/office/drawing/2014/main" id="{59E7E340-5E31-287F-4B25-9405E8BBCC3D}"/>
              </a:ext>
            </a:extLst>
          </p:cNvPr>
          <p:cNvSpPr/>
          <p:nvPr/>
        </p:nvSpPr>
        <p:spPr>
          <a:xfrm>
            <a:off x="8381903" y="6274807"/>
            <a:ext cx="6241560" cy="1001249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50" dirty="0">
              <a:solidFill>
                <a:srgbClr val="67534F"/>
              </a:solidFill>
              <a:latin typeface="Montserrat" pitchFamily="34"/>
              <a:ea typeface="Montserrat" pitchFamily="34"/>
              <a:cs typeface="Montserrat" pitchFamily="3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Millorar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l'articulació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entre hospitals,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primària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endParaRPr lang="en-US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CDIAPs,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escoles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serveis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socials.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10" name="Text 26">
            <a:extLst>
              <a:ext uri="{FF2B5EF4-FFF2-40B4-BE49-F238E27FC236}">
                <a16:creationId xmlns:a16="http://schemas.microsoft.com/office/drawing/2014/main" id="{8619487D-72ED-F201-208E-8DE7C27C6F40}"/>
              </a:ext>
            </a:extLst>
          </p:cNvPr>
          <p:cNvSpPr/>
          <p:nvPr/>
        </p:nvSpPr>
        <p:spPr>
          <a:xfrm>
            <a:off x="393841" y="3956581"/>
            <a:ext cx="3774405" cy="1360824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dirty="0">
              <a:solidFill>
                <a:srgbClr val="67534F"/>
              </a:solidFill>
              <a:ea typeface="Calibri" panose="020F0502020204030204"/>
              <a:cs typeface="Calibri" panose="020F0502020204030204"/>
            </a:endParaRPr>
          </a:p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Valoracions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especialistes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: </a:t>
            </a:r>
            <a:endParaRPr lang="en-US" dirty="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neurologia,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pneumologia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endParaRPr lang="en-US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marL="0" marR="0" lvl="0" indent="0" algn="r" defTabSz="914400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gastroenterologia,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neonatologia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b="0" i="0" u="none" strike="noStrike" kern="1200" cap="none" spc="0" baseline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pic>
        <p:nvPicPr>
          <p:cNvPr id="11" name="Imatge 11" descr="Imatge que conté text, captura de pantalla, programari, Icona d&amp;#39;ordinador&#10;&#10;Pot ser que el contingut generat per IA no sigui correcte.">
            <a:extLst>
              <a:ext uri="{FF2B5EF4-FFF2-40B4-BE49-F238E27FC236}">
                <a16:creationId xmlns:a16="http://schemas.microsoft.com/office/drawing/2014/main" id="{7F023AEF-20B9-9050-60F6-CE96CAF9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40A1D624-F3FB-AB76-D450-9862746E7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3637307"/>
              </p:ext>
            </p:extLst>
          </p:nvPr>
        </p:nvGraphicFramePr>
        <p:xfrm>
          <a:off x="3717985" y="1768415"/>
          <a:ext cx="7177177" cy="536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95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40286-7441-0B22-8F0D-CED2D06CC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807555E-99C3-FD2B-41C0-A41ECF7C3919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472C4"/>
          </a:solidFill>
          <a:ln cap="rnd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33BBA7B6-6F43-C6F3-FE0C-41DD410F2900}"/>
              </a:ext>
            </a:extLst>
          </p:cNvPr>
          <p:cNvSpPr>
            <a:spLocks noMove="1" noResize="1"/>
          </p:cNvSpPr>
          <p:nvPr/>
        </p:nvSpPr>
        <p:spPr>
          <a:xfrm>
            <a:off x="365" y="0"/>
            <a:ext cx="14630034" cy="8229600"/>
          </a:xfrm>
          <a:prstGeom prst="rect">
            <a:avLst/>
          </a:prstGeom>
          <a:solidFill>
            <a:srgbClr val="FFFFFF"/>
          </a:solidFill>
          <a:ln cap="rnd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QuadreDeText 1">
            <a:extLst>
              <a:ext uri="{FF2B5EF4-FFF2-40B4-BE49-F238E27FC236}">
                <a16:creationId xmlns:a16="http://schemas.microsoft.com/office/drawing/2014/main" id="{A7194F90-0078-2321-5AAE-E6D5E661AFFA}"/>
              </a:ext>
            </a:extLst>
          </p:cNvPr>
          <p:cNvSpPr txBox="1"/>
          <p:nvPr/>
        </p:nvSpPr>
        <p:spPr>
          <a:xfrm>
            <a:off x="913848" y="739262"/>
            <a:ext cx="13371683" cy="129567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>
                <a:solidFill>
                  <a:srgbClr val="4A0E0E"/>
                </a:solidFill>
                <a:latin typeface="Calibri"/>
                <a:cs typeface="Arial"/>
              </a:rPr>
              <a:t>12. 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Comentaris finals PCCP Hospital Arnau de Vilanova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300" b="0" i="0" u="none" strike="noStrike" kern="1200" cap="none" spc="0" baseline="0">
              <a:solidFill>
                <a:srgbClr val="44546A"/>
              </a:solidFill>
              <a:uFillTx/>
              <a:latin typeface="Calibri Light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1EE6BC56-C9DA-C1E8-5C9F-3C4E1F551C7D}"/>
              </a:ext>
            </a:extLst>
          </p:cNvPr>
          <p:cNvGrpSpPr/>
          <p:nvPr/>
        </p:nvGrpSpPr>
        <p:grpSpPr>
          <a:xfrm>
            <a:off x="7879039" y="-4010"/>
            <a:ext cx="7648517" cy="8249652"/>
            <a:chOff x="6981892" y="-20052"/>
            <a:chExt cx="7648517" cy="8249652"/>
          </a:xfrm>
        </p:grpSpPr>
        <p:sp>
          <p:nvSpPr>
            <p:cNvPr id="7" name="Freeform: Shape 14">
              <a:extLst>
                <a:ext uri="{FF2B5EF4-FFF2-40B4-BE49-F238E27FC236}">
                  <a16:creationId xmlns:a16="http://schemas.microsoft.com/office/drawing/2014/main" id="{EB05EE2C-B890-7F8A-17B9-7AAA216CF01F}"/>
                </a:ext>
              </a:extLst>
            </p:cNvPr>
            <p:cNvSpPr/>
            <p:nvPr/>
          </p:nvSpPr>
          <p:spPr>
            <a:xfrm>
              <a:off x="6981892" y="-20052"/>
              <a:ext cx="7648517" cy="82496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73761"/>
                <a:gd name="f7" fmla="val 6874714"/>
                <a:gd name="f8" fmla="val 5771297"/>
                <a:gd name="f9" fmla="val 6247960"/>
                <a:gd name="f10" fmla="val 6235932"/>
                <a:gd name="f11" fmla="val 6361930"/>
                <a:gd name="f12" fmla="val 6143250"/>
                <a:gd name="f13" fmla="val 6437460"/>
                <a:gd name="f14" fmla="val 6051059"/>
                <a:gd name="f15" fmla="val 6512200"/>
                <a:gd name="f16" fmla="val 5960375"/>
                <a:gd name="f17" fmla="val 6587489"/>
                <a:gd name="f18" fmla="val 5822907"/>
                <a:gd name="f19" fmla="val 6701871"/>
                <a:gd name="f20" fmla="val 5776123"/>
                <a:gd name="f21" fmla="val 6740385"/>
                <a:gd name="f22" fmla="val 5729079"/>
                <a:gd name="f23" fmla="val 6778899"/>
                <a:gd name="f24" fmla="val 5681115"/>
                <a:gd name="f25" fmla="val 6816896"/>
                <a:gd name="f26" fmla="val 5604096"/>
                <a:gd name="f27" fmla="val 4878485"/>
                <a:gd name="f28" fmla="val 5006014"/>
                <a:gd name="f29" fmla="val 6800200"/>
                <a:gd name="f30" fmla="val 5054354"/>
                <a:gd name="f31" fmla="val 6770429"/>
                <a:gd name="f32" fmla="val 5102285"/>
                <a:gd name="f33" fmla="val 6739483"/>
                <a:gd name="f34" fmla="val 5149855"/>
                <a:gd name="f35" fmla="val 6707667"/>
                <a:gd name="f36" fmla="val 5244993"/>
                <a:gd name="f37" fmla="val 6643906"/>
                <a:gd name="f38" fmla="val 5338561"/>
                <a:gd name="f39" fmla="val 6576025"/>
                <a:gd name="f40" fmla="val 5431866"/>
                <a:gd name="f41" fmla="val 6506210"/>
                <a:gd name="f42" fmla="val 5478386"/>
                <a:gd name="f43" fmla="val 6471304"/>
                <a:gd name="f44" fmla="val 5524777"/>
                <a:gd name="f45" fmla="val 6435495"/>
                <a:gd name="f46" fmla="val 5571036"/>
                <a:gd name="f47" fmla="val 6399557"/>
                <a:gd name="f48" fmla="val 5711649"/>
                <a:gd name="f49" fmla="val 6288912"/>
                <a:gd name="f50" fmla="val 5902059"/>
                <a:gd name="f51" fmla="val 6140395"/>
                <a:gd name="f52" fmla="val 6093257"/>
                <a:gd name="f53" fmla="val 5998320"/>
                <a:gd name="f54" fmla="val 6276589"/>
                <a:gd name="f55" fmla="val 5852379"/>
                <a:gd name="f56" fmla="val 3975975"/>
                <a:gd name="f57" fmla="val 263"/>
                <a:gd name="f58" fmla="val 4101550"/>
                <a:gd name="f59" fmla="val 1809"/>
                <a:gd name="f60" fmla="val 4226830"/>
                <a:gd name="f61" fmla="val 10149"/>
                <a:gd name="f62" fmla="val 4350473"/>
                <a:gd name="f63" fmla="val 24963"/>
                <a:gd name="f64" fmla="val 4598149"/>
                <a:gd name="f65" fmla="val 54846"/>
                <a:gd name="f66" fmla="val 4842943"/>
                <a:gd name="f67" fmla="val 108687"/>
                <a:gd name="f68" fmla="val 5077909"/>
                <a:gd name="f69" fmla="val 189450"/>
                <a:gd name="f70" fmla="val 5312876"/>
                <a:gd name="f71" fmla="val 269955"/>
                <a:gd name="f72" fmla="val 5537357"/>
                <a:gd name="f73" fmla="val 376867"/>
                <a:gd name="f74" fmla="val 5746507"/>
                <a:gd name="f75" fmla="val 505804"/>
                <a:gd name="f76" fmla="val 5955527"/>
                <a:gd name="f77" fmla="val 634999"/>
                <a:gd name="f78" fmla="val 6148688"/>
                <a:gd name="f79" fmla="val 786864"/>
                <a:gd name="f80" fmla="val 6322456"/>
                <a:gd name="f81" fmla="val 956633"/>
                <a:gd name="f82" fmla="val 1011863"/>
                <a:gd name="f83" fmla="val 1185075"/>
                <a:gd name="f84" fmla="val 6359489"/>
                <a:gd name="f85" fmla="val 1169497"/>
                <a:gd name="f86" fmla="val 6318811"/>
                <a:gd name="f87" fmla="val 1127602"/>
                <a:gd name="f88" fmla="val 6276917"/>
                <a:gd name="f89" fmla="val 1086890"/>
                <a:gd name="f90" fmla="val 6233869"/>
                <a:gd name="f91" fmla="val 1047442"/>
                <a:gd name="f92" fmla="val 6147509"/>
                <a:gd name="f93" fmla="val 968870"/>
                <a:gd name="f94" fmla="val 6056431"/>
                <a:gd name="f95" fmla="val 895448"/>
                <a:gd name="f96" fmla="val 5961423"/>
                <a:gd name="f97" fmla="val 827953"/>
                <a:gd name="f98" fmla="val 5865891"/>
                <a:gd name="f99" fmla="val 761102"/>
                <a:gd name="f100" fmla="val 5766688"/>
                <a:gd name="f101" fmla="val 699403"/>
                <a:gd name="f102" fmla="val 5663555"/>
                <a:gd name="f103" fmla="val 645304"/>
                <a:gd name="f104" fmla="val 5457943"/>
                <a:gd name="f105" fmla="val 535816"/>
                <a:gd name="f106" fmla="val 5238703"/>
                <a:gd name="f107" fmla="val 453894"/>
                <a:gd name="f108" fmla="val 5013827"/>
                <a:gd name="f109" fmla="val 397863"/>
                <a:gd name="f110" fmla="val 4788953"/>
                <a:gd name="f111" fmla="val 341703"/>
                <a:gd name="f112" fmla="val 4558442"/>
                <a:gd name="f113" fmla="val 310917"/>
                <a:gd name="f114" fmla="val 4327409"/>
                <a:gd name="f115" fmla="val 302545"/>
                <a:gd name="f116" fmla="val 4096111"/>
                <a:gd name="f117" fmla="val 293012"/>
                <a:gd name="f118" fmla="val 3867174"/>
                <a:gd name="f119" fmla="val 305893"/>
                <a:gd name="f120" fmla="val 3639939"/>
                <a:gd name="f121" fmla="val 338868"/>
                <a:gd name="f122" fmla="val 3526585"/>
                <a:gd name="f123" fmla="val 355999"/>
                <a:gd name="f124" fmla="val 3413885"/>
                <a:gd name="f125" fmla="val 377254"/>
                <a:gd name="f126" fmla="val 3302495"/>
                <a:gd name="f127" fmla="val 403659"/>
                <a:gd name="f128" fmla="val 3191107"/>
                <a:gd name="f129" fmla="val 430451"/>
                <a:gd name="f130" fmla="val 3080634"/>
                <a:gd name="f131" fmla="val 460978"/>
                <a:gd name="f132" fmla="val 2971604"/>
                <a:gd name="f133" fmla="val 496273"/>
                <a:gd name="f134" fmla="val 2862573"/>
                <a:gd name="f135" fmla="val 531437"/>
                <a:gd name="f136" fmla="val 2754854"/>
                <a:gd name="f137" fmla="val 570852"/>
                <a:gd name="f138" fmla="val 2648706"/>
                <a:gd name="f139" fmla="val 614389"/>
                <a:gd name="f140" fmla="val 2542690"/>
                <a:gd name="f141" fmla="val 658056"/>
                <a:gd name="f142" fmla="val 2438114"/>
                <a:gd name="f143" fmla="val 705714"/>
                <a:gd name="f144" fmla="val 2335374"/>
                <a:gd name="f145" fmla="val 757109"/>
                <a:gd name="f146" fmla="val 2129894"/>
                <a:gd name="f147" fmla="val 859769"/>
                <a:gd name="f148" fmla="val 1931228"/>
                <a:gd name="f149" fmla="val 976855"/>
                <a:gd name="f150" fmla="val 1741342"/>
                <a:gd name="f151" fmla="val 1107725"/>
                <a:gd name="f152" fmla="val 1694035"/>
                <a:gd name="f153" fmla="val 1140571"/>
                <a:gd name="f154" fmla="val 1646858"/>
                <a:gd name="f155" fmla="val 1173933"/>
                <a:gd name="f156" fmla="val 1600861"/>
                <a:gd name="f157" fmla="val 1208710"/>
                <a:gd name="f158" fmla="val 1577535"/>
                <a:gd name="f159" fmla="val 1225713"/>
                <a:gd name="f160" fmla="val 1554732"/>
                <a:gd name="f161" fmla="val 1243361"/>
                <a:gd name="f162" fmla="val 1531799"/>
                <a:gd name="f163" fmla="val 1260879"/>
                <a:gd name="f164" fmla="val 1508735"/>
                <a:gd name="f165" fmla="val 1278267"/>
                <a:gd name="f166" fmla="val 1486064"/>
                <a:gd name="f167" fmla="val 1296171"/>
                <a:gd name="f168" fmla="val 1463655"/>
                <a:gd name="f169" fmla="val 1314333"/>
                <a:gd name="f170" fmla="val 1373627"/>
                <a:gd name="f171" fmla="val 1386853"/>
                <a:gd name="f172" fmla="val 1285564"/>
                <a:gd name="f173" fmla="val 1462077"/>
                <a:gd name="f174" fmla="val 1200777"/>
                <a:gd name="f175" fmla="val 1541166"/>
                <a:gd name="f176" fmla="val 1030810"/>
                <a:gd name="f177" fmla="val 1698827"/>
                <a:gd name="f178" fmla="val 873161"/>
                <a:gd name="f179" fmla="val 1870785"/>
                <a:gd name="f180" fmla="val 731501"/>
                <a:gd name="f181" fmla="val 2055754"/>
                <a:gd name="f182" fmla="val 660734"/>
                <a:gd name="f183" fmla="val 2148239"/>
                <a:gd name="f184" fmla="val 593771"/>
                <a:gd name="f185" fmla="val 2243944"/>
                <a:gd name="f186" fmla="val 531393"/>
                <a:gd name="f187" fmla="val 2342739"/>
                <a:gd name="f188" fmla="val 470063"/>
                <a:gd name="f189" fmla="val 2442050"/>
                <a:gd name="f190" fmla="val 412140"/>
                <a:gd name="f191" fmla="val 2543810"/>
                <a:gd name="f192" fmla="val 361033"/>
                <a:gd name="f193" fmla="val 2649046"/>
                <a:gd name="f194" fmla="val 347798"/>
                <a:gd name="f195" fmla="val 2675194"/>
                <a:gd name="f196" fmla="val 335479"/>
                <a:gd name="f197" fmla="val 2701728"/>
                <a:gd name="f198" fmla="val 323292"/>
                <a:gd name="f199" fmla="val 2728263"/>
                <a:gd name="f200" fmla="val 304945"/>
                <a:gd name="f201" fmla="val 2768193"/>
                <a:gd name="f202" fmla="val 287516"/>
                <a:gd name="f203" fmla="val 2808510"/>
                <a:gd name="f204" fmla="val 276115"/>
                <a:gd name="f205" fmla="val 2835432"/>
                <a:gd name="f206" fmla="val 264583"/>
                <a:gd name="f207" fmla="val 2862352"/>
                <a:gd name="f208" fmla="val 254230"/>
                <a:gd name="f209" fmla="val 2889788"/>
                <a:gd name="f210" fmla="val 243877"/>
                <a:gd name="f211" fmla="val 2917224"/>
                <a:gd name="f212" fmla="val 232477"/>
                <a:gd name="f213" fmla="val 2944274"/>
                <a:gd name="f214" fmla="val 223042"/>
                <a:gd name="f215" fmla="val 2971968"/>
                <a:gd name="f216" fmla="val 182679"/>
                <a:gd name="f217" fmla="val 3081970"/>
                <a:gd name="f218" fmla="val 148475"/>
                <a:gd name="f219" fmla="val 3194291"/>
                <a:gd name="f220" fmla="val 121611"/>
                <a:gd name="f221" fmla="val 3308544"/>
                <a:gd name="f222" fmla="val 67096"/>
                <a:gd name="f223" fmla="val 3536534"/>
                <a:gd name="f224" fmla="val 39183"/>
                <a:gd name="f225" fmla="val 3771224"/>
                <a:gd name="f226" fmla="val 39314"/>
                <a:gd name="f227" fmla="val 4005912"/>
                <a:gd name="f228" fmla="val 39969"/>
                <a:gd name="f229" fmla="val 4122871"/>
                <a:gd name="f230" fmla="val 51109"/>
                <a:gd name="f231" fmla="val 4239571"/>
                <a:gd name="f232" fmla="val 73910"/>
                <a:gd name="f233" fmla="val 4354081"/>
                <a:gd name="f234" fmla="val 97892"/>
                <a:gd name="f235" fmla="val 4468334"/>
                <a:gd name="f236" fmla="val 132619"/>
                <a:gd name="f237" fmla="val 4580140"/>
                <a:gd name="f238" fmla="val 179534"/>
                <a:gd name="f239" fmla="val 4687050"/>
                <a:gd name="f240" fmla="val 190673"/>
                <a:gd name="f241" fmla="val 4713972"/>
                <a:gd name="f242" fmla="val 203647"/>
                <a:gd name="f243" fmla="val 4740249"/>
                <a:gd name="f244" fmla="val 215964"/>
                <a:gd name="f245" fmla="val 4766654"/>
                <a:gd name="f246" fmla="val 229332"/>
                <a:gd name="f247" fmla="val 4792674"/>
                <a:gd name="f248" fmla="val 242043"/>
                <a:gd name="f249" fmla="val 4818950"/>
                <a:gd name="f250" fmla="val 256457"/>
                <a:gd name="f251" fmla="val 4844455"/>
                <a:gd name="f252" fmla="val 283978"/>
                <a:gd name="f253" fmla="val 4895978"/>
                <a:gd name="f254" fmla="val 314642"/>
                <a:gd name="f255" fmla="val 4945956"/>
                <a:gd name="f256" fmla="val 346225"/>
                <a:gd name="f257" fmla="val 4995290"/>
                <a:gd name="f258" fmla="val 377676"/>
                <a:gd name="f259" fmla="val 5044752"/>
                <a:gd name="f260" fmla="val 411355"/>
                <a:gd name="f261" fmla="val 5092926"/>
                <a:gd name="f262" fmla="val 445296"/>
                <a:gd name="f263" fmla="val 5140971"/>
                <a:gd name="f264" fmla="val 479760"/>
                <a:gd name="f265" fmla="val 5188630"/>
                <a:gd name="f266" fmla="val 515537"/>
                <a:gd name="f267" fmla="val 5235645"/>
                <a:gd name="f268" fmla="val 551443"/>
                <a:gd name="f269" fmla="val 5282531"/>
                <a:gd name="f270" fmla="val 623387"/>
                <a:gd name="f271" fmla="val 5376434"/>
                <a:gd name="f272" fmla="val 698608"/>
                <a:gd name="f273" fmla="val 5468402"/>
                <a:gd name="f274" fmla="val 772387"/>
                <a:gd name="f275" fmla="val 5562561"/>
                <a:gd name="f276" fmla="val 809472"/>
                <a:gd name="f277" fmla="val 5609448"/>
                <a:gd name="f278" fmla="val 846428"/>
                <a:gd name="f279" fmla="val 5656719"/>
                <a:gd name="f280" fmla="val 882858"/>
                <a:gd name="f281" fmla="val 5704507"/>
                <a:gd name="f282" fmla="val 919159"/>
                <a:gd name="f283" fmla="val 5751909"/>
                <a:gd name="f284" fmla="val 955196"/>
                <a:gd name="f285" fmla="val 5802273"/>
                <a:gd name="f286" fmla="val 990316"/>
                <a:gd name="f287" fmla="val 5848258"/>
                <a:gd name="f288" fmla="val 1025175"/>
                <a:gd name="f289" fmla="val 5895402"/>
                <a:gd name="f290" fmla="val 1061736"/>
                <a:gd name="f291" fmla="val 5941129"/>
                <a:gd name="f292" fmla="val 1097774"/>
                <a:gd name="f293" fmla="val 5987114"/>
                <a:gd name="f294" fmla="val 1134860"/>
                <a:gd name="f295" fmla="val 6032326"/>
                <a:gd name="f296" fmla="val 1171684"/>
                <a:gd name="f297" fmla="val 6077536"/>
                <a:gd name="f298" fmla="val 1210080"/>
                <a:gd name="f299" fmla="val 6121203"/>
                <a:gd name="f300" fmla="val 1286350"/>
                <a:gd name="f301" fmla="val 6209051"/>
                <a:gd name="f302" fmla="val 1365632"/>
                <a:gd name="f303" fmla="val 6293677"/>
                <a:gd name="f304" fmla="val 1448192"/>
                <a:gd name="f305" fmla="val 6374054"/>
                <a:gd name="f306" fmla="val 1613572"/>
                <a:gd name="f307" fmla="val 6534420"/>
                <a:gd name="f308" fmla="val 1792057"/>
                <a:gd name="f309" fmla="val 6677526"/>
                <a:gd name="f310" fmla="val 1982991"/>
                <a:gd name="f311" fmla="val 6796158"/>
                <a:gd name="f312" fmla="val 2118475"/>
                <a:gd name="f313" fmla="val 1569874"/>
                <a:gd name="f314" fmla="val 1507802"/>
                <a:gd name="f315" fmla="val 6817815"/>
                <a:gd name="f316" fmla="val 1418412"/>
                <a:gd name="f317" fmla="val 6730595"/>
                <a:gd name="f318" fmla="val 1334903"/>
                <a:gd name="f319" fmla="val 6638562"/>
                <a:gd name="f320" fmla="val 1256865"/>
                <a:gd name="f321" fmla="val 6543437"/>
                <a:gd name="f322" fmla="val 1179155"/>
                <a:gd name="f323" fmla="val 6447861"/>
                <a:gd name="f324" fmla="val 1106817"/>
                <a:gd name="f325" fmla="val 6349194"/>
                <a:gd name="f326" fmla="val 1038410"/>
                <a:gd name="f327" fmla="val 6248722"/>
                <a:gd name="f328" fmla="val 969873"/>
                <a:gd name="f329" fmla="val 6148253"/>
                <a:gd name="f330" fmla="val 905922"/>
                <a:gd name="f331" fmla="val 6045592"/>
                <a:gd name="f332" fmla="val 845380"/>
                <a:gd name="f333" fmla="val 5941386"/>
                <a:gd name="f334" fmla="val 814453"/>
                <a:gd name="f335" fmla="val 5888704"/>
                <a:gd name="f336" fmla="val 786147"/>
                <a:gd name="f337" fmla="val 5839370"/>
                <a:gd name="f338" fmla="val 755351"/>
                <a:gd name="f339" fmla="val 5788877"/>
                <a:gd name="f340" fmla="val 724817"/>
                <a:gd name="f341" fmla="val 5738771"/>
                <a:gd name="f342" fmla="val 693760"/>
                <a:gd name="f343" fmla="val 5688665"/>
                <a:gd name="f344" fmla="val 661784"/>
                <a:gd name="f345" fmla="val 5638944"/>
                <a:gd name="f346" fmla="val 466525"/>
                <a:gd name="f347" fmla="val 5340366"/>
                <a:gd name="f348" fmla="val 434156"/>
                <a:gd name="f349" fmla="val 5290131"/>
                <a:gd name="f350" fmla="val 402181"/>
                <a:gd name="f351" fmla="val 5239639"/>
                <a:gd name="f352" fmla="val 370992"/>
                <a:gd name="f353" fmla="val 5188502"/>
                <a:gd name="f354" fmla="val 339803"/>
                <a:gd name="f355" fmla="val 5137364"/>
                <a:gd name="f356" fmla="val 308876"/>
                <a:gd name="f357" fmla="val 5086099"/>
                <a:gd name="f358" fmla="val 280046"/>
                <a:gd name="f359" fmla="val 5033287"/>
                <a:gd name="f360" fmla="val 222255"/>
                <a:gd name="f361" fmla="val 4928179"/>
                <a:gd name="f362" fmla="val 169181"/>
                <a:gd name="f363" fmla="val 4819982"/>
                <a:gd name="f364" fmla="val 126853"/>
                <a:gd name="f365" fmla="val 4707660"/>
                <a:gd name="f366" fmla="val 83739"/>
                <a:gd name="f367" fmla="val 4595725"/>
                <a:gd name="f368" fmla="val 51764"/>
                <a:gd name="f369" fmla="val 4479670"/>
                <a:gd name="f370" fmla="val 30272"/>
                <a:gd name="f371" fmla="val 4362068"/>
                <a:gd name="f372" fmla="val 9698"/>
                <a:gd name="f373" fmla="val 4244466"/>
                <a:gd name="f374" fmla="val 4125060"/>
                <a:gd name="f375" fmla="val 1704"/>
                <a:gd name="f376" fmla="val 3530867"/>
                <a:gd name="f377" fmla="val 95140"/>
                <a:gd name="f378" fmla="val 3057110"/>
                <a:gd name="f379" fmla="val 270480"/>
                <a:gd name="f380" fmla="val 2610532"/>
                <a:gd name="f381" fmla="val 314511"/>
                <a:gd name="f382" fmla="val 2498984"/>
                <a:gd name="f383" fmla="val 362212"/>
                <a:gd name="f384" fmla="val 2388466"/>
                <a:gd name="f385" fmla="val 415942"/>
                <a:gd name="f386" fmla="val 2280526"/>
                <a:gd name="f387" fmla="val 468884"/>
                <a:gd name="f388" fmla="val 2172197"/>
                <a:gd name="f389" fmla="val 527199"/>
                <a:gd name="f390" fmla="val 2066188"/>
                <a:gd name="f391" fmla="val 590102"/>
                <a:gd name="f392" fmla="val 1962626"/>
                <a:gd name="f393" fmla="val 716037"/>
                <a:gd name="f394" fmla="val 1755631"/>
                <a:gd name="f395" fmla="val 859794"/>
                <a:gd name="f396" fmla="val 1557653"/>
                <a:gd name="f397" fmla="val 1020719"/>
                <a:gd name="f398" fmla="val 1373070"/>
                <a:gd name="f399" fmla="val 1101575"/>
                <a:gd name="f400" fmla="val 1281101"/>
                <a:gd name="f401" fmla="val 1185969"/>
                <a:gd name="f402" fmla="val 1191838"/>
                <a:gd name="f403" fmla="val 1275080"/>
                <a:gd name="f404" fmla="val 1107081"/>
                <a:gd name="f405" fmla="val 1297227"/>
                <a:gd name="f406" fmla="val 1085699"/>
                <a:gd name="f407" fmla="val 1319504"/>
                <a:gd name="f408" fmla="val 1064575"/>
                <a:gd name="f409" fmla="val 1342437"/>
                <a:gd name="f410" fmla="val 1043965"/>
                <a:gd name="f411" fmla="val 1365240"/>
                <a:gd name="f412" fmla="val 1023226"/>
                <a:gd name="f413" fmla="val 1387648"/>
                <a:gd name="f414" fmla="val 1002102"/>
                <a:gd name="f415" fmla="val 1411106"/>
                <a:gd name="f416" fmla="val 982138"/>
                <a:gd name="f417" fmla="val 1457497"/>
                <a:gd name="f418" fmla="val 941563"/>
                <a:gd name="f419" fmla="val 1505065"/>
                <a:gd name="f420" fmla="val 902276"/>
                <a:gd name="f421" fmla="val 1553029"/>
                <a:gd name="f422" fmla="val 863376"/>
                <a:gd name="f423" fmla="val 1745798"/>
                <a:gd name="f424" fmla="val 708806"/>
                <a:gd name="f425" fmla="val 1954030"/>
                <a:gd name="f426" fmla="val 571882"/>
                <a:gd name="f427" fmla="val 2173401"/>
                <a:gd name="f428" fmla="val 454409"/>
                <a:gd name="f429" fmla="val 2612013"/>
                <a:gd name="f430" fmla="val 219334"/>
                <a:gd name="f431" fmla="val 3099505"/>
                <a:gd name="f432" fmla="val 65666"/>
                <a:gd name="f433" fmla="val 3599708"/>
                <a:gd name="f434" fmla="val 16332"/>
                <a:gd name="f435" fmla="val 3724530"/>
                <a:gd name="f436" fmla="val 3966"/>
                <a:gd name="f437" fmla="val 3850400"/>
                <a:gd name="f438" fmla="+- 0 0 1283"/>
                <a:gd name="f439" fmla="+- 0 0 -90"/>
                <a:gd name="f440" fmla="*/ f3 1 6373761"/>
                <a:gd name="f441" fmla="*/ f4 1 6874714"/>
                <a:gd name="f442" fmla="+- f7 0 f5"/>
                <a:gd name="f443" fmla="+- f6 0 f5"/>
                <a:gd name="f444" fmla="*/ f439 f0 1"/>
                <a:gd name="f445" fmla="*/ f443 1 6373761"/>
                <a:gd name="f446" fmla="*/ f442 1 6874714"/>
                <a:gd name="f447" fmla="*/ 6373761 f443 1"/>
                <a:gd name="f448" fmla="*/ 5771297 f442 1"/>
                <a:gd name="f449" fmla="*/ 6247960 f442 1"/>
                <a:gd name="f450" fmla="*/ 6235932 f443 1"/>
                <a:gd name="f451" fmla="*/ 6361930 f442 1"/>
                <a:gd name="f452" fmla="*/ 5960375 f443 1"/>
                <a:gd name="f453" fmla="*/ 6587489 f442 1"/>
                <a:gd name="f454" fmla="*/ 5822907 f443 1"/>
                <a:gd name="f455" fmla="*/ 6701871 f442 1"/>
                <a:gd name="f456" fmla="*/ 5681115 f443 1"/>
                <a:gd name="f457" fmla="*/ 6816896 f442 1"/>
                <a:gd name="f458" fmla="*/ 5604096 f443 1"/>
                <a:gd name="f459" fmla="*/ 6874714 f442 1"/>
                <a:gd name="f460" fmla="*/ 4878485 f443 1"/>
                <a:gd name="f461" fmla="*/ 5006014 f443 1"/>
                <a:gd name="f462" fmla="*/ 6800200 f442 1"/>
                <a:gd name="f463" fmla="*/ 5149855 f443 1"/>
                <a:gd name="f464" fmla="*/ 6707667 f442 1"/>
                <a:gd name="f465" fmla="*/ 5431866 f443 1"/>
                <a:gd name="f466" fmla="*/ 6506210 f442 1"/>
                <a:gd name="f467" fmla="*/ 5571036 f443 1"/>
                <a:gd name="f468" fmla="*/ 6399557 f442 1"/>
                <a:gd name="f469" fmla="*/ 5711649 f443 1"/>
                <a:gd name="f470" fmla="*/ 6288912 f442 1"/>
                <a:gd name="f471" fmla="*/ 6276589 f443 1"/>
                <a:gd name="f472" fmla="*/ 5852379 f442 1"/>
                <a:gd name="f473" fmla="*/ 3975975 f443 1"/>
                <a:gd name="f474" fmla="*/ 263 f442 1"/>
                <a:gd name="f475" fmla="*/ 4350473 f443 1"/>
                <a:gd name="f476" fmla="*/ 24963 f442 1"/>
                <a:gd name="f477" fmla="*/ 5077909 f443 1"/>
                <a:gd name="f478" fmla="*/ 189450 f442 1"/>
                <a:gd name="f479" fmla="*/ 5746507 f443 1"/>
                <a:gd name="f480" fmla="*/ 505804 f442 1"/>
                <a:gd name="f481" fmla="*/ 6322456 f443 1"/>
                <a:gd name="f482" fmla="*/ 956633 f442 1"/>
                <a:gd name="f483" fmla="*/ 1011863 f442 1"/>
                <a:gd name="f484" fmla="*/ 1185075 f442 1"/>
                <a:gd name="f485" fmla="*/ 6359489 f443 1"/>
                <a:gd name="f486" fmla="*/ 1169497 f442 1"/>
                <a:gd name="f487" fmla="*/ 6233869 f443 1"/>
                <a:gd name="f488" fmla="*/ 1047442 f442 1"/>
                <a:gd name="f489" fmla="*/ 5961423 f443 1"/>
                <a:gd name="f490" fmla="*/ 827953 f442 1"/>
                <a:gd name="f491" fmla="*/ 5663555 f443 1"/>
                <a:gd name="f492" fmla="*/ 645304 f442 1"/>
                <a:gd name="f493" fmla="*/ 5013827 f443 1"/>
                <a:gd name="f494" fmla="*/ 397863 f442 1"/>
                <a:gd name="f495" fmla="*/ 4327409 f443 1"/>
                <a:gd name="f496" fmla="*/ 302545 f442 1"/>
                <a:gd name="f497" fmla="*/ 3639939 f443 1"/>
                <a:gd name="f498" fmla="*/ 338868 f442 1"/>
                <a:gd name="f499" fmla="*/ 3302495 f443 1"/>
                <a:gd name="f500" fmla="*/ 403659 f442 1"/>
                <a:gd name="f501" fmla="*/ 2971604 f443 1"/>
                <a:gd name="f502" fmla="*/ 496273 f442 1"/>
                <a:gd name="f503" fmla="*/ 2648706 f443 1"/>
                <a:gd name="f504" fmla="*/ 614389 f442 1"/>
                <a:gd name="f505" fmla="*/ 2335374 f443 1"/>
                <a:gd name="f506" fmla="*/ 757109 f442 1"/>
                <a:gd name="f507" fmla="*/ 1741342 f443 1"/>
                <a:gd name="f508" fmla="*/ 1107725 f442 1"/>
                <a:gd name="f509" fmla="*/ 1600861 f443 1"/>
                <a:gd name="f510" fmla="*/ 1208710 f442 1"/>
                <a:gd name="f511" fmla="*/ 1531799 f443 1"/>
                <a:gd name="f512" fmla="*/ 1260879 f442 1"/>
                <a:gd name="f513" fmla="*/ 1463655 f443 1"/>
                <a:gd name="f514" fmla="*/ 1314333 f442 1"/>
                <a:gd name="f515" fmla="*/ 1200777 f443 1"/>
                <a:gd name="f516" fmla="*/ 1541166 f442 1"/>
                <a:gd name="f517" fmla="*/ 731501 f443 1"/>
                <a:gd name="f518" fmla="*/ 2055754 f442 1"/>
                <a:gd name="f519" fmla="*/ 531393 f443 1"/>
                <a:gd name="f520" fmla="*/ 2342739 f442 1"/>
                <a:gd name="f521" fmla="*/ 361033 f443 1"/>
                <a:gd name="f522" fmla="*/ 2649046 f442 1"/>
                <a:gd name="f523" fmla="*/ 323292 f443 1"/>
                <a:gd name="f524" fmla="*/ 2728263 f442 1"/>
                <a:gd name="f525" fmla="*/ 304945 f443 1"/>
                <a:gd name="f526" fmla="*/ 2768193 f442 1"/>
                <a:gd name="f527" fmla="*/ 287516 f443 1"/>
                <a:gd name="f528" fmla="*/ 2808510 f442 1"/>
                <a:gd name="f529" fmla="*/ 254230 f443 1"/>
                <a:gd name="f530" fmla="*/ 2889788 f442 1"/>
                <a:gd name="f531" fmla="*/ 223042 f443 1"/>
                <a:gd name="f532" fmla="*/ 2971968 f442 1"/>
                <a:gd name="f533" fmla="*/ 121611 f443 1"/>
                <a:gd name="f534" fmla="*/ 3308544 f442 1"/>
                <a:gd name="f535" fmla="*/ 39314 f443 1"/>
                <a:gd name="f536" fmla="*/ 4005912 f442 1"/>
                <a:gd name="f537" fmla="*/ 73910 f443 1"/>
                <a:gd name="f538" fmla="*/ 4354081 f442 1"/>
                <a:gd name="f539" fmla="*/ 179534 f443 1"/>
                <a:gd name="f540" fmla="*/ 4687050 f442 1"/>
                <a:gd name="f541" fmla="*/ 215964 f443 1"/>
                <a:gd name="f542" fmla="*/ 4766654 f442 1"/>
                <a:gd name="f543" fmla="*/ 256457 f443 1"/>
                <a:gd name="f544" fmla="*/ 4844455 f442 1"/>
                <a:gd name="f545" fmla="*/ 346225 f443 1"/>
                <a:gd name="f546" fmla="*/ 4995290 f442 1"/>
                <a:gd name="f547" fmla="*/ 445296 f443 1"/>
                <a:gd name="f548" fmla="*/ 5140971 f442 1"/>
                <a:gd name="f549" fmla="*/ 551443 f443 1"/>
                <a:gd name="f550" fmla="*/ 5282531 f442 1"/>
                <a:gd name="f551" fmla="*/ 772387 f443 1"/>
                <a:gd name="f552" fmla="*/ 5562561 f442 1"/>
                <a:gd name="f553" fmla="*/ 882858 f443 1"/>
                <a:gd name="f554" fmla="*/ 5704507 f442 1"/>
                <a:gd name="f555" fmla="*/ 990316 f443 1"/>
                <a:gd name="f556" fmla="*/ 5848258 f442 1"/>
                <a:gd name="f557" fmla="*/ 1097774 f443 1"/>
                <a:gd name="f558" fmla="*/ 5987114 f442 1"/>
                <a:gd name="f559" fmla="*/ 1210080 f443 1"/>
                <a:gd name="f560" fmla="*/ 6121203 f442 1"/>
                <a:gd name="f561" fmla="*/ 1448192 f443 1"/>
                <a:gd name="f562" fmla="*/ 6374054 f442 1"/>
                <a:gd name="f563" fmla="*/ 1982991 f443 1"/>
                <a:gd name="f564" fmla="*/ 6796158 f442 1"/>
                <a:gd name="f565" fmla="*/ 2118475 f443 1"/>
                <a:gd name="f566" fmla="*/ 1569874 f443 1"/>
                <a:gd name="f567" fmla="*/ 1507802 f443 1"/>
                <a:gd name="f568" fmla="*/ 6817815 f442 1"/>
                <a:gd name="f569" fmla="*/ 1256865 f443 1"/>
                <a:gd name="f570" fmla="*/ 6543437 f442 1"/>
                <a:gd name="f571" fmla="*/ 1038410 f443 1"/>
                <a:gd name="f572" fmla="*/ 6248722 f442 1"/>
                <a:gd name="f573" fmla="*/ 845380 f443 1"/>
                <a:gd name="f574" fmla="*/ 5941386 f442 1"/>
                <a:gd name="f575" fmla="*/ 755351 f443 1"/>
                <a:gd name="f576" fmla="*/ 5788877 f442 1"/>
                <a:gd name="f577" fmla="*/ 661784 f443 1"/>
                <a:gd name="f578" fmla="*/ 5638944 f442 1"/>
                <a:gd name="f579" fmla="*/ 466525 f443 1"/>
                <a:gd name="f580" fmla="*/ 5340366 f442 1"/>
                <a:gd name="f581" fmla="*/ 370992 f443 1"/>
                <a:gd name="f582" fmla="*/ 5188502 f442 1"/>
                <a:gd name="f583" fmla="*/ 280046 f443 1"/>
                <a:gd name="f584" fmla="*/ 5033287 f442 1"/>
                <a:gd name="f585" fmla="*/ 126853 f443 1"/>
                <a:gd name="f586" fmla="*/ 4707660 f442 1"/>
                <a:gd name="f587" fmla="*/ 30272 f443 1"/>
                <a:gd name="f588" fmla="*/ 4362068 f442 1"/>
                <a:gd name="f589" fmla="*/ 0 f443 1"/>
                <a:gd name="f590" fmla="*/ 270480 f443 1"/>
                <a:gd name="f591" fmla="*/ 2610532 f442 1"/>
                <a:gd name="f592" fmla="*/ 415942 f443 1"/>
                <a:gd name="f593" fmla="*/ 2280526 f442 1"/>
                <a:gd name="f594" fmla="*/ 590102 f443 1"/>
                <a:gd name="f595" fmla="*/ 1962626 f442 1"/>
                <a:gd name="f596" fmla="*/ 1020719 f443 1"/>
                <a:gd name="f597" fmla="*/ 1373070 f442 1"/>
                <a:gd name="f598" fmla="*/ 1275080 f443 1"/>
                <a:gd name="f599" fmla="*/ 1107081 f442 1"/>
                <a:gd name="f600" fmla="*/ 1342437 f443 1"/>
                <a:gd name="f601" fmla="*/ 1043965 f442 1"/>
                <a:gd name="f602" fmla="*/ 1411106 f443 1"/>
                <a:gd name="f603" fmla="*/ 982138 f442 1"/>
                <a:gd name="f604" fmla="*/ 1553029 f443 1"/>
                <a:gd name="f605" fmla="*/ 863376 f442 1"/>
                <a:gd name="f606" fmla="*/ 2173401 f443 1"/>
                <a:gd name="f607" fmla="*/ 454409 f442 1"/>
                <a:gd name="f608" fmla="*/ 3599708 f443 1"/>
                <a:gd name="f609" fmla="*/ 16332 f442 1"/>
                <a:gd name="f610" fmla="*/ f444 1 f2"/>
                <a:gd name="f611" fmla="*/ f447 1 6373761"/>
                <a:gd name="f612" fmla="*/ f448 1 6874714"/>
                <a:gd name="f613" fmla="*/ f449 1 6874714"/>
                <a:gd name="f614" fmla="*/ f450 1 6373761"/>
                <a:gd name="f615" fmla="*/ f451 1 6874714"/>
                <a:gd name="f616" fmla="*/ f452 1 6373761"/>
                <a:gd name="f617" fmla="*/ f453 1 6874714"/>
                <a:gd name="f618" fmla="*/ f454 1 6373761"/>
                <a:gd name="f619" fmla="*/ f455 1 6874714"/>
                <a:gd name="f620" fmla="*/ f456 1 6373761"/>
                <a:gd name="f621" fmla="*/ f457 1 6874714"/>
                <a:gd name="f622" fmla="*/ f458 1 6373761"/>
                <a:gd name="f623" fmla="*/ f459 1 6874714"/>
                <a:gd name="f624" fmla="*/ f460 1 6373761"/>
                <a:gd name="f625" fmla="*/ f461 1 6373761"/>
                <a:gd name="f626" fmla="*/ f462 1 6874714"/>
                <a:gd name="f627" fmla="*/ f463 1 6373761"/>
                <a:gd name="f628" fmla="*/ f464 1 6874714"/>
                <a:gd name="f629" fmla="*/ f465 1 6373761"/>
                <a:gd name="f630" fmla="*/ f466 1 6874714"/>
                <a:gd name="f631" fmla="*/ f467 1 6373761"/>
                <a:gd name="f632" fmla="*/ f468 1 6874714"/>
                <a:gd name="f633" fmla="*/ f469 1 6373761"/>
                <a:gd name="f634" fmla="*/ f470 1 6874714"/>
                <a:gd name="f635" fmla="*/ f471 1 6373761"/>
                <a:gd name="f636" fmla="*/ f472 1 6874714"/>
                <a:gd name="f637" fmla="*/ f473 1 6373761"/>
                <a:gd name="f638" fmla="*/ f474 1 6874714"/>
                <a:gd name="f639" fmla="*/ f475 1 6373761"/>
                <a:gd name="f640" fmla="*/ f476 1 6874714"/>
                <a:gd name="f641" fmla="*/ f477 1 6373761"/>
                <a:gd name="f642" fmla="*/ f478 1 6874714"/>
                <a:gd name="f643" fmla="*/ f479 1 6373761"/>
                <a:gd name="f644" fmla="*/ f480 1 6874714"/>
                <a:gd name="f645" fmla="*/ f481 1 6373761"/>
                <a:gd name="f646" fmla="*/ f482 1 6874714"/>
                <a:gd name="f647" fmla="*/ f483 1 6874714"/>
                <a:gd name="f648" fmla="*/ f484 1 6874714"/>
                <a:gd name="f649" fmla="*/ f485 1 6373761"/>
                <a:gd name="f650" fmla="*/ f486 1 6874714"/>
                <a:gd name="f651" fmla="*/ f487 1 6373761"/>
                <a:gd name="f652" fmla="*/ f488 1 6874714"/>
                <a:gd name="f653" fmla="*/ f489 1 6373761"/>
                <a:gd name="f654" fmla="*/ f490 1 6874714"/>
                <a:gd name="f655" fmla="*/ f491 1 6373761"/>
                <a:gd name="f656" fmla="*/ f492 1 6874714"/>
                <a:gd name="f657" fmla="*/ f493 1 6373761"/>
                <a:gd name="f658" fmla="*/ f494 1 6874714"/>
                <a:gd name="f659" fmla="*/ f495 1 6373761"/>
                <a:gd name="f660" fmla="*/ f496 1 6874714"/>
                <a:gd name="f661" fmla="*/ f497 1 6373761"/>
                <a:gd name="f662" fmla="*/ f498 1 6874714"/>
                <a:gd name="f663" fmla="*/ f499 1 6373761"/>
                <a:gd name="f664" fmla="*/ f500 1 6874714"/>
                <a:gd name="f665" fmla="*/ f501 1 6373761"/>
                <a:gd name="f666" fmla="*/ f502 1 6874714"/>
                <a:gd name="f667" fmla="*/ f503 1 6373761"/>
                <a:gd name="f668" fmla="*/ f504 1 6874714"/>
                <a:gd name="f669" fmla="*/ f505 1 6373761"/>
                <a:gd name="f670" fmla="*/ f506 1 6874714"/>
                <a:gd name="f671" fmla="*/ f507 1 6373761"/>
                <a:gd name="f672" fmla="*/ f508 1 6874714"/>
                <a:gd name="f673" fmla="*/ f509 1 6373761"/>
                <a:gd name="f674" fmla="*/ f510 1 6874714"/>
                <a:gd name="f675" fmla="*/ f511 1 6373761"/>
                <a:gd name="f676" fmla="*/ f512 1 6874714"/>
                <a:gd name="f677" fmla="*/ f513 1 6373761"/>
                <a:gd name="f678" fmla="*/ f514 1 6874714"/>
                <a:gd name="f679" fmla="*/ f515 1 6373761"/>
                <a:gd name="f680" fmla="*/ f516 1 6874714"/>
                <a:gd name="f681" fmla="*/ f517 1 6373761"/>
                <a:gd name="f682" fmla="*/ f518 1 6874714"/>
                <a:gd name="f683" fmla="*/ f519 1 6373761"/>
                <a:gd name="f684" fmla="*/ f520 1 6874714"/>
                <a:gd name="f685" fmla="*/ f521 1 6373761"/>
                <a:gd name="f686" fmla="*/ f522 1 6874714"/>
                <a:gd name="f687" fmla="*/ f523 1 6373761"/>
                <a:gd name="f688" fmla="*/ f524 1 6874714"/>
                <a:gd name="f689" fmla="*/ f525 1 6373761"/>
                <a:gd name="f690" fmla="*/ f526 1 6874714"/>
                <a:gd name="f691" fmla="*/ f527 1 6373761"/>
                <a:gd name="f692" fmla="*/ f528 1 6874714"/>
                <a:gd name="f693" fmla="*/ f529 1 6373761"/>
                <a:gd name="f694" fmla="*/ f530 1 6874714"/>
                <a:gd name="f695" fmla="*/ f531 1 6373761"/>
                <a:gd name="f696" fmla="*/ f532 1 6874714"/>
                <a:gd name="f697" fmla="*/ f533 1 6373761"/>
                <a:gd name="f698" fmla="*/ f534 1 6874714"/>
                <a:gd name="f699" fmla="*/ f535 1 6373761"/>
                <a:gd name="f700" fmla="*/ f536 1 6874714"/>
                <a:gd name="f701" fmla="*/ f537 1 6373761"/>
                <a:gd name="f702" fmla="*/ f538 1 6874714"/>
                <a:gd name="f703" fmla="*/ f539 1 6373761"/>
                <a:gd name="f704" fmla="*/ f540 1 6874714"/>
                <a:gd name="f705" fmla="*/ f541 1 6373761"/>
                <a:gd name="f706" fmla="*/ f542 1 6874714"/>
                <a:gd name="f707" fmla="*/ f543 1 6373761"/>
                <a:gd name="f708" fmla="*/ f544 1 6874714"/>
                <a:gd name="f709" fmla="*/ f545 1 6373761"/>
                <a:gd name="f710" fmla="*/ f546 1 6874714"/>
                <a:gd name="f711" fmla="*/ f547 1 6373761"/>
                <a:gd name="f712" fmla="*/ f548 1 6874714"/>
                <a:gd name="f713" fmla="*/ f549 1 6373761"/>
                <a:gd name="f714" fmla="*/ f550 1 6874714"/>
                <a:gd name="f715" fmla="*/ f551 1 6373761"/>
                <a:gd name="f716" fmla="*/ f552 1 6874714"/>
                <a:gd name="f717" fmla="*/ f553 1 6373761"/>
                <a:gd name="f718" fmla="*/ f554 1 6874714"/>
                <a:gd name="f719" fmla="*/ f555 1 6373761"/>
                <a:gd name="f720" fmla="*/ f556 1 6874714"/>
                <a:gd name="f721" fmla="*/ f557 1 6373761"/>
                <a:gd name="f722" fmla="*/ f558 1 6874714"/>
                <a:gd name="f723" fmla="*/ f559 1 6373761"/>
                <a:gd name="f724" fmla="*/ f560 1 6874714"/>
                <a:gd name="f725" fmla="*/ f561 1 6373761"/>
                <a:gd name="f726" fmla="*/ f562 1 6874714"/>
                <a:gd name="f727" fmla="*/ f563 1 6373761"/>
                <a:gd name="f728" fmla="*/ f564 1 6874714"/>
                <a:gd name="f729" fmla="*/ f565 1 6373761"/>
                <a:gd name="f730" fmla="*/ f566 1 6373761"/>
                <a:gd name="f731" fmla="*/ f567 1 6373761"/>
                <a:gd name="f732" fmla="*/ f568 1 6874714"/>
                <a:gd name="f733" fmla="*/ f569 1 6373761"/>
                <a:gd name="f734" fmla="*/ f570 1 6874714"/>
                <a:gd name="f735" fmla="*/ f571 1 6373761"/>
                <a:gd name="f736" fmla="*/ f572 1 6874714"/>
                <a:gd name="f737" fmla="*/ f573 1 6373761"/>
                <a:gd name="f738" fmla="*/ f574 1 6874714"/>
                <a:gd name="f739" fmla="*/ f575 1 6373761"/>
                <a:gd name="f740" fmla="*/ f576 1 6874714"/>
                <a:gd name="f741" fmla="*/ f577 1 6373761"/>
                <a:gd name="f742" fmla="*/ f578 1 6874714"/>
                <a:gd name="f743" fmla="*/ f579 1 6373761"/>
                <a:gd name="f744" fmla="*/ f580 1 6874714"/>
                <a:gd name="f745" fmla="*/ f581 1 6373761"/>
                <a:gd name="f746" fmla="*/ f582 1 6874714"/>
                <a:gd name="f747" fmla="*/ f583 1 6373761"/>
                <a:gd name="f748" fmla="*/ f584 1 6874714"/>
                <a:gd name="f749" fmla="*/ f585 1 6373761"/>
                <a:gd name="f750" fmla="*/ f586 1 6874714"/>
                <a:gd name="f751" fmla="*/ f587 1 6373761"/>
                <a:gd name="f752" fmla="*/ f588 1 6874714"/>
                <a:gd name="f753" fmla="*/ f589 1 6373761"/>
                <a:gd name="f754" fmla="*/ f590 1 6373761"/>
                <a:gd name="f755" fmla="*/ f591 1 6874714"/>
                <a:gd name="f756" fmla="*/ f592 1 6373761"/>
                <a:gd name="f757" fmla="*/ f593 1 6874714"/>
                <a:gd name="f758" fmla="*/ f594 1 6373761"/>
                <a:gd name="f759" fmla="*/ f595 1 6874714"/>
                <a:gd name="f760" fmla="*/ f596 1 6373761"/>
                <a:gd name="f761" fmla="*/ f597 1 6874714"/>
                <a:gd name="f762" fmla="*/ f598 1 6373761"/>
                <a:gd name="f763" fmla="*/ f599 1 6874714"/>
                <a:gd name="f764" fmla="*/ f600 1 6373761"/>
                <a:gd name="f765" fmla="*/ f601 1 6874714"/>
                <a:gd name="f766" fmla="*/ f602 1 6373761"/>
                <a:gd name="f767" fmla="*/ f603 1 6874714"/>
                <a:gd name="f768" fmla="*/ f604 1 6373761"/>
                <a:gd name="f769" fmla="*/ f605 1 6874714"/>
                <a:gd name="f770" fmla="*/ f606 1 6373761"/>
                <a:gd name="f771" fmla="*/ f607 1 6874714"/>
                <a:gd name="f772" fmla="*/ f608 1 6373761"/>
                <a:gd name="f773" fmla="*/ f609 1 6874714"/>
                <a:gd name="f774" fmla="*/ f5 1 f445"/>
                <a:gd name="f775" fmla="*/ f6 1 f445"/>
                <a:gd name="f776" fmla="*/ f5 1 f446"/>
                <a:gd name="f777" fmla="*/ f7 1 f446"/>
                <a:gd name="f778" fmla="+- f610 0 f1"/>
                <a:gd name="f779" fmla="*/ f611 1 f445"/>
                <a:gd name="f780" fmla="*/ f612 1 f446"/>
                <a:gd name="f781" fmla="*/ f613 1 f446"/>
                <a:gd name="f782" fmla="*/ f614 1 f445"/>
                <a:gd name="f783" fmla="*/ f615 1 f446"/>
                <a:gd name="f784" fmla="*/ f616 1 f445"/>
                <a:gd name="f785" fmla="*/ f617 1 f446"/>
                <a:gd name="f786" fmla="*/ f618 1 f445"/>
                <a:gd name="f787" fmla="*/ f619 1 f446"/>
                <a:gd name="f788" fmla="*/ f620 1 f445"/>
                <a:gd name="f789" fmla="*/ f621 1 f446"/>
                <a:gd name="f790" fmla="*/ f622 1 f445"/>
                <a:gd name="f791" fmla="*/ f623 1 f446"/>
                <a:gd name="f792" fmla="*/ f624 1 f445"/>
                <a:gd name="f793" fmla="*/ f625 1 f445"/>
                <a:gd name="f794" fmla="*/ f626 1 f446"/>
                <a:gd name="f795" fmla="*/ f627 1 f445"/>
                <a:gd name="f796" fmla="*/ f628 1 f446"/>
                <a:gd name="f797" fmla="*/ f629 1 f445"/>
                <a:gd name="f798" fmla="*/ f630 1 f446"/>
                <a:gd name="f799" fmla="*/ f631 1 f445"/>
                <a:gd name="f800" fmla="*/ f632 1 f446"/>
                <a:gd name="f801" fmla="*/ f633 1 f445"/>
                <a:gd name="f802" fmla="*/ f634 1 f446"/>
                <a:gd name="f803" fmla="*/ f635 1 f445"/>
                <a:gd name="f804" fmla="*/ f636 1 f446"/>
                <a:gd name="f805" fmla="*/ f637 1 f445"/>
                <a:gd name="f806" fmla="*/ f638 1 f446"/>
                <a:gd name="f807" fmla="*/ f639 1 f445"/>
                <a:gd name="f808" fmla="*/ f640 1 f446"/>
                <a:gd name="f809" fmla="*/ f641 1 f445"/>
                <a:gd name="f810" fmla="*/ f642 1 f446"/>
                <a:gd name="f811" fmla="*/ f643 1 f445"/>
                <a:gd name="f812" fmla="*/ f644 1 f446"/>
                <a:gd name="f813" fmla="*/ f645 1 f445"/>
                <a:gd name="f814" fmla="*/ f646 1 f446"/>
                <a:gd name="f815" fmla="*/ f647 1 f446"/>
                <a:gd name="f816" fmla="*/ f648 1 f446"/>
                <a:gd name="f817" fmla="*/ f649 1 f445"/>
                <a:gd name="f818" fmla="*/ f650 1 f446"/>
                <a:gd name="f819" fmla="*/ f651 1 f445"/>
                <a:gd name="f820" fmla="*/ f652 1 f446"/>
                <a:gd name="f821" fmla="*/ f653 1 f445"/>
                <a:gd name="f822" fmla="*/ f654 1 f446"/>
                <a:gd name="f823" fmla="*/ f655 1 f445"/>
                <a:gd name="f824" fmla="*/ f656 1 f446"/>
                <a:gd name="f825" fmla="*/ f657 1 f445"/>
                <a:gd name="f826" fmla="*/ f658 1 f446"/>
                <a:gd name="f827" fmla="*/ f659 1 f445"/>
                <a:gd name="f828" fmla="*/ f660 1 f446"/>
                <a:gd name="f829" fmla="*/ f661 1 f445"/>
                <a:gd name="f830" fmla="*/ f662 1 f446"/>
                <a:gd name="f831" fmla="*/ f663 1 f445"/>
                <a:gd name="f832" fmla="*/ f664 1 f446"/>
                <a:gd name="f833" fmla="*/ f665 1 f445"/>
                <a:gd name="f834" fmla="*/ f666 1 f446"/>
                <a:gd name="f835" fmla="*/ f667 1 f445"/>
                <a:gd name="f836" fmla="*/ f668 1 f446"/>
                <a:gd name="f837" fmla="*/ f669 1 f445"/>
                <a:gd name="f838" fmla="*/ f670 1 f446"/>
                <a:gd name="f839" fmla="*/ f671 1 f445"/>
                <a:gd name="f840" fmla="*/ f672 1 f446"/>
                <a:gd name="f841" fmla="*/ f673 1 f445"/>
                <a:gd name="f842" fmla="*/ f674 1 f446"/>
                <a:gd name="f843" fmla="*/ f675 1 f445"/>
                <a:gd name="f844" fmla="*/ f676 1 f446"/>
                <a:gd name="f845" fmla="*/ f677 1 f445"/>
                <a:gd name="f846" fmla="*/ f678 1 f446"/>
                <a:gd name="f847" fmla="*/ f679 1 f445"/>
                <a:gd name="f848" fmla="*/ f680 1 f446"/>
                <a:gd name="f849" fmla="*/ f681 1 f445"/>
                <a:gd name="f850" fmla="*/ f682 1 f446"/>
                <a:gd name="f851" fmla="*/ f683 1 f445"/>
                <a:gd name="f852" fmla="*/ f684 1 f446"/>
                <a:gd name="f853" fmla="*/ f685 1 f445"/>
                <a:gd name="f854" fmla="*/ f686 1 f446"/>
                <a:gd name="f855" fmla="*/ f687 1 f445"/>
                <a:gd name="f856" fmla="*/ f688 1 f446"/>
                <a:gd name="f857" fmla="*/ f689 1 f445"/>
                <a:gd name="f858" fmla="*/ f690 1 f446"/>
                <a:gd name="f859" fmla="*/ f691 1 f445"/>
                <a:gd name="f860" fmla="*/ f692 1 f446"/>
                <a:gd name="f861" fmla="*/ f693 1 f445"/>
                <a:gd name="f862" fmla="*/ f694 1 f446"/>
                <a:gd name="f863" fmla="*/ f695 1 f445"/>
                <a:gd name="f864" fmla="*/ f696 1 f446"/>
                <a:gd name="f865" fmla="*/ f697 1 f445"/>
                <a:gd name="f866" fmla="*/ f698 1 f446"/>
                <a:gd name="f867" fmla="*/ f699 1 f445"/>
                <a:gd name="f868" fmla="*/ f700 1 f446"/>
                <a:gd name="f869" fmla="*/ f701 1 f445"/>
                <a:gd name="f870" fmla="*/ f702 1 f446"/>
                <a:gd name="f871" fmla="*/ f703 1 f445"/>
                <a:gd name="f872" fmla="*/ f704 1 f446"/>
                <a:gd name="f873" fmla="*/ f705 1 f445"/>
                <a:gd name="f874" fmla="*/ f706 1 f446"/>
                <a:gd name="f875" fmla="*/ f707 1 f445"/>
                <a:gd name="f876" fmla="*/ f708 1 f446"/>
                <a:gd name="f877" fmla="*/ f709 1 f445"/>
                <a:gd name="f878" fmla="*/ f710 1 f446"/>
                <a:gd name="f879" fmla="*/ f711 1 f445"/>
                <a:gd name="f880" fmla="*/ f712 1 f446"/>
                <a:gd name="f881" fmla="*/ f713 1 f445"/>
                <a:gd name="f882" fmla="*/ f714 1 f446"/>
                <a:gd name="f883" fmla="*/ f715 1 f445"/>
                <a:gd name="f884" fmla="*/ f716 1 f446"/>
                <a:gd name="f885" fmla="*/ f717 1 f445"/>
                <a:gd name="f886" fmla="*/ f718 1 f446"/>
                <a:gd name="f887" fmla="*/ f719 1 f445"/>
                <a:gd name="f888" fmla="*/ f720 1 f446"/>
                <a:gd name="f889" fmla="*/ f721 1 f445"/>
                <a:gd name="f890" fmla="*/ f722 1 f446"/>
                <a:gd name="f891" fmla="*/ f723 1 f445"/>
                <a:gd name="f892" fmla="*/ f724 1 f446"/>
                <a:gd name="f893" fmla="*/ f725 1 f445"/>
                <a:gd name="f894" fmla="*/ f726 1 f446"/>
                <a:gd name="f895" fmla="*/ f727 1 f445"/>
                <a:gd name="f896" fmla="*/ f728 1 f446"/>
                <a:gd name="f897" fmla="*/ f729 1 f445"/>
                <a:gd name="f898" fmla="*/ f730 1 f445"/>
                <a:gd name="f899" fmla="*/ f731 1 f445"/>
                <a:gd name="f900" fmla="*/ f732 1 f446"/>
                <a:gd name="f901" fmla="*/ f733 1 f445"/>
                <a:gd name="f902" fmla="*/ f734 1 f446"/>
                <a:gd name="f903" fmla="*/ f735 1 f445"/>
                <a:gd name="f904" fmla="*/ f736 1 f446"/>
                <a:gd name="f905" fmla="*/ f737 1 f445"/>
                <a:gd name="f906" fmla="*/ f738 1 f446"/>
                <a:gd name="f907" fmla="*/ f739 1 f445"/>
                <a:gd name="f908" fmla="*/ f740 1 f446"/>
                <a:gd name="f909" fmla="*/ f741 1 f445"/>
                <a:gd name="f910" fmla="*/ f742 1 f446"/>
                <a:gd name="f911" fmla="*/ f743 1 f445"/>
                <a:gd name="f912" fmla="*/ f744 1 f446"/>
                <a:gd name="f913" fmla="*/ f745 1 f445"/>
                <a:gd name="f914" fmla="*/ f746 1 f446"/>
                <a:gd name="f915" fmla="*/ f747 1 f445"/>
                <a:gd name="f916" fmla="*/ f748 1 f446"/>
                <a:gd name="f917" fmla="*/ f749 1 f445"/>
                <a:gd name="f918" fmla="*/ f750 1 f446"/>
                <a:gd name="f919" fmla="*/ f751 1 f445"/>
                <a:gd name="f920" fmla="*/ f752 1 f446"/>
                <a:gd name="f921" fmla="*/ f753 1 f445"/>
                <a:gd name="f922" fmla="*/ f754 1 f445"/>
                <a:gd name="f923" fmla="*/ f755 1 f446"/>
                <a:gd name="f924" fmla="*/ f756 1 f445"/>
                <a:gd name="f925" fmla="*/ f757 1 f446"/>
                <a:gd name="f926" fmla="*/ f758 1 f445"/>
                <a:gd name="f927" fmla="*/ f759 1 f446"/>
                <a:gd name="f928" fmla="*/ f760 1 f445"/>
                <a:gd name="f929" fmla="*/ f761 1 f446"/>
                <a:gd name="f930" fmla="*/ f762 1 f445"/>
                <a:gd name="f931" fmla="*/ f763 1 f446"/>
                <a:gd name="f932" fmla="*/ f764 1 f445"/>
                <a:gd name="f933" fmla="*/ f765 1 f446"/>
                <a:gd name="f934" fmla="*/ f766 1 f445"/>
                <a:gd name="f935" fmla="*/ f767 1 f446"/>
                <a:gd name="f936" fmla="*/ f768 1 f445"/>
                <a:gd name="f937" fmla="*/ f769 1 f446"/>
                <a:gd name="f938" fmla="*/ f770 1 f445"/>
                <a:gd name="f939" fmla="*/ f771 1 f446"/>
                <a:gd name="f940" fmla="*/ f772 1 f445"/>
                <a:gd name="f941" fmla="*/ f773 1 f446"/>
                <a:gd name="f942" fmla="*/ f774 f440 1"/>
                <a:gd name="f943" fmla="*/ f775 f440 1"/>
                <a:gd name="f944" fmla="*/ f777 f441 1"/>
                <a:gd name="f945" fmla="*/ f776 f441 1"/>
                <a:gd name="f946" fmla="*/ f779 f440 1"/>
                <a:gd name="f947" fmla="*/ f780 f441 1"/>
                <a:gd name="f948" fmla="*/ f781 f441 1"/>
                <a:gd name="f949" fmla="*/ f782 f440 1"/>
                <a:gd name="f950" fmla="*/ f783 f441 1"/>
                <a:gd name="f951" fmla="*/ f784 f440 1"/>
                <a:gd name="f952" fmla="*/ f785 f441 1"/>
                <a:gd name="f953" fmla="*/ f786 f440 1"/>
                <a:gd name="f954" fmla="*/ f787 f441 1"/>
                <a:gd name="f955" fmla="*/ f788 f440 1"/>
                <a:gd name="f956" fmla="*/ f789 f441 1"/>
                <a:gd name="f957" fmla="*/ f790 f440 1"/>
                <a:gd name="f958" fmla="*/ f791 f441 1"/>
                <a:gd name="f959" fmla="*/ f792 f440 1"/>
                <a:gd name="f960" fmla="*/ f793 f440 1"/>
                <a:gd name="f961" fmla="*/ f794 f441 1"/>
                <a:gd name="f962" fmla="*/ f795 f440 1"/>
                <a:gd name="f963" fmla="*/ f796 f441 1"/>
                <a:gd name="f964" fmla="*/ f797 f440 1"/>
                <a:gd name="f965" fmla="*/ f798 f441 1"/>
                <a:gd name="f966" fmla="*/ f799 f440 1"/>
                <a:gd name="f967" fmla="*/ f800 f441 1"/>
                <a:gd name="f968" fmla="*/ f801 f440 1"/>
                <a:gd name="f969" fmla="*/ f802 f441 1"/>
                <a:gd name="f970" fmla="*/ f803 f440 1"/>
                <a:gd name="f971" fmla="*/ f804 f441 1"/>
                <a:gd name="f972" fmla="*/ f805 f440 1"/>
                <a:gd name="f973" fmla="*/ f806 f441 1"/>
                <a:gd name="f974" fmla="*/ f807 f440 1"/>
                <a:gd name="f975" fmla="*/ f808 f441 1"/>
                <a:gd name="f976" fmla="*/ f809 f440 1"/>
                <a:gd name="f977" fmla="*/ f810 f441 1"/>
                <a:gd name="f978" fmla="*/ f811 f440 1"/>
                <a:gd name="f979" fmla="*/ f812 f441 1"/>
                <a:gd name="f980" fmla="*/ f813 f440 1"/>
                <a:gd name="f981" fmla="*/ f814 f441 1"/>
                <a:gd name="f982" fmla="*/ f815 f441 1"/>
                <a:gd name="f983" fmla="*/ f816 f441 1"/>
                <a:gd name="f984" fmla="*/ f817 f440 1"/>
                <a:gd name="f985" fmla="*/ f818 f441 1"/>
                <a:gd name="f986" fmla="*/ f819 f440 1"/>
                <a:gd name="f987" fmla="*/ f820 f441 1"/>
                <a:gd name="f988" fmla="*/ f821 f440 1"/>
                <a:gd name="f989" fmla="*/ f822 f441 1"/>
                <a:gd name="f990" fmla="*/ f823 f440 1"/>
                <a:gd name="f991" fmla="*/ f824 f441 1"/>
                <a:gd name="f992" fmla="*/ f825 f440 1"/>
                <a:gd name="f993" fmla="*/ f826 f441 1"/>
                <a:gd name="f994" fmla="*/ f827 f440 1"/>
                <a:gd name="f995" fmla="*/ f828 f441 1"/>
                <a:gd name="f996" fmla="*/ f829 f440 1"/>
                <a:gd name="f997" fmla="*/ f830 f441 1"/>
                <a:gd name="f998" fmla="*/ f831 f440 1"/>
                <a:gd name="f999" fmla="*/ f832 f441 1"/>
                <a:gd name="f1000" fmla="*/ f833 f440 1"/>
                <a:gd name="f1001" fmla="*/ f834 f441 1"/>
                <a:gd name="f1002" fmla="*/ f835 f440 1"/>
                <a:gd name="f1003" fmla="*/ f836 f441 1"/>
                <a:gd name="f1004" fmla="*/ f837 f440 1"/>
                <a:gd name="f1005" fmla="*/ f838 f441 1"/>
                <a:gd name="f1006" fmla="*/ f839 f440 1"/>
                <a:gd name="f1007" fmla="*/ f840 f441 1"/>
                <a:gd name="f1008" fmla="*/ f841 f440 1"/>
                <a:gd name="f1009" fmla="*/ f842 f441 1"/>
                <a:gd name="f1010" fmla="*/ f843 f440 1"/>
                <a:gd name="f1011" fmla="*/ f844 f441 1"/>
                <a:gd name="f1012" fmla="*/ f845 f440 1"/>
                <a:gd name="f1013" fmla="*/ f846 f441 1"/>
                <a:gd name="f1014" fmla="*/ f847 f440 1"/>
                <a:gd name="f1015" fmla="*/ f848 f441 1"/>
                <a:gd name="f1016" fmla="*/ f849 f440 1"/>
                <a:gd name="f1017" fmla="*/ f850 f441 1"/>
                <a:gd name="f1018" fmla="*/ f851 f440 1"/>
                <a:gd name="f1019" fmla="*/ f852 f441 1"/>
                <a:gd name="f1020" fmla="*/ f853 f440 1"/>
                <a:gd name="f1021" fmla="*/ f854 f441 1"/>
                <a:gd name="f1022" fmla="*/ f855 f440 1"/>
                <a:gd name="f1023" fmla="*/ f856 f441 1"/>
                <a:gd name="f1024" fmla="*/ f857 f440 1"/>
                <a:gd name="f1025" fmla="*/ f858 f441 1"/>
                <a:gd name="f1026" fmla="*/ f859 f440 1"/>
                <a:gd name="f1027" fmla="*/ f860 f441 1"/>
                <a:gd name="f1028" fmla="*/ f861 f440 1"/>
                <a:gd name="f1029" fmla="*/ f862 f441 1"/>
                <a:gd name="f1030" fmla="*/ f863 f440 1"/>
                <a:gd name="f1031" fmla="*/ f864 f441 1"/>
                <a:gd name="f1032" fmla="*/ f865 f440 1"/>
                <a:gd name="f1033" fmla="*/ f866 f441 1"/>
                <a:gd name="f1034" fmla="*/ f867 f440 1"/>
                <a:gd name="f1035" fmla="*/ f868 f441 1"/>
                <a:gd name="f1036" fmla="*/ f869 f440 1"/>
                <a:gd name="f1037" fmla="*/ f870 f441 1"/>
                <a:gd name="f1038" fmla="*/ f871 f440 1"/>
                <a:gd name="f1039" fmla="*/ f872 f441 1"/>
                <a:gd name="f1040" fmla="*/ f873 f440 1"/>
                <a:gd name="f1041" fmla="*/ f874 f441 1"/>
                <a:gd name="f1042" fmla="*/ f875 f440 1"/>
                <a:gd name="f1043" fmla="*/ f876 f441 1"/>
                <a:gd name="f1044" fmla="*/ f877 f440 1"/>
                <a:gd name="f1045" fmla="*/ f878 f441 1"/>
                <a:gd name="f1046" fmla="*/ f879 f440 1"/>
                <a:gd name="f1047" fmla="*/ f880 f441 1"/>
                <a:gd name="f1048" fmla="*/ f881 f440 1"/>
                <a:gd name="f1049" fmla="*/ f882 f441 1"/>
                <a:gd name="f1050" fmla="*/ f883 f440 1"/>
                <a:gd name="f1051" fmla="*/ f884 f441 1"/>
                <a:gd name="f1052" fmla="*/ f885 f440 1"/>
                <a:gd name="f1053" fmla="*/ f886 f441 1"/>
                <a:gd name="f1054" fmla="*/ f887 f440 1"/>
                <a:gd name="f1055" fmla="*/ f888 f441 1"/>
                <a:gd name="f1056" fmla="*/ f889 f440 1"/>
                <a:gd name="f1057" fmla="*/ f890 f441 1"/>
                <a:gd name="f1058" fmla="*/ f891 f440 1"/>
                <a:gd name="f1059" fmla="*/ f892 f441 1"/>
                <a:gd name="f1060" fmla="*/ f893 f440 1"/>
                <a:gd name="f1061" fmla="*/ f894 f441 1"/>
                <a:gd name="f1062" fmla="*/ f895 f440 1"/>
                <a:gd name="f1063" fmla="*/ f896 f441 1"/>
                <a:gd name="f1064" fmla="*/ f897 f440 1"/>
                <a:gd name="f1065" fmla="*/ f898 f440 1"/>
                <a:gd name="f1066" fmla="*/ f899 f440 1"/>
                <a:gd name="f1067" fmla="*/ f900 f441 1"/>
                <a:gd name="f1068" fmla="*/ f901 f440 1"/>
                <a:gd name="f1069" fmla="*/ f902 f441 1"/>
                <a:gd name="f1070" fmla="*/ f903 f440 1"/>
                <a:gd name="f1071" fmla="*/ f904 f441 1"/>
                <a:gd name="f1072" fmla="*/ f905 f440 1"/>
                <a:gd name="f1073" fmla="*/ f906 f441 1"/>
                <a:gd name="f1074" fmla="*/ f907 f440 1"/>
                <a:gd name="f1075" fmla="*/ f908 f441 1"/>
                <a:gd name="f1076" fmla="*/ f909 f440 1"/>
                <a:gd name="f1077" fmla="*/ f910 f441 1"/>
                <a:gd name="f1078" fmla="*/ f911 f440 1"/>
                <a:gd name="f1079" fmla="*/ f912 f441 1"/>
                <a:gd name="f1080" fmla="*/ f913 f440 1"/>
                <a:gd name="f1081" fmla="*/ f914 f441 1"/>
                <a:gd name="f1082" fmla="*/ f915 f440 1"/>
                <a:gd name="f1083" fmla="*/ f916 f441 1"/>
                <a:gd name="f1084" fmla="*/ f917 f440 1"/>
                <a:gd name="f1085" fmla="*/ f918 f441 1"/>
                <a:gd name="f1086" fmla="*/ f919 f440 1"/>
                <a:gd name="f1087" fmla="*/ f920 f441 1"/>
                <a:gd name="f1088" fmla="*/ f921 f440 1"/>
                <a:gd name="f1089" fmla="*/ f922 f440 1"/>
                <a:gd name="f1090" fmla="*/ f923 f441 1"/>
                <a:gd name="f1091" fmla="*/ f924 f440 1"/>
                <a:gd name="f1092" fmla="*/ f925 f441 1"/>
                <a:gd name="f1093" fmla="*/ f926 f440 1"/>
                <a:gd name="f1094" fmla="*/ f927 f441 1"/>
                <a:gd name="f1095" fmla="*/ f928 f440 1"/>
                <a:gd name="f1096" fmla="*/ f929 f441 1"/>
                <a:gd name="f1097" fmla="*/ f930 f440 1"/>
                <a:gd name="f1098" fmla="*/ f931 f441 1"/>
                <a:gd name="f1099" fmla="*/ f932 f440 1"/>
                <a:gd name="f1100" fmla="*/ f933 f441 1"/>
                <a:gd name="f1101" fmla="*/ f934 f440 1"/>
                <a:gd name="f1102" fmla="*/ f935 f441 1"/>
                <a:gd name="f1103" fmla="*/ f936 f440 1"/>
                <a:gd name="f1104" fmla="*/ f937 f441 1"/>
                <a:gd name="f1105" fmla="*/ f938 f440 1"/>
                <a:gd name="f1106" fmla="*/ f939 f441 1"/>
                <a:gd name="f1107" fmla="*/ f940 f440 1"/>
                <a:gd name="f1108" fmla="*/ f941 f4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8">
                  <a:pos x="f946" y="f947"/>
                </a:cxn>
                <a:cxn ang="f778">
                  <a:pos x="f946" y="f948"/>
                </a:cxn>
                <a:cxn ang="f778">
                  <a:pos x="f949" y="f950"/>
                </a:cxn>
                <a:cxn ang="f778">
                  <a:pos x="f951" y="f952"/>
                </a:cxn>
                <a:cxn ang="f778">
                  <a:pos x="f953" y="f954"/>
                </a:cxn>
                <a:cxn ang="f778">
                  <a:pos x="f955" y="f956"/>
                </a:cxn>
                <a:cxn ang="f778">
                  <a:pos x="f957" y="f958"/>
                </a:cxn>
                <a:cxn ang="f778">
                  <a:pos x="f959" y="f958"/>
                </a:cxn>
                <a:cxn ang="f778">
                  <a:pos x="f960" y="f961"/>
                </a:cxn>
                <a:cxn ang="f778">
                  <a:pos x="f962" y="f963"/>
                </a:cxn>
                <a:cxn ang="f778">
                  <a:pos x="f964" y="f965"/>
                </a:cxn>
                <a:cxn ang="f778">
                  <a:pos x="f966" y="f967"/>
                </a:cxn>
                <a:cxn ang="f778">
                  <a:pos x="f968" y="f969"/>
                </a:cxn>
                <a:cxn ang="f778">
                  <a:pos x="f970" y="f971"/>
                </a:cxn>
                <a:cxn ang="f778">
                  <a:pos x="f972" y="f973"/>
                </a:cxn>
                <a:cxn ang="f778">
                  <a:pos x="f974" y="f975"/>
                </a:cxn>
                <a:cxn ang="f778">
                  <a:pos x="f976" y="f977"/>
                </a:cxn>
                <a:cxn ang="f778">
                  <a:pos x="f978" y="f979"/>
                </a:cxn>
                <a:cxn ang="f778">
                  <a:pos x="f980" y="f981"/>
                </a:cxn>
                <a:cxn ang="f778">
                  <a:pos x="f946" y="f982"/>
                </a:cxn>
                <a:cxn ang="f778">
                  <a:pos x="f946" y="f983"/>
                </a:cxn>
                <a:cxn ang="f778">
                  <a:pos x="f984" y="f985"/>
                </a:cxn>
                <a:cxn ang="f778">
                  <a:pos x="f986" y="f987"/>
                </a:cxn>
                <a:cxn ang="f778">
                  <a:pos x="f988" y="f989"/>
                </a:cxn>
                <a:cxn ang="f778">
                  <a:pos x="f990" y="f991"/>
                </a:cxn>
                <a:cxn ang="f778">
                  <a:pos x="f992" y="f993"/>
                </a:cxn>
                <a:cxn ang="f778">
                  <a:pos x="f994" y="f995"/>
                </a:cxn>
                <a:cxn ang="f778">
                  <a:pos x="f996" y="f997"/>
                </a:cxn>
                <a:cxn ang="f778">
                  <a:pos x="f998" y="f999"/>
                </a:cxn>
                <a:cxn ang="f778">
                  <a:pos x="f1000" y="f1001"/>
                </a:cxn>
                <a:cxn ang="f778">
                  <a:pos x="f1002" y="f1003"/>
                </a:cxn>
                <a:cxn ang="f778">
                  <a:pos x="f1004" y="f1005"/>
                </a:cxn>
                <a:cxn ang="f778">
                  <a:pos x="f1006" y="f1007"/>
                </a:cxn>
                <a:cxn ang="f778">
                  <a:pos x="f1008" y="f1009"/>
                </a:cxn>
                <a:cxn ang="f778">
                  <a:pos x="f1010" y="f1011"/>
                </a:cxn>
                <a:cxn ang="f778">
                  <a:pos x="f1012" y="f1013"/>
                </a:cxn>
                <a:cxn ang="f778">
                  <a:pos x="f1014" y="f1015"/>
                </a:cxn>
                <a:cxn ang="f778">
                  <a:pos x="f1016" y="f1017"/>
                </a:cxn>
                <a:cxn ang="f778">
                  <a:pos x="f1018" y="f1019"/>
                </a:cxn>
                <a:cxn ang="f778">
                  <a:pos x="f1020" y="f1021"/>
                </a:cxn>
                <a:cxn ang="f778">
                  <a:pos x="f1022" y="f1023"/>
                </a:cxn>
                <a:cxn ang="f778">
                  <a:pos x="f1024" y="f1025"/>
                </a:cxn>
                <a:cxn ang="f778">
                  <a:pos x="f1026" y="f1027"/>
                </a:cxn>
                <a:cxn ang="f778">
                  <a:pos x="f1028" y="f1029"/>
                </a:cxn>
                <a:cxn ang="f778">
                  <a:pos x="f1030" y="f1031"/>
                </a:cxn>
                <a:cxn ang="f778">
                  <a:pos x="f1032" y="f1033"/>
                </a:cxn>
                <a:cxn ang="f778">
                  <a:pos x="f1034" y="f1035"/>
                </a:cxn>
                <a:cxn ang="f778">
                  <a:pos x="f1036" y="f1037"/>
                </a:cxn>
                <a:cxn ang="f778">
                  <a:pos x="f1038" y="f1039"/>
                </a:cxn>
                <a:cxn ang="f778">
                  <a:pos x="f1040" y="f1041"/>
                </a:cxn>
                <a:cxn ang="f778">
                  <a:pos x="f1042" y="f1043"/>
                </a:cxn>
                <a:cxn ang="f778">
                  <a:pos x="f1044" y="f1045"/>
                </a:cxn>
                <a:cxn ang="f778">
                  <a:pos x="f1046" y="f1047"/>
                </a:cxn>
                <a:cxn ang="f778">
                  <a:pos x="f1048" y="f1049"/>
                </a:cxn>
                <a:cxn ang="f778">
                  <a:pos x="f1050" y="f1051"/>
                </a:cxn>
                <a:cxn ang="f778">
                  <a:pos x="f1052" y="f1053"/>
                </a:cxn>
                <a:cxn ang="f778">
                  <a:pos x="f1054" y="f1055"/>
                </a:cxn>
                <a:cxn ang="f778">
                  <a:pos x="f1056" y="f1057"/>
                </a:cxn>
                <a:cxn ang="f778">
                  <a:pos x="f1058" y="f1059"/>
                </a:cxn>
                <a:cxn ang="f778">
                  <a:pos x="f1060" y="f1061"/>
                </a:cxn>
                <a:cxn ang="f778">
                  <a:pos x="f1062" y="f1063"/>
                </a:cxn>
                <a:cxn ang="f778">
                  <a:pos x="f1064" y="f958"/>
                </a:cxn>
                <a:cxn ang="f778">
                  <a:pos x="f1065" y="f958"/>
                </a:cxn>
                <a:cxn ang="f778">
                  <a:pos x="f1066" y="f1067"/>
                </a:cxn>
                <a:cxn ang="f778">
                  <a:pos x="f1068" y="f1069"/>
                </a:cxn>
                <a:cxn ang="f778">
                  <a:pos x="f1070" y="f1071"/>
                </a:cxn>
                <a:cxn ang="f778">
                  <a:pos x="f1072" y="f1073"/>
                </a:cxn>
                <a:cxn ang="f778">
                  <a:pos x="f1074" y="f1075"/>
                </a:cxn>
                <a:cxn ang="f778">
                  <a:pos x="f1076" y="f1077"/>
                </a:cxn>
                <a:cxn ang="f778">
                  <a:pos x="f1078" y="f1079"/>
                </a:cxn>
                <a:cxn ang="f778">
                  <a:pos x="f1080" y="f1081"/>
                </a:cxn>
                <a:cxn ang="f778">
                  <a:pos x="f1082" y="f1083"/>
                </a:cxn>
                <a:cxn ang="f778">
                  <a:pos x="f1084" y="f1085"/>
                </a:cxn>
                <a:cxn ang="f778">
                  <a:pos x="f1086" y="f1087"/>
                </a:cxn>
                <a:cxn ang="f778">
                  <a:pos x="f1088" y="f1035"/>
                </a:cxn>
                <a:cxn ang="f778">
                  <a:pos x="f1089" y="f1090"/>
                </a:cxn>
                <a:cxn ang="f778">
                  <a:pos x="f1091" y="f1092"/>
                </a:cxn>
                <a:cxn ang="f778">
                  <a:pos x="f1093" y="f1094"/>
                </a:cxn>
                <a:cxn ang="f778">
                  <a:pos x="f1095" y="f1096"/>
                </a:cxn>
                <a:cxn ang="f778">
                  <a:pos x="f1097" y="f1098"/>
                </a:cxn>
                <a:cxn ang="f778">
                  <a:pos x="f1099" y="f1100"/>
                </a:cxn>
                <a:cxn ang="f778">
                  <a:pos x="f1101" y="f1102"/>
                </a:cxn>
                <a:cxn ang="f778">
                  <a:pos x="f1103" y="f1104"/>
                </a:cxn>
                <a:cxn ang="f778">
                  <a:pos x="f1105" y="f1106"/>
                </a:cxn>
                <a:cxn ang="f778">
                  <a:pos x="f1107" y="f1108"/>
                </a:cxn>
                <a:cxn ang="f778">
                  <a:pos x="f972" y="f973"/>
                </a:cxn>
              </a:cxnLst>
              <a:rect l="f942" t="f945" r="f943" b="f944"/>
              <a:pathLst>
                <a:path w="6373761" h="6874714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lnTo>
                    <a:pt x="f26" y="f7"/>
                  </a:lnTo>
                  <a:lnTo>
                    <a:pt x="f27" y="f7"/>
                  </a:lnTo>
                  <a:lnTo>
                    <a:pt x="f28" y="f29"/>
                  </a:ln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cubicBezTo>
                    <a:pt x="f50" y="f51"/>
                    <a:pt x="f52" y="f53"/>
                    <a:pt x="f54" y="f55"/>
                  </a:cubicBezTo>
                  <a:close/>
                  <a:moveTo>
                    <a:pt x="f56" y="f57"/>
                  </a:moveTo>
                  <a:cubicBezTo>
                    <a:pt x="f58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80" y="f81"/>
                  </a:cubicBezTo>
                  <a:lnTo>
                    <a:pt x="f6" y="f82"/>
                  </a:lnTo>
                  <a:lnTo>
                    <a:pt x="f6" y="f83"/>
                  </a:lnTo>
                  <a:lnTo>
                    <a:pt x="f84" y="f85"/>
                  </a:lnTo>
                  <a:cubicBezTo>
                    <a:pt x="f86" y="f87"/>
                    <a:pt x="f88" y="f89"/>
                    <a:pt x="f90" y="f91"/>
                  </a:cubicBezTo>
                  <a:cubicBezTo>
                    <a:pt x="f92" y="f93"/>
                    <a:pt x="f94" y="f95"/>
                    <a:pt x="f96" y="f97"/>
                  </a:cubicBezTo>
                  <a:cubicBezTo>
                    <a:pt x="f98" y="f99"/>
                    <a:pt x="f100" y="f101"/>
                    <a:pt x="f102" y="f103"/>
                  </a:cubicBezTo>
                  <a:cubicBezTo>
                    <a:pt x="f104" y="f105"/>
                    <a:pt x="f106" y="f107"/>
                    <a:pt x="f108" y="f109"/>
                  </a:cubicBez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cubicBezTo>
                    <a:pt x="f152" y="f153"/>
                    <a:pt x="f154" y="f155"/>
                    <a:pt x="f156" y="f157"/>
                  </a:cubicBez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5"/>
                    <a:pt x="f166" y="f167"/>
                    <a:pt x="f168" y="f169"/>
                  </a:cubicBezTo>
                  <a:cubicBezTo>
                    <a:pt x="f170" y="f171"/>
                    <a:pt x="f172" y="f173"/>
                    <a:pt x="f174" y="f175"/>
                  </a:cubicBez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cubicBezTo>
                    <a:pt x="f188" y="f189"/>
                    <a:pt x="f190" y="f191"/>
                    <a:pt x="f192" y="f193"/>
                  </a:cubicBezTo>
                  <a:cubicBezTo>
                    <a:pt x="f194" y="f195"/>
                    <a:pt x="f196" y="f197"/>
                    <a:pt x="f198" y="f199"/>
                  </a:cubicBezTo>
                  <a:lnTo>
                    <a:pt x="f200" y="f201"/>
                  </a:ln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8" y="f229"/>
                    <a:pt x="f230" y="f231"/>
                    <a:pt x="f232" y="f233"/>
                  </a:cubicBezTo>
                  <a:cubicBezTo>
                    <a:pt x="f234" y="f235"/>
                    <a:pt x="f236" y="f237"/>
                    <a:pt x="f238" y="f239"/>
                  </a:cubicBezTo>
                  <a:cubicBezTo>
                    <a:pt x="f240" y="f241"/>
                    <a:pt x="f242" y="f243"/>
                    <a:pt x="f244" y="f245"/>
                  </a:cubicBezTo>
                  <a:cubicBezTo>
                    <a:pt x="f246" y="f247"/>
                    <a:pt x="f248" y="f249"/>
                    <a:pt x="f250" y="f251"/>
                  </a:cubicBezTo>
                  <a:cubicBezTo>
                    <a:pt x="f252" y="f253"/>
                    <a:pt x="f254" y="f255"/>
                    <a:pt x="f256" y="f257"/>
                  </a:cubicBezTo>
                  <a:cubicBezTo>
                    <a:pt x="f258" y="f259"/>
                    <a:pt x="f260" y="f261"/>
                    <a:pt x="f262" y="f263"/>
                  </a:cubicBezTo>
                  <a:cubicBezTo>
                    <a:pt x="f264" y="f265"/>
                    <a:pt x="f266" y="f267"/>
                    <a:pt x="f268" y="f269"/>
                  </a:cubicBezTo>
                  <a:cubicBezTo>
                    <a:pt x="f270" y="f271"/>
                    <a:pt x="f272" y="f273"/>
                    <a:pt x="f274" y="f275"/>
                  </a:cubicBezTo>
                  <a:cubicBezTo>
                    <a:pt x="f276" y="f277"/>
                    <a:pt x="f278" y="f279"/>
                    <a:pt x="f280" y="f281"/>
                  </a:cubicBezTo>
                  <a:cubicBezTo>
                    <a:pt x="f282" y="f283"/>
                    <a:pt x="f284" y="f285"/>
                    <a:pt x="f286" y="f287"/>
                  </a:cubicBezTo>
                  <a:cubicBezTo>
                    <a:pt x="f288" y="f289"/>
                    <a:pt x="f290" y="f291"/>
                    <a:pt x="f292" y="f293"/>
                  </a:cubicBezTo>
                  <a:cubicBezTo>
                    <a:pt x="f294" y="f295"/>
                    <a:pt x="f296" y="f297"/>
                    <a:pt x="f298" y="f299"/>
                  </a:cubicBezTo>
                  <a:cubicBezTo>
                    <a:pt x="f300" y="f301"/>
                    <a:pt x="f302" y="f303"/>
                    <a:pt x="f304" y="f305"/>
                  </a:cubicBezTo>
                  <a:cubicBezTo>
                    <a:pt x="f306" y="f307"/>
                    <a:pt x="f308" y="f309"/>
                    <a:pt x="f310" y="f311"/>
                  </a:cubicBezTo>
                  <a:lnTo>
                    <a:pt x="f312" y="f7"/>
                  </a:lnTo>
                  <a:lnTo>
                    <a:pt x="f313" y="f7"/>
                  </a:lnTo>
                  <a:lnTo>
                    <a:pt x="f314" y="f315"/>
                  </a:lnTo>
                  <a:cubicBezTo>
                    <a:pt x="f316" y="f317"/>
                    <a:pt x="f318" y="f319"/>
                    <a:pt x="f320" y="f321"/>
                  </a:cubicBezTo>
                  <a:cubicBezTo>
                    <a:pt x="f322" y="f323"/>
                    <a:pt x="f324" y="f325"/>
                    <a:pt x="f326" y="f327"/>
                  </a:cubicBezTo>
                  <a:cubicBezTo>
                    <a:pt x="f328" y="f329"/>
                    <a:pt x="f330" y="f331"/>
                    <a:pt x="f332" y="f333"/>
                  </a:cubicBezTo>
                  <a:cubicBezTo>
                    <a:pt x="f334" y="f335"/>
                    <a:pt x="f336" y="f337"/>
                    <a:pt x="f338" y="f339"/>
                  </a:cubicBezTo>
                  <a:cubicBezTo>
                    <a:pt x="f340" y="f341"/>
                    <a:pt x="f342" y="f343"/>
                    <a:pt x="f344" y="f345"/>
                  </a:cubicBezTo>
                  <a:lnTo>
                    <a:pt x="f346" y="f347"/>
                  </a:lnTo>
                  <a:cubicBezTo>
                    <a:pt x="f348" y="f349"/>
                    <a:pt x="f350" y="f351"/>
                    <a:pt x="f352" y="f353"/>
                  </a:cubicBezTo>
                  <a:cubicBezTo>
                    <a:pt x="f354" y="f355"/>
                    <a:pt x="f356" y="f357"/>
                    <a:pt x="f358" y="f359"/>
                  </a:cubicBezTo>
                  <a:cubicBezTo>
                    <a:pt x="f360" y="f361"/>
                    <a:pt x="f362" y="f363"/>
                    <a:pt x="f364" y="f365"/>
                  </a:cubicBezTo>
                  <a:cubicBezTo>
                    <a:pt x="f366" y="f367"/>
                    <a:pt x="f368" y="f369"/>
                    <a:pt x="f370" y="f371"/>
                  </a:cubicBezTo>
                  <a:cubicBezTo>
                    <a:pt x="f372" y="f373"/>
                    <a:pt x="f5" y="f374"/>
                    <a:pt x="f5" y="f227"/>
                  </a:cubicBezTo>
                  <a:cubicBezTo>
                    <a:pt x="f375" y="f376"/>
                    <a:pt x="f377" y="f378"/>
                    <a:pt x="f379" y="f380"/>
                  </a:cubicBez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91" y="f392"/>
                  </a:cubicBezTo>
                  <a:cubicBezTo>
                    <a:pt x="f393" y="f394"/>
                    <a:pt x="f395" y="f396"/>
                    <a:pt x="f397" y="f398"/>
                  </a:cubicBezTo>
                  <a:cubicBezTo>
                    <a:pt x="f399" y="f400"/>
                    <a:pt x="f401" y="f402"/>
                    <a:pt x="f403" y="f404"/>
                  </a:cubicBezTo>
                  <a:cubicBezTo>
                    <a:pt x="f405" y="f406"/>
                    <a:pt x="f407" y="f408"/>
                    <a:pt x="f409" y="f410"/>
                  </a:cubicBezTo>
                  <a:cubicBezTo>
                    <a:pt x="f411" y="f412"/>
                    <a:pt x="f413" y="f414"/>
                    <a:pt x="f415" y="f416"/>
                  </a:cubicBezTo>
                  <a:cubicBezTo>
                    <a:pt x="f417" y="f418"/>
                    <a:pt x="f419" y="f420"/>
                    <a:pt x="f421" y="f422"/>
                  </a:cubicBezTo>
                  <a:cubicBezTo>
                    <a:pt x="f423" y="f424"/>
                    <a:pt x="f425" y="f426"/>
                    <a:pt x="f427" y="f428"/>
                  </a:cubicBezTo>
                  <a:cubicBezTo>
                    <a:pt x="f429" y="f430"/>
                    <a:pt x="f431" y="f432"/>
                    <a:pt x="f433" y="f434"/>
                  </a:cubicBezTo>
                  <a:cubicBezTo>
                    <a:pt x="f435" y="f436"/>
                    <a:pt x="f437" y="f438"/>
                    <a:pt x="f56" y="f5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Freeform: Shape 15">
              <a:extLst>
                <a:ext uri="{FF2B5EF4-FFF2-40B4-BE49-F238E27FC236}">
                  <a16:creationId xmlns:a16="http://schemas.microsoft.com/office/drawing/2014/main" id="{EE9AD7E5-5C20-312F-9D9D-95B67FDA8A87}"/>
                </a:ext>
              </a:extLst>
            </p:cNvPr>
            <p:cNvSpPr/>
            <p:nvPr/>
          </p:nvSpPr>
          <p:spPr>
            <a:xfrm>
              <a:off x="7038328" y="356012"/>
              <a:ext cx="7592071" cy="78735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26724"/>
                <a:gd name="f7" fmla="val 6561326"/>
                <a:gd name="f8" fmla="val 5020808"/>
                <a:gd name="f9" fmla="val 5698632"/>
                <a:gd name="f10" fmla="val 6067438"/>
                <a:gd name="f11" fmla="val 5902509"/>
                <a:gd name="f12" fmla="val 5977868"/>
                <a:gd name="f13" fmla="val 5970407"/>
                <a:gd name="f14" fmla="val 5888364"/>
                <a:gd name="f15" fmla="val 6036453"/>
                <a:gd name="f16" fmla="val 5799974"/>
                <a:gd name="f17" fmla="val 6102017"/>
                <a:gd name="f18" fmla="val 5665258"/>
                <a:gd name="f19" fmla="val 6202100"/>
                <a:gd name="f20" fmla="val 5619654"/>
                <a:gd name="f21" fmla="val 6235719"/>
                <a:gd name="f22" fmla="val 5573656"/>
                <a:gd name="f23" fmla="val 6269596"/>
                <a:gd name="f24" fmla="val 5526873"/>
                <a:gd name="f25" fmla="val 6302828"/>
                <a:gd name="f26" fmla="val 5480220"/>
                <a:gd name="f27" fmla="val 6336189"/>
                <a:gd name="f28" fmla="val 5433044"/>
                <a:gd name="f29" fmla="val 6369423"/>
                <a:gd name="f30" fmla="val 5385080"/>
                <a:gd name="f31" fmla="val 6402268"/>
                <a:gd name="f32" fmla="val 5336988"/>
                <a:gd name="f33" fmla="val 6434857"/>
                <a:gd name="f34" fmla="val 5288500"/>
                <a:gd name="f35" fmla="val 6467187"/>
                <a:gd name="f36" fmla="val 5238833"/>
                <a:gd name="f37" fmla="val 6498875"/>
                <a:gd name="f38" fmla="val 5138040"/>
                <a:gd name="f39" fmla="val 3946072"/>
                <a:gd name="f40" fmla="val 3976009"/>
                <a:gd name="f41" fmla="val 6555242"/>
                <a:gd name="f42" fmla="val 4123712"/>
                <a:gd name="f43" fmla="val 6519227"/>
                <a:gd name="f44" fmla="val 4266863"/>
                <a:gd name="f45" fmla="val 6466383"/>
                <a:gd name="f46" fmla="val 4404855"/>
                <a:gd name="f47" fmla="val 6399048"/>
                <a:gd name="f48" fmla="val 4589500"/>
                <a:gd name="f49" fmla="val 6310299"/>
                <a:gd name="f50" fmla="val 4765232"/>
                <a:gd name="f51" fmla="val 6196690"/>
                <a:gd name="f52" fmla="val 4938868"/>
                <a:gd name="f53" fmla="val 6072132"/>
                <a:gd name="f54" fmla="val 4982245"/>
                <a:gd name="f55" fmla="val 6041089"/>
                <a:gd name="f56" fmla="val 5025359"/>
                <a:gd name="f57" fmla="val 6008630"/>
                <a:gd name="f58" fmla="val 5068342"/>
                <a:gd name="f59" fmla="val 5976042"/>
                <a:gd name="f60" fmla="val 5111588"/>
                <a:gd name="f61" fmla="val 5943453"/>
                <a:gd name="f62" fmla="val 5154702"/>
                <a:gd name="f63" fmla="val 5910349"/>
                <a:gd name="f64" fmla="val 5197816"/>
                <a:gd name="f65" fmla="val 5876730"/>
                <a:gd name="f66" fmla="val 5460039"/>
                <a:gd name="f67" fmla="val 5670637"/>
                <a:gd name="f68" fmla="val 5639966"/>
                <a:gd name="f69" fmla="val 5530365"/>
                <a:gd name="f70" fmla="val 5821596"/>
                <a:gd name="f71" fmla="val 5399753"/>
                <a:gd name="f72" fmla="val 5999033"/>
                <a:gd name="f73" fmla="val 5271718"/>
                <a:gd name="f74" fmla="val 6087686"/>
                <a:gd name="f75" fmla="val 5207700"/>
                <a:gd name="f76" fmla="val 6174667"/>
                <a:gd name="f77" fmla="val 5143360"/>
                <a:gd name="f78" fmla="val 6258766"/>
                <a:gd name="f79" fmla="val 5077603"/>
                <a:gd name="f80" fmla="val 4139342"/>
                <a:gd name="f81" fmla="val 440"/>
                <a:gd name="f82" fmla="val 4198237"/>
                <a:gd name="f83" fmla="val 1301"/>
                <a:gd name="f84" fmla="val 4257068"/>
                <a:gd name="f85" fmla="val 3427"/>
                <a:gd name="f86" fmla="val 4315744"/>
                <a:gd name="f87" fmla="val 6808"/>
                <a:gd name="f88" fmla="val 4550841"/>
                <a:gd name="f89" fmla="val 20849"/>
                <a:gd name="f90" fmla="val 4785806"/>
                <a:gd name="f91" fmla="val 55240"/>
                <a:gd name="f92" fmla="val 5015400"/>
                <a:gd name="f93" fmla="val 113591"/>
                <a:gd name="f94" fmla="val 5244992"/>
                <a:gd name="f95" fmla="val 171812"/>
                <a:gd name="f96" fmla="val 5469212"/>
                <a:gd name="f97" fmla="val 254249"/>
                <a:gd name="f98" fmla="val 5681114"/>
                <a:gd name="f99" fmla="val 361418"/>
                <a:gd name="f100" fmla="val 5892754"/>
                <a:gd name="f101" fmla="val 468586"/>
                <a:gd name="f102" fmla="val 6093124"/>
                <a:gd name="f103" fmla="val 599584"/>
                <a:gd name="f104" fmla="val 6270952"/>
                <a:gd name="f105" fmla="val 755441"/>
                <a:gd name="f106" fmla="val 807432"/>
                <a:gd name="f107" fmla="val 1231565"/>
                <a:gd name="f108" fmla="val 6302093"/>
                <a:gd name="f109" fmla="val 1203002"/>
                <a:gd name="f110" fmla="val 6227937"/>
                <a:gd name="f111" fmla="val 1127247"/>
                <a:gd name="f112" fmla="val 6149211"/>
                <a:gd name="f113" fmla="val 1056081"/>
                <a:gd name="f114" fmla="val 6066914"/>
                <a:gd name="f115" fmla="val 989616"/>
                <a:gd name="f116" fmla="val 5902714"/>
                <a:gd name="f117" fmla="val 856299"/>
                <a:gd name="f118" fmla="val 5724360"/>
                <a:gd name="f119" fmla="val 740371"/>
                <a:gd name="f120" fmla="val 5533688"/>
                <a:gd name="f121" fmla="val 647242"/>
                <a:gd name="f122" fmla="val 5343146"/>
                <a:gd name="f123" fmla="val 553857"/>
                <a:gd name="f124" fmla="val 5141466"/>
                <a:gd name="f125" fmla="val 482239"/>
                <a:gd name="f126" fmla="val 4933626"/>
                <a:gd name="f127" fmla="val 432262"/>
                <a:gd name="f128" fmla="val 4725788"/>
                <a:gd name="f129" fmla="val 382156"/>
                <a:gd name="f130" fmla="val 4512182"/>
                <a:gd name="f131" fmla="val 353303"/>
                <a:gd name="f132" fmla="val 4296873"/>
                <a:gd name="f133" fmla="val 343126"/>
                <a:gd name="f134" fmla="val 4081172"/>
                <a:gd name="f135" fmla="val 332435"/>
                <a:gd name="f136" fmla="val 3865732"/>
                <a:gd name="f137" fmla="val 339520"/>
                <a:gd name="f138" fmla="val 3651602"/>
                <a:gd name="f139" fmla="val 365797"/>
                <a:gd name="f140" fmla="val 3437604"/>
                <a:gd name="f141" fmla="val 392202"/>
                <a:gd name="f142" fmla="val 3225572"/>
                <a:gd name="f143" fmla="val 436384"/>
                <a:gd name="f144" fmla="val 3018256"/>
                <a:gd name="f145" fmla="val 496666"/>
                <a:gd name="f146" fmla="val 2810809"/>
                <a:gd name="f147" fmla="val 556691"/>
                <a:gd name="f148" fmla="val 2608474"/>
                <a:gd name="f149" fmla="val 634362"/>
                <a:gd name="f150" fmla="val 2412429"/>
                <a:gd name="f151" fmla="val 724399"/>
                <a:gd name="f152" fmla="val 2019160"/>
                <a:gd name="f153" fmla="val 902541"/>
                <a:gd name="f154" fmla="val 1651969"/>
                <a:gd name="f155" fmla="val 1138775"/>
                <a:gd name="f156" fmla="val 1329857"/>
                <a:gd name="f157" fmla="val 1424086"/>
                <a:gd name="f158" fmla="val 1169326"/>
                <a:gd name="f159" fmla="val 1567192"/>
                <a:gd name="f160" fmla="val 1020588"/>
                <a:gd name="f161" fmla="val 1723307"/>
                <a:gd name="f162" fmla="val 887314"/>
                <a:gd name="f163" fmla="val 1891015"/>
                <a:gd name="f164" fmla="val 753778"/>
                <a:gd name="f165" fmla="val 2058466"/>
                <a:gd name="f166" fmla="val 635967"/>
                <a:gd name="f167" fmla="val 2238026"/>
                <a:gd name="f168" fmla="val 537420"/>
                <a:gd name="f169" fmla="val 2427245"/>
                <a:gd name="f170" fmla="val 438874"/>
                <a:gd name="f171" fmla="val 2616335"/>
                <a:gd name="f172" fmla="val 356839"/>
                <a:gd name="f173" fmla="val 2814313"/>
                <a:gd name="f174" fmla="val 299965"/>
                <a:gd name="f175" fmla="val 3020021"/>
                <a:gd name="f176" fmla="val 242961"/>
                <a:gd name="f177" fmla="val 3225212"/>
                <a:gd name="f178" fmla="val 213474"/>
                <a:gd name="f179" fmla="val 3438518"/>
                <a:gd name="f180" fmla="val 213606"/>
                <a:gd name="f181" fmla="val 3651953"/>
                <a:gd name="f182" fmla="val 214785"/>
                <a:gd name="f183" fmla="val 3756804"/>
                <a:gd name="f184" fmla="val 225269"/>
                <a:gd name="f185" fmla="val 3860881"/>
                <a:gd name="f186" fmla="val 250036"/>
                <a:gd name="f187" fmla="val 3961352"/>
                <a:gd name="f188" fmla="val 274412"/>
                <a:gd name="f189" fmla="val 4061950"/>
                <a:gd name="f190" fmla="val 312284"/>
                <a:gd name="f191" fmla="val 4158171"/>
                <a:gd name="f192" fmla="val 357625"/>
                <a:gd name="f193" fmla="val 4250783"/>
                <a:gd name="f194" fmla="val 380558"/>
                <a:gd name="f195" fmla="val 4297025"/>
                <a:gd name="f196" fmla="val 405982"/>
                <a:gd name="f197" fmla="val 4342366"/>
                <a:gd name="f198" fmla="val 432715"/>
                <a:gd name="f199" fmla="val 4387063"/>
                <a:gd name="f200" fmla="val 459841"/>
                <a:gd name="f201" fmla="val 4431630"/>
                <a:gd name="f202" fmla="val 488803"/>
                <a:gd name="f203" fmla="val 4475554"/>
                <a:gd name="f204" fmla="val 518943"/>
                <a:gd name="f205" fmla="val 4518962"/>
                <a:gd name="f206" fmla="val 580011"/>
                <a:gd name="f207" fmla="val 4605521"/>
                <a:gd name="f208" fmla="val 647893"/>
                <a:gd name="f209" fmla="val 4689504"/>
                <a:gd name="f210" fmla="val 718133"/>
                <a:gd name="f211" fmla="val 4773874"/>
                <a:gd name="f212" fmla="val 788374"/>
                <a:gd name="f213" fmla="val 4858372"/>
                <a:gd name="f214" fmla="val 861760"/>
                <a:gd name="f215" fmla="val 4942871"/>
                <a:gd name="f216" fmla="val 933704"/>
                <a:gd name="f217" fmla="val 5030717"/>
                <a:gd name="f218" fmla="val 969742"/>
                <a:gd name="f219" fmla="val 5074512"/>
                <a:gd name="f220" fmla="val 1005387"/>
                <a:gd name="f221" fmla="val 5119337"/>
                <a:gd name="f222" fmla="val 1040900"/>
                <a:gd name="f223" fmla="val 5164806"/>
                <a:gd name="f224" fmla="val 1092401"/>
                <a:gd name="f225" fmla="val 5230628"/>
                <a:gd name="f226" fmla="val 1109306"/>
                <a:gd name="f227" fmla="val 5251624"/>
                <a:gd name="f228" fmla="val 1125425"/>
                <a:gd name="f229" fmla="val 5273135"/>
                <a:gd name="f230" fmla="val 1142854"/>
                <a:gd name="f231" fmla="val 5293615"/>
                <a:gd name="f232" fmla="val 1278880"/>
                <a:gd name="f233" fmla="val 5460293"/>
                <a:gd name="f234" fmla="val 1426438"/>
                <a:gd name="f235" fmla="val 5613704"/>
                <a:gd name="f236" fmla="val 1576354"/>
                <a:gd name="f237" fmla="val 5759128"/>
                <a:gd name="f238" fmla="val 1651706"/>
                <a:gd name="f239" fmla="val 5831519"/>
                <a:gd name="f240" fmla="val 1728368"/>
                <a:gd name="f241" fmla="val 5901461"/>
                <a:gd name="f242" fmla="val 1806865"/>
                <a:gd name="f243" fmla="val 5968571"/>
                <a:gd name="f244" fmla="val 1885362"/>
                <a:gd name="f245" fmla="val 6035680"/>
                <a:gd name="f246" fmla="val 1965299"/>
                <a:gd name="f247" fmla="val 6100599"/>
                <a:gd name="f248" fmla="val 2048253"/>
                <a:gd name="f249" fmla="val 6161654"/>
                <a:gd name="f250" fmla="val 2213502"/>
                <a:gd name="f251" fmla="val 6284022"/>
                <a:gd name="f252" fmla="val 2391724"/>
                <a:gd name="f253" fmla="val 6393380"/>
                <a:gd name="f254" fmla="val 2587506"/>
                <a:gd name="f255" fmla="val 6467059"/>
                <a:gd name="f256" fmla="val 2685137"/>
                <a:gd name="f257" fmla="val 6503898"/>
                <a:gd name="f258" fmla="val 2786304"/>
                <a:gd name="f259" fmla="val 6532106"/>
                <a:gd name="f260" fmla="val 2889176"/>
                <a:gd name="f261" fmla="val 6553360"/>
                <a:gd name="f262" fmla="val 2929698"/>
                <a:gd name="f263" fmla="val 1816374"/>
                <a:gd name="f264" fmla="val 1787601"/>
                <a:gd name="f265" fmla="val 6545761"/>
                <a:gd name="f266" fmla="val 1577272"/>
                <a:gd name="f267" fmla="val 6422749"/>
                <a:gd name="f268" fmla="val 1389483"/>
                <a:gd name="f269" fmla="val 6266761"/>
                <a:gd name="f270" fmla="val 1225544"/>
                <a:gd name="f271" fmla="val 6094158"/>
                <a:gd name="f272" fmla="val 1143116"/>
                <a:gd name="f273" fmla="val 6007986"/>
                <a:gd name="f274" fmla="val 1068158"/>
                <a:gd name="f275" fmla="val 5916274"/>
                <a:gd name="f276" fmla="val 997654"/>
                <a:gd name="f277" fmla="val 5822374"/>
                <a:gd name="f278" fmla="val 927546"/>
                <a:gd name="f279" fmla="val 5728086"/>
                <a:gd name="f280" fmla="val 860842"/>
                <a:gd name="f281" fmla="val 5632381"/>
                <a:gd name="f282" fmla="val 798596"/>
                <a:gd name="f283" fmla="val 5534615"/>
                <a:gd name="f284" fmla="val 782608"/>
                <a:gd name="f285" fmla="val 5510399"/>
                <a:gd name="f286" fmla="val 767537"/>
                <a:gd name="f287" fmla="val 5485797"/>
                <a:gd name="f288" fmla="val 752075"/>
                <a:gd name="f289" fmla="val 5461324"/>
                <a:gd name="f290" fmla="val 707650"/>
                <a:gd name="f291" fmla="val 5390221"/>
                <a:gd name="f292" fmla="val 679213"/>
                <a:gd name="f293" fmla="val 5344237"/>
                <a:gd name="f294" fmla="val 649728"/>
                <a:gd name="f295" fmla="val 5298638"/>
                <a:gd name="f296" fmla="val 619980"/>
                <a:gd name="f297" fmla="val 5252396"/>
                <a:gd name="f298" fmla="val 438349"/>
                <a:gd name="f299" fmla="val 4970822"/>
                <a:gd name="f300" fmla="val 377413"/>
                <a:gd name="f301" fmla="val 4874860"/>
                <a:gd name="f302" fmla="val 317263"/>
                <a:gd name="f303" fmla="val 4776064"/>
                <a:gd name="f304" fmla="val 261044"/>
                <a:gd name="f305" fmla="val 4673145"/>
                <a:gd name="f306" fmla="val 233000"/>
                <a:gd name="f307" fmla="val 4621622"/>
                <a:gd name="f308" fmla="val 205874"/>
                <a:gd name="f309" fmla="val 4569197"/>
                <a:gd name="f310" fmla="val 181107"/>
                <a:gd name="f311" fmla="val 4515356"/>
                <a:gd name="f312" fmla="val 156470"/>
                <a:gd name="f313" fmla="val 4461385"/>
                <a:gd name="f314" fmla="val 133537"/>
                <a:gd name="f315" fmla="val 4406385"/>
                <a:gd name="f316" fmla="val 113224"/>
                <a:gd name="f317" fmla="val 4350223"/>
                <a:gd name="f318" fmla="val 93305"/>
                <a:gd name="f319" fmla="val 4293934"/>
                <a:gd name="f320" fmla="val 75614"/>
                <a:gd name="f321" fmla="val 4236872"/>
                <a:gd name="f322" fmla="val 61199"/>
                <a:gd name="f323" fmla="val 4178908"/>
                <a:gd name="f324" fmla="val 54385"/>
                <a:gd name="f325" fmla="val 4149927"/>
                <a:gd name="f326" fmla="val 47440"/>
                <a:gd name="f327" fmla="val 4120815"/>
                <a:gd name="f328" fmla="val 41804"/>
                <a:gd name="f329" fmla="val 4091577"/>
                <a:gd name="f330" fmla="val 33287"/>
                <a:gd name="f331" fmla="val 4047781"/>
                <a:gd name="f332" fmla="val 26209"/>
                <a:gd name="f333" fmla="val 4003858"/>
                <a:gd name="f334" fmla="val 7732"/>
                <a:gd name="f335" fmla="val 3886643"/>
                <a:gd name="f336" fmla="val 3768783"/>
                <a:gd name="f337" fmla="val 524"/>
                <a:gd name="f338" fmla="val 3422031"/>
                <a:gd name="f339" fmla="val 25030"/>
                <a:gd name="f340" fmla="val 3192109"/>
                <a:gd name="f341" fmla="val 72731"/>
                <a:gd name="f342" fmla="val 2966307"/>
                <a:gd name="f343" fmla="val 120301"/>
                <a:gd name="f344" fmla="val 2740634"/>
                <a:gd name="f345" fmla="val 193163"/>
                <a:gd name="f346" fmla="val 2519343"/>
                <a:gd name="f347" fmla="val 291316"/>
                <a:gd name="f348" fmla="val 2309385"/>
                <a:gd name="f349" fmla="val 488540"/>
                <a:gd name="f350" fmla="val 1889469"/>
                <a:gd name="f351" fmla="val 774352"/>
                <a:gd name="f352" fmla="val 1513736"/>
                <a:gd name="f353" fmla="val 1110878"/>
                <a:gd name="f354" fmla="val 1193776"/>
                <a:gd name="f355" fmla="val 1279535"/>
                <a:gd name="f356" fmla="val 1033797"/>
                <a:gd name="f357" fmla="val 1461821"/>
                <a:gd name="f358" fmla="val 887856"/>
                <a:gd name="f359" fmla="val 1654327"/>
                <a:gd name="f360" fmla="val 756730"/>
                <a:gd name="f361" fmla="val 1847096"/>
                <a:gd name="f362" fmla="val 625732"/>
                <a:gd name="f363" fmla="val 2049956"/>
                <a:gd name="f364" fmla="val 509031"/>
                <a:gd name="f365" fmla="val 2261727"/>
                <a:gd name="f366" fmla="val 409720"/>
                <a:gd name="f367" fmla="val 2685792"/>
                <a:gd name="f368" fmla="val 212515"/>
                <a:gd name="f369" fmla="val 3142357"/>
                <a:gd name="f370" fmla="val 82162"/>
                <a:gd name="f371" fmla="val 3610060"/>
                <a:gd name="f372" fmla="val 27032"/>
                <a:gd name="f373" fmla="val 3785399"/>
                <a:gd name="f374" fmla="val 6647"/>
                <a:gd name="f375" fmla="val 3962657"/>
                <a:gd name="f376" fmla="+- 0 0 2144"/>
                <a:gd name="f377" fmla="+- 0 0 -90"/>
                <a:gd name="f378" fmla="*/ f3 1 6326724"/>
                <a:gd name="f379" fmla="*/ f4 1 6561326"/>
                <a:gd name="f380" fmla="+- f7 0 f5"/>
                <a:gd name="f381" fmla="+- f6 0 f5"/>
                <a:gd name="f382" fmla="*/ f377 f0 1"/>
                <a:gd name="f383" fmla="*/ f381 1 6326724"/>
                <a:gd name="f384" fmla="*/ f380 1 6561326"/>
                <a:gd name="f385" fmla="*/ 6326724 f381 1"/>
                <a:gd name="f386" fmla="*/ 5020808 f380 1"/>
                <a:gd name="f387" fmla="*/ 5698632 f380 1"/>
                <a:gd name="f388" fmla="*/ 6067438 f381 1"/>
                <a:gd name="f389" fmla="*/ 5902509 f380 1"/>
                <a:gd name="f390" fmla="*/ 5799974 f381 1"/>
                <a:gd name="f391" fmla="*/ 6102017 f380 1"/>
                <a:gd name="f392" fmla="*/ 5665258 f381 1"/>
                <a:gd name="f393" fmla="*/ 6202100 f380 1"/>
                <a:gd name="f394" fmla="*/ 5526873 f381 1"/>
                <a:gd name="f395" fmla="*/ 6302828 f380 1"/>
                <a:gd name="f396" fmla="*/ 5385080 f381 1"/>
                <a:gd name="f397" fmla="*/ 6402268 f380 1"/>
                <a:gd name="f398" fmla="*/ 5238833 f381 1"/>
                <a:gd name="f399" fmla="*/ 6498875 f380 1"/>
                <a:gd name="f400" fmla="*/ 5138040 f381 1"/>
                <a:gd name="f401" fmla="*/ 6561326 f380 1"/>
                <a:gd name="f402" fmla="*/ 3946072 f381 1"/>
                <a:gd name="f403" fmla="*/ 3976009 f381 1"/>
                <a:gd name="f404" fmla="*/ 6555242 f380 1"/>
                <a:gd name="f405" fmla="*/ 4404855 f381 1"/>
                <a:gd name="f406" fmla="*/ 6399048 f380 1"/>
                <a:gd name="f407" fmla="*/ 4938868 f381 1"/>
                <a:gd name="f408" fmla="*/ 6072132 f380 1"/>
                <a:gd name="f409" fmla="*/ 5068342 f381 1"/>
                <a:gd name="f410" fmla="*/ 5976042 f380 1"/>
                <a:gd name="f411" fmla="*/ 5197816 f381 1"/>
                <a:gd name="f412" fmla="*/ 5876730 f380 1"/>
                <a:gd name="f413" fmla="*/ 5460039 f381 1"/>
                <a:gd name="f414" fmla="*/ 5670637 f380 1"/>
                <a:gd name="f415" fmla="*/ 5999033 f381 1"/>
                <a:gd name="f416" fmla="*/ 5271718 f380 1"/>
                <a:gd name="f417" fmla="*/ 6258766 f381 1"/>
                <a:gd name="f418" fmla="*/ 5077603 f380 1"/>
                <a:gd name="f419" fmla="*/ 4139342 f381 1"/>
                <a:gd name="f420" fmla="*/ 440 f380 1"/>
                <a:gd name="f421" fmla="*/ 4315744 f381 1"/>
                <a:gd name="f422" fmla="*/ 6808 f380 1"/>
                <a:gd name="f423" fmla="*/ 5015400 f381 1"/>
                <a:gd name="f424" fmla="*/ 113591 f380 1"/>
                <a:gd name="f425" fmla="*/ 5681114 f381 1"/>
                <a:gd name="f426" fmla="*/ 361418 f380 1"/>
                <a:gd name="f427" fmla="*/ 6270952 f381 1"/>
                <a:gd name="f428" fmla="*/ 755441 f380 1"/>
                <a:gd name="f429" fmla="*/ 807432 f380 1"/>
                <a:gd name="f430" fmla="*/ 1231565 f380 1"/>
                <a:gd name="f431" fmla="*/ 6302093 f381 1"/>
                <a:gd name="f432" fmla="*/ 1203002 f380 1"/>
                <a:gd name="f433" fmla="*/ 6066914 f381 1"/>
                <a:gd name="f434" fmla="*/ 989616 f380 1"/>
                <a:gd name="f435" fmla="*/ 5533688 f381 1"/>
                <a:gd name="f436" fmla="*/ 647242 f380 1"/>
                <a:gd name="f437" fmla="*/ 4933626 f381 1"/>
                <a:gd name="f438" fmla="*/ 432262 f380 1"/>
                <a:gd name="f439" fmla="*/ 4296873 f381 1"/>
                <a:gd name="f440" fmla="*/ 343126 f380 1"/>
                <a:gd name="f441" fmla="*/ 3651602 f381 1"/>
                <a:gd name="f442" fmla="*/ 365797 f380 1"/>
                <a:gd name="f443" fmla="*/ 3018256 f381 1"/>
                <a:gd name="f444" fmla="*/ 496666 f380 1"/>
                <a:gd name="f445" fmla="*/ 2412429 f381 1"/>
                <a:gd name="f446" fmla="*/ 724399 f380 1"/>
                <a:gd name="f447" fmla="*/ 1329857 f381 1"/>
                <a:gd name="f448" fmla="*/ 1424086 f380 1"/>
                <a:gd name="f449" fmla="*/ 887314 f381 1"/>
                <a:gd name="f450" fmla="*/ 1891015 f380 1"/>
                <a:gd name="f451" fmla="*/ 537420 f381 1"/>
                <a:gd name="f452" fmla="*/ 2427245 f380 1"/>
                <a:gd name="f453" fmla="*/ 299965 f381 1"/>
                <a:gd name="f454" fmla="*/ 3020021 f380 1"/>
                <a:gd name="f455" fmla="*/ 213606 f381 1"/>
                <a:gd name="f456" fmla="*/ 3651953 f380 1"/>
                <a:gd name="f457" fmla="*/ 250036 f381 1"/>
                <a:gd name="f458" fmla="*/ 3961352 f380 1"/>
                <a:gd name="f459" fmla="*/ 357625 f381 1"/>
                <a:gd name="f460" fmla="*/ 4250783 f380 1"/>
                <a:gd name="f461" fmla="*/ 432715 f381 1"/>
                <a:gd name="f462" fmla="*/ 4387063 f380 1"/>
                <a:gd name="f463" fmla="*/ 518943 f381 1"/>
                <a:gd name="f464" fmla="*/ 4518962 f380 1"/>
                <a:gd name="f465" fmla="*/ 718133 f381 1"/>
                <a:gd name="f466" fmla="*/ 4773874 f380 1"/>
                <a:gd name="f467" fmla="*/ 933704 f381 1"/>
                <a:gd name="f468" fmla="*/ 5030717 f380 1"/>
                <a:gd name="f469" fmla="*/ 1040900 f381 1"/>
                <a:gd name="f470" fmla="*/ 5164806 f380 1"/>
                <a:gd name="f471" fmla="*/ 1092401 f381 1"/>
                <a:gd name="f472" fmla="*/ 5230628 f380 1"/>
                <a:gd name="f473" fmla="*/ 1142854 f381 1"/>
                <a:gd name="f474" fmla="*/ 5293615 f380 1"/>
                <a:gd name="f475" fmla="*/ 1576354 f381 1"/>
                <a:gd name="f476" fmla="*/ 5759128 f380 1"/>
                <a:gd name="f477" fmla="*/ 1806865 f381 1"/>
                <a:gd name="f478" fmla="*/ 5968571 f380 1"/>
                <a:gd name="f479" fmla="*/ 2048253 f381 1"/>
                <a:gd name="f480" fmla="*/ 6161654 f380 1"/>
                <a:gd name="f481" fmla="*/ 2587506 f381 1"/>
                <a:gd name="f482" fmla="*/ 6467059 f380 1"/>
                <a:gd name="f483" fmla="*/ 2889176 f381 1"/>
                <a:gd name="f484" fmla="*/ 6553360 f380 1"/>
                <a:gd name="f485" fmla="*/ 2929698 f381 1"/>
                <a:gd name="f486" fmla="*/ 1816374 f381 1"/>
                <a:gd name="f487" fmla="*/ 1787601 f381 1"/>
                <a:gd name="f488" fmla="*/ 6545761 f380 1"/>
                <a:gd name="f489" fmla="*/ 1225544 f381 1"/>
                <a:gd name="f490" fmla="*/ 6094158 f380 1"/>
                <a:gd name="f491" fmla="*/ 997654 f381 1"/>
                <a:gd name="f492" fmla="*/ 5822374 f380 1"/>
                <a:gd name="f493" fmla="*/ 798596 f381 1"/>
                <a:gd name="f494" fmla="*/ 5534615 f380 1"/>
                <a:gd name="f495" fmla="*/ 752075 f381 1"/>
                <a:gd name="f496" fmla="*/ 5461324 f380 1"/>
                <a:gd name="f497" fmla="*/ 707650 f381 1"/>
                <a:gd name="f498" fmla="*/ 5390221 f380 1"/>
                <a:gd name="f499" fmla="*/ 619980 f381 1"/>
                <a:gd name="f500" fmla="*/ 5252396 f380 1"/>
                <a:gd name="f501" fmla="*/ 438349 f381 1"/>
                <a:gd name="f502" fmla="*/ 4970822 f380 1"/>
                <a:gd name="f503" fmla="*/ 261044 f381 1"/>
                <a:gd name="f504" fmla="*/ 4673145 f380 1"/>
                <a:gd name="f505" fmla="*/ 181107 f381 1"/>
                <a:gd name="f506" fmla="*/ 4515356 f380 1"/>
                <a:gd name="f507" fmla="*/ 113224 f381 1"/>
                <a:gd name="f508" fmla="*/ 4350223 f380 1"/>
                <a:gd name="f509" fmla="*/ 61199 f381 1"/>
                <a:gd name="f510" fmla="*/ 4178908 f380 1"/>
                <a:gd name="f511" fmla="*/ 41804 f381 1"/>
                <a:gd name="f512" fmla="*/ 4091577 f380 1"/>
                <a:gd name="f513" fmla="*/ 33287 f381 1"/>
                <a:gd name="f514" fmla="*/ 4047781 f380 1"/>
                <a:gd name="f515" fmla="*/ 26209 f381 1"/>
                <a:gd name="f516" fmla="*/ 4003858 f380 1"/>
                <a:gd name="f517" fmla="*/ 0 f381 1"/>
                <a:gd name="f518" fmla="*/ 72731 f381 1"/>
                <a:gd name="f519" fmla="*/ 2966307 f380 1"/>
                <a:gd name="f520" fmla="*/ 291316 f381 1"/>
                <a:gd name="f521" fmla="*/ 2309385 f380 1"/>
                <a:gd name="f522" fmla="*/ 1110878 f381 1"/>
                <a:gd name="f523" fmla="*/ 1193776 f380 1"/>
                <a:gd name="f524" fmla="*/ 1654327 f381 1"/>
                <a:gd name="f525" fmla="*/ 756730 f380 1"/>
                <a:gd name="f526" fmla="*/ 2261727 f381 1"/>
                <a:gd name="f527" fmla="*/ 409720 f380 1"/>
                <a:gd name="f528" fmla="*/ 3610060 f381 1"/>
                <a:gd name="f529" fmla="*/ 27032 f380 1"/>
                <a:gd name="f530" fmla="*/ f382 1 f2"/>
                <a:gd name="f531" fmla="*/ f385 1 6326724"/>
                <a:gd name="f532" fmla="*/ f386 1 6561326"/>
                <a:gd name="f533" fmla="*/ f387 1 6561326"/>
                <a:gd name="f534" fmla="*/ f388 1 6326724"/>
                <a:gd name="f535" fmla="*/ f389 1 6561326"/>
                <a:gd name="f536" fmla="*/ f390 1 6326724"/>
                <a:gd name="f537" fmla="*/ f391 1 6561326"/>
                <a:gd name="f538" fmla="*/ f392 1 6326724"/>
                <a:gd name="f539" fmla="*/ f393 1 6561326"/>
                <a:gd name="f540" fmla="*/ f394 1 6326724"/>
                <a:gd name="f541" fmla="*/ f395 1 6561326"/>
                <a:gd name="f542" fmla="*/ f396 1 6326724"/>
                <a:gd name="f543" fmla="*/ f397 1 6561326"/>
                <a:gd name="f544" fmla="*/ f398 1 6326724"/>
                <a:gd name="f545" fmla="*/ f399 1 6561326"/>
                <a:gd name="f546" fmla="*/ f400 1 6326724"/>
                <a:gd name="f547" fmla="*/ f401 1 6561326"/>
                <a:gd name="f548" fmla="*/ f402 1 6326724"/>
                <a:gd name="f549" fmla="*/ f403 1 6326724"/>
                <a:gd name="f550" fmla="*/ f404 1 6561326"/>
                <a:gd name="f551" fmla="*/ f405 1 6326724"/>
                <a:gd name="f552" fmla="*/ f406 1 6561326"/>
                <a:gd name="f553" fmla="*/ f407 1 6326724"/>
                <a:gd name="f554" fmla="*/ f408 1 6561326"/>
                <a:gd name="f555" fmla="*/ f409 1 6326724"/>
                <a:gd name="f556" fmla="*/ f410 1 6561326"/>
                <a:gd name="f557" fmla="*/ f411 1 6326724"/>
                <a:gd name="f558" fmla="*/ f412 1 6561326"/>
                <a:gd name="f559" fmla="*/ f413 1 6326724"/>
                <a:gd name="f560" fmla="*/ f414 1 6561326"/>
                <a:gd name="f561" fmla="*/ f415 1 6326724"/>
                <a:gd name="f562" fmla="*/ f416 1 6561326"/>
                <a:gd name="f563" fmla="*/ f417 1 6326724"/>
                <a:gd name="f564" fmla="*/ f418 1 6561326"/>
                <a:gd name="f565" fmla="*/ f419 1 6326724"/>
                <a:gd name="f566" fmla="*/ f420 1 6561326"/>
                <a:gd name="f567" fmla="*/ f421 1 6326724"/>
                <a:gd name="f568" fmla="*/ f422 1 6561326"/>
                <a:gd name="f569" fmla="*/ f423 1 6326724"/>
                <a:gd name="f570" fmla="*/ f424 1 6561326"/>
                <a:gd name="f571" fmla="*/ f425 1 6326724"/>
                <a:gd name="f572" fmla="*/ f426 1 6561326"/>
                <a:gd name="f573" fmla="*/ f427 1 6326724"/>
                <a:gd name="f574" fmla="*/ f428 1 6561326"/>
                <a:gd name="f575" fmla="*/ f429 1 6561326"/>
                <a:gd name="f576" fmla="*/ f430 1 6561326"/>
                <a:gd name="f577" fmla="*/ f431 1 6326724"/>
                <a:gd name="f578" fmla="*/ f432 1 6561326"/>
                <a:gd name="f579" fmla="*/ f433 1 6326724"/>
                <a:gd name="f580" fmla="*/ f434 1 6561326"/>
                <a:gd name="f581" fmla="*/ f435 1 6326724"/>
                <a:gd name="f582" fmla="*/ f436 1 6561326"/>
                <a:gd name="f583" fmla="*/ f437 1 6326724"/>
                <a:gd name="f584" fmla="*/ f438 1 6561326"/>
                <a:gd name="f585" fmla="*/ f439 1 6326724"/>
                <a:gd name="f586" fmla="*/ f440 1 6561326"/>
                <a:gd name="f587" fmla="*/ f441 1 6326724"/>
                <a:gd name="f588" fmla="*/ f442 1 6561326"/>
                <a:gd name="f589" fmla="*/ f443 1 6326724"/>
                <a:gd name="f590" fmla="*/ f444 1 6561326"/>
                <a:gd name="f591" fmla="*/ f445 1 6326724"/>
                <a:gd name="f592" fmla="*/ f446 1 6561326"/>
                <a:gd name="f593" fmla="*/ f447 1 6326724"/>
                <a:gd name="f594" fmla="*/ f448 1 6561326"/>
                <a:gd name="f595" fmla="*/ f449 1 6326724"/>
                <a:gd name="f596" fmla="*/ f450 1 6561326"/>
                <a:gd name="f597" fmla="*/ f451 1 6326724"/>
                <a:gd name="f598" fmla="*/ f452 1 6561326"/>
                <a:gd name="f599" fmla="*/ f453 1 6326724"/>
                <a:gd name="f600" fmla="*/ f454 1 6561326"/>
                <a:gd name="f601" fmla="*/ f455 1 6326724"/>
                <a:gd name="f602" fmla="*/ f456 1 6561326"/>
                <a:gd name="f603" fmla="*/ f457 1 6326724"/>
                <a:gd name="f604" fmla="*/ f458 1 6561326"/>
                <a:gd name="f605" fmla="*/ f459 1 6326724"/>
                <a:gd name="f606" fmla="*/ f460 1 6561326"/>
                <a:gd name="f607" fmla="*/ f461 1 6326724"/>
                <a:gd name="f608" fmla="*/ f462 1 6561326"/>
                <a:gd name="f609" fmla="*/ f463 1 6326724"/>
                <a:gd name="f610" fmla="*/ f464 1 6561326"/>
                <a:gd name="f611" fmla="*/ f465 1 6326724"/>
                <a:gd name="f612" fmla="*/ f466 1 6561326"/>
                <a:gd name="f613" fmla="*/ f467 1 6326724"/>
                <a:gd name="f614" fmla="*/ f468 1 6561326"/>
                <a:gd name="f615" fmla="*/ f469 1 6326724"/>
                <a:gd name="f616" fmla="*/ f470 1 6561326"/>
                <a:gd name="f617" fmla="*/ f471 1 6326724"/>
                <a:gd name="f618" fmla="*/ f472 1 6561326"/>
                <a:gd name="f619" fmla="*/ f473 1 6326724"/>
                <a:gd name="f620" fmla="*/ f474 1 6561326"/>
                <a:gd name="f621" fmla="*/ f475 1 6326724"/>
                <a:gd name="f622" fmla="*/ f476 1 6561326"/>
                <a:gd name="f623" fmla="*/ f477 1 6326724"/>
                <a:gd name="f624" fmla="*/ f478 1 6561326"/>
                <a:gd name="f625" fmla="*/ f479 1 6326724"/>
                <a:gd name="f626" fmla="*/ f480 1 6561326"/>
                <a:gd name="f627" fmla="*/ f481 1 6326724"/>
                <a:gd name="f628" fmla="*/ f482 1 6561326"/>
                <a:gd name="f629" fmla="*/ f483 1 6326724"/>
                <a:gd name="f630" fmla="*/ f484 1 6561326"/>
                <a:gd name="f631" fmla="*/ f485 1 6326724"/>
                <a:gd name="f632" fmla="*/ f486 1 6326724"/>
                <a:gd name="f633" fmla="*/ f487 1 6326724"/>
                <a:gd name="f634" fmla="*/ f488 1 6561326"/>
                <a:gd name="f635" fmla="*/ f489 1 6326724"/>
                <a:gd name="f636" fmla="*/ f490 1 6561326"/>
                <a:gd name="f637" fmla="*/ f491 1 6326724"/>
                <a:gd name="f638" fmla="*/ f492 1 6561326"/>
                <a:gd name="f639" fmla="*/ f493 1 6326724"/>
                <a:gd name="f640" fmla="*/ f494 1 6561326"/>
                <a:gd name="f641" fmla="*/ f495 1 6326724"/>
                <a:gd name="f642" fmla="*/ f496 1 6561326"/>
                <a:gd name="f643" fmla="*/ f497 1 6326724"/>
                <a:gd name="f644" fmla="*/ f498 1 6561326"/>
                <a:gd name="f645" fmla="*/ f499 1 6326724"/>
                <a:gd name="f646" fmla="*/ f500 1 6561326"/>
                <a:gd name="f647" fmla="*/ f501 1 6326724"/>
                <a:gd name="f648" fmla="*/ f502 1 6561326"/>
                <a:gd name="f649" fmla="*/ f503 1 6326724"/>
                <a:gd name="f650" fmla="*/ f504 1 6561326"/>
                <a:gd name="f651" fmla="*/ f505 1 6326724"/>
                <a:gd name="f652" fmla="*/ f506 1 6561326"/>
                <a:gd name="f653" fmla="*/ f507 1 6326724"/>
                <a:gd name="f654" fmla="*/ f508 1 6561326"/>
                <a:gd name="f655" fmla="*/ f509 1 6326724"/>
                <a:gd name="f656" fmla="*/ f510 1 6561326"/>
                <a:gd name="f657" fmla="*/ f511 1 6326724"/>
                <a:gd name="f658" fmla="*/ f512 1 6561326"/>
                <a:gd name="f659" fmla="*/ f513 1 6326724"/>
                <a:gd name="f660" fmla="*/ f514 1 6561326"/>
                <a:gd name="f661" fmla="*/ f515 1 6326724"/>
                <a:gd name="f662" fmla="*/ f516 1 6561326"/>
                <a:gd name="f663" fmla="*/ f517 1 6326724"/>
                <a:gd name="f664" fmla="*/ f518 1 6326724"/>
                <a:gd name="f665" fmla="*/ f519 1 6561326"/>
                <a:gd name="f666" fmla="*/ f520 1 6326724"/>
                <a:gd name="f667" fmla="*/ f521 1 6561326"/>
                <a:gd name="f668" fmla="*/ f522 1 6326724"/>
                <a:gd name="f669" fmla="*/ f523 1 6561326"/>
                <a:gd name="f670" fmla="*/ f524 1 6326724"/>
                <a:gd name="f671" fmla="*/ f525 1 6561326"/>
                <a:gd name="f672" fmla="*/ f526 1 6326724"/>
                <a:gd name="f673" fmla="*/ f527 1 6561326"/>
                <a:gd name="f674" fmla="*/ f528 1 6326724"/>
                <a:gd name="f675" fmla="*/ f529 1 6561326"/>
                <a:gd name="f676" fmla="*/ f5 1 f383"/>
                <a:gd name="f677" fmla="*/ f6 1 f383"/>
                <a:gd name="f678" fmla="*/ f5 1 f384"/>
                <a:gd name="f679" fmla="*/ f7 1 f384"/>
                <a:gd name="f680" fmla="+- f530 0 f1"/>
                <a:gd name="f681" fmla="*/ f531 1 f383"/>
                <a:gd name="f682" fmla="*/ f532 1 f384"/>
                <a:gd name="f683" fmla="*/ f533 1 f384"/>
                <a:gd name="f684" fmla="*/ f534 1 f383"/>
                <a:gd name="f685" fmla="*/ f535 1 f384"/>
                <a:gd name="f686" fmla="*/ f536 1 f383"/>
                <a:gd name="f687" fmla="*/ f537 1 f384"/>
                <a:gd name="f688" fmla="*/ f538 1 f383"/>
                <a:gd name="f689" fmla="*/ f539 1 f384"/>
                <a:gd name="f690" fmla="*/ f540 1 f383"/>
                <a:gd name="f691" fmla="*/ f541 1 f384"/>
                <a:gd name="f692" fmla="*/ f542 1 f383"/>
                <a:gd name="f693" fmla="*/ f543 1 f384"/>
                <a:gd name="f694" fmla="*/ f544 1 f383"/>
                <a:gd name="f695" fmla="*/ f545 1 f384"/>
                <a:gd name="f696" fmla="*/ f546 1 f383"/>
                <a:gd name="f697" fmla="*/ f547 1 f384"/>
                <a:gd name="f698" fmla="*/ f548 1 f383"/>
                <a:gd name="f699" fmla="*/ f549 1 f383"/>
                <a:gd name="f700" fmla="*/ f550 1 f384"/>
                <a:gd name="f701" fmla="*/ f551 1 f383"/>
                <a:gd name="f702" fmla="*/ f552 1 f384"/>
                <a:gd name="f703" fmla="*/ f553 1 f383"/>
                <a:gd name="f704" fmla="*/ f554 1 f384"/>
                <a:gd name="f705" fmla="*/ f555 1 f383"/>
                <a:gd name="f706" fmla="*/ f556 1 f384"/>
                <a:gd name="f707" fmla="*/ f557 1 f383"/>
                <a:gd name="f708" fmla="*/ f558 1 f384"/>
                <a:gd name="f709" fmla="*/ f559 1 f383"/>
                <a:gd name="f710" fmla="*/ f560 1 f384"/>
                <a:gd name="f711" fmla="*/ f561 1 f383"/>
                <a:gd name="f712" fmla="*/ f562 1 f384"/>
                <a:gd name="f713" fmla="*/ f563 1 f383"/>
                <a:gd name="f714" fmla="*/ f564 1 f384"/>
                <a:gd name="f715" fmla="*/ f565 1 f383"/>
                <a:gd name="f716" fmla="*/ f566 1 f384"/>
                <a:gd name="f717" fmla="*/ f567 1 f383"/>
                <a:gd name="f718" fmla="*/ f568 1 f384"/>
                <a:gd name="f719" fmla="*/ f569 1 f383"/>
                <a:gd name="f720" fmla="*/ f570 1 f384"/>
                <a:gd name="f721" fmla="*/ f571 1 f383"/>
                <a:gd name="f722" fmla="*/ f572 1 f384"/>
                <a:gd name="f723" fmla="*/ f573 1 f383"/>
                <a:gd name="f724" fmla="*/ f574 1 f384"/>
                <a:gd name="f725" fmla="*/ f575 1 f384"/>
                <a:gd name="f726" fmla="*/ f576 1 f384"/>
                <a:gd name="f727" fmla="*/ f577 1 f383"/>
                <a:gd name="f728" fmla="*/ f578 1 f384"/>
                <a:gd name="f729" fmla="*/ f579 1 f383"/>
                <a:gd name="f730" fmla="*/ f580 1 f384"/>
                <a:gd name="f731" fmla="*/ f581 1 f383"/>
                <a:gd name="f732" fmla="*/ f582 1 f384"/>
                <a:gd name="f733" fmla="*/ f583 1 f383"/>
                <a:gd name="f734" fmla="*/ f584 1 f384"/>
                <a:gd name="f735" fmla="*/ f585 1 f383"/>
                <a:gd name="f736" fmla="*/ f586 1 f384"/>
                <a:gd name="f737" fmla="*/ f587 1 f383"/>
                <a:gd name="f738" fmla="*/ f588 1 f384"/>
                <a:gd name="f739" fmla="*/ f589 1 f383"/>
                <a:gd name="f740" fmla="*/ f590 1 f384"/>
                <a:gd name="f741" fmla="*/ f591 1 f383"/>
                <a:gd name="f742" fmla="*/ f592 1 f384"/>
                <a:gd name="f743" fmla="*/ f593 1 f383"/>
                <a:gd name="f744" fmla="*/ f594 1 f384"/>
                <a:gd name="f745" fmla="*/ f595 1 f383"/>
                <a:gd name="f746" fmla="*/ f596 1 f384"/>
                <a:gd name="f747" fmla="*/ f597 1 f383"/>
                <a:gd name="f748" fmla="*/ f598 1 f384"/>
                <a:gd name="f749" fmla="*/ f599 1 f383"/>
                <a:gd name="f750" fmla="*/ f600 1 f384"/>
                <a:gd name="f751" fmla="*/ f601 1 f383"/>
                <a:gd name="f752" fmla="*/ f602 1 f384"/>
                <a:gd name="f753" fmla="*/ f603 1 f383"/>
                <a:gd name="f754" fmla="*/ f604 1 f384"/>
                <a:gd name="f755" fmla="*/ f605 1 f383"/>
                <a:gd name="f756" fmla="*/ f606 1 f384"/>
                <a:gd name="f757" fmla="*/ f607 1 f383"/>
                <a:gd name="f758" fmla="*/ f608 1 f384"/>
                <a:gd name="f759" fmla="*/ f609 1 f383"/>
                <a:gd name="f760" fmla="*/ f610 1 f384"/>
                <a:gd name="f761" fmla="*/ f611 1 f383"/>
                <a:gd name="f762" fmla="*/ f612 1 f384"/>
                <a:gd name="f763" fmla="*/ f613 1 f383"/>
                <a:gd name="f764" fmla="*/ f614 1 f384"/>
                <a:gd name="f765" fmla="*/ f615 1 f383"/>
                <a:gd name="f766" fmla="*/ f616 1 f384"/>
                <a:gd name="f767" fmla="*/ f617 1 f383"/>
                <a:gd name="f768" fmla="*/ f618 1 f384"/>
                <a:gd name="f769" fmla="*/ f619 1 f383"/>
                <a:gd name="f770" fmla="*/ f620 1 f384"/>
                <a:gd name="f771" fmla="*/ f621 1 f383"/>
                <a:gd name="f772" fmla="*/ f622 1 f384"/>
                <a:gd name="f773" fmla="*/ f623 1 f383"/>
                <a:gd name="f774" fmla="*/ f624 1 f384"/>
                <a:gd name="f775" fmla="*/ f625 1 f383"/>
                <a:gd name="f776" fmla="*/ f626 1 f384"/>
                <a:gd name="f777" fmla="*/ f627 1 f383"/>
                <a:gd name="f778" fmla="*/ f628 1 f384"/>
                <a:gd name="f779" fmla="*/ f629 1 f383"/>
                <a:gd name="f780" fmla="*/ f630 1 f384"/>
                <a:gd name="f781" fmla="*/ f631 1 f383"/>
                <a:gd name="f782" fmla="*/ f632 1 f383"/>
                <a:gd name="f783" fmla="*/ f633 1 f383"/>
                <a:gd name="f784" fmla="*/ f634 1 f384"/>
                <a:gd name="f785" fmla="*/ f635 1 f383"/>
                <a:gd name="f786" fmla="*/ f636 1 f384"/>
                <a:gd name="f787" fmla="*/ f637 1 f383"/>
                <a:gd name="f788" fmla="*/ f638 1 f384"/>
                <a:gd name="f789" fmla="*/ f639 1 f383"/>
                <a:gd name="f790" fmla="*/ f640 1 f384"/>
                <a:gd name="f791" fmla="*/ f641 1 f383"/>
                <a:gd name="f792" fmla="*/ f642 1 f384"/>
                <a:gd name="f793" fmla="*/ f643 1 f383"/>
                <a:gd name="f794" fmla="*/ f644 1 f384"/>
                <a:gd name="f795" fmla="*/ f645 1 f383"/>
                <a:gd name="f796" fmla="*/ f646 1 f384"/>
                <a:gd name="f797" fmla="*/ f647 1 f383"/>
                <a:gd name="f798" fmla="*/ f648 1 f384"/>
                <a:gd name="f799" fmla="*/ f649 1 f383"/>
                <a:gd name="f800" fmla="*/ f650 1 f384"/>
                <a:gd name="f801" fmla="*/ f651 1 f383"/>
                <a:gd name="f802" fmla="*/ f652 1 f384"/>
                <a:gd name="f803" fmla="*/ f653 1 f383"/>
                <a:gd name="f804" fmla="*/ f654 1 f384"/>
                <a:gd name="f805" fmla="*/ f655 1 f383"/>
                <a:gd name="f806" fmla="*/ f656 1 f384"/>
                <a:gd name="f807" fmla="*/ f657 1 f383"/>
                <a:gd name="f808" fmla="*/ f658 1 f384"/>
                <a:gd name="f809" fmla="*/ f659 1 f383"/>
                <a:gd name="f810" fmla="*/ f660 1 f384"/>
                <a:gd name="f811" fmla="*/ f661 1 f383"/>
                <a:gd name="f812" fmla="*/ f662 1 f384"/>
                <a:gd name="f813" fmla="*/ f663 1 f383"/>
                <a:gd name="f814" fmla="*/ f664 1 f383"/>
                <a:gd name="f815" fmla="*/ f665 1 f384"/>
                <a:gd name="f816" fmla="*/ f666 1 f383"/>
                <a:gd name="f817" fmla="*/ f667 1 f384"/>
                <a:gd name="f818" fmla="*/ f668 1 f383"/>
                <a:gd name="f819" fmla="*/ f669 1 f384"/>
                <a:gd name="f820" fmla="*/ f670 1 f383"/>
                <a:gd name="f821" fmla="*/ f671 1 f384"/>
                <a:gd name="f822" fmla="*/ f672 1 f383"/>
                <a:gd name="f823" fmla="*/ f673 1 f384"/>
                <a:gd name="f824" fmla="*/ f674 1 f383"/>
                <a:gd name="f825" fmla="*/ f675 1 f384"/>
                <a:gd name="f826" fmla="*/ f676 f378 1"/>
                <a:gd name="f827" fmla="*/ f677 f378 1"/>
                <a:gd name="f828" fmla="*/ f679 f379 1"/>
                <a:gd name="f829" fmla="*/ f678 f379 1"/>
                <a:gd name="f830" fmla="*/ f681 f378 1"/>
                <a:gd name="f831" fmla="*/ f682 f379 1"/>
                <a:gd name="f832" fmla="*/ f683 f379 1"/>
                <a:gd name="f833" fmla="*/ f684 f378 1"/>
                <a:gd name="f834" fmla="*/ f685 f379 1"/>
                <a:gd name="f835" fmla="*/ f686 f378 1"/>
                <a:gd name="f836" fmla="*/ f687 f379 1"/>
                <a:gd name="f837" fmla="*/ f688 f378 1"/>
                <a:gd name="f838" fmla="*/ f689 f379 1"/>
                <a:gd name="f839" fmla="*/ f690 f378 1"/>
                <a:gd name="f840" fmla="*/ f691 f379 1"/>
                <a:gd name="f841" fmla="*/ f692 f378 1"/>
                <a:gd name="f842" fmla="*/ f693 f379 1"/>
                <a:gd name="f843" fmla="*/ f694 f378 1"/>
                <a:gd name="f844" fmla="*/ f695 f379 1"/>
                <a:gd name="f845" fmla="*/ f696 f378 1"/>
                <a:gd name="f846" fmla="*/ f697 f379 1"/>
                <a:gd name="f847" fmla="*/ f698 f378 1"/>
                <a:gd name="f848" fmla="*/ f699 f378 1"/>
                <a:gd name="f849" fmla="*/ f700 f379 1"/>
                <a:gd name="f850" fmla="*/ f701 f378 1"/>
                <a:gd name="f851" fmla="*/ f702 f379 1"/>
                <a:gd name="f852" fmla="*/ f703 f378 1"/>
                <a:gd name="f853" fmla="*/ f704 f379 1"/>
                <a:gd name="f854" fmla="*/ f705 f378 1"/>
                <a:gd name="f855" fmla="*/ f706 f379 1"/>
                <a:gd name="f856" fmla="*/ f707 f378 1"/>
                <a:gd name="f857" fmla="*/ f708 f379 1"/>
                <a:gd name="f858" fmla="*/ f709 f378 1"/>
                <a:gd name="f859" fmla="*/ f710 f379 1"/>
                <a:gd name="f860" fmla="*/ f711 f378 1"/>
                <a:gd name="f861" fmla="*/ f712 f379 1"/>
                <a:gd name="f862" fmla="*/ f713 f378 1"/>
                <a:gd name="f863" fmla="*/ f714 f379 1"/>
                <a:gd name="f864" fmla="*/ f715 f378 1"/>
                <a:gd name="f865" fmla="*/ f716 f379 1"/>
                <a:gd name="f866" fmla="*/ f717 f378 1"/>
                <a:gd name="f867" fmla="*/ f718 f379 1"/>
                <a:gd name="f868" fmla="*/ f719 f378 1"/>
                <a:gd name="f869" fmla="*/ f720 f379 1"/>
                <a:gd name="f870" fmla="*/ f721 f378 1"/>
                <a:gd name="f871" fmla="*/ f722 f379 1"/>
                <a:gd name="f872" fmla="*/ f723 f378 1"/>
                <a:gd name="f873" fmla="*/ f724 f379 1"/>
                <a:gd name="f874" fmla="*/ f725 f379 1"/>
                <a:gd name="f875" fmla="*/ f726 f379 1"/>
                <a:gd name="f876" fmla="*/ f727 f378 1"/>
                <a:gd name="f877" fmla="*/ f728 f379 1"/>
                <a:gd name="f878" fmla="*/ f729 f378 1"/>
                <a:gd name="f879" fmla="*/ f730 f379 1"/>
                <a:gd name="f880" fmla="*/ f731 f378 1"/>
                <a:gd name="f881" fmla="*/ f732 f379 1"/>
                <a:gd name="f882" fmla="*/ f733 f378 1"/>
                <a:gd name="f883" fmla="*/ f734 f379 1"/>
                <a:gd name="f884" fmla="*/ f735 f378 1"/>
                <a:gd name="f885" fmla="*/ f736 f379 1"/>
                <a:gd name="f886" fmla="*/ f737 f378 1"/>
                <a:gd name="f887" fmla="*/ f738 f379 1"/>
                <a:gd name="f888" fmla="*/ f739 f378 1"/>
                <a:gd name="f889" fmla="*/ f740 f379 1"/>
                <a:gd name="f890" fmla="*/ f741 f378 1"/>
                <a:gd name="f891" fmla="*/ f742 f379 1"/>
                <a:gd name="f892" fmla="*/ f743 f378 1"/>
                <a:gd name="f893" fmla="*/ f744 f379 1"/>
                <a:gd name="f894" fmla="*/ f745 f378 1"/>
                <a:gd name="f895" fmla="*/ f746 f379 1"/>
                <a:gd name="f896" fmla="*/ f747 f378 1"/>
                <a:gd name="f897" fmla="*/ f748 f379 1"/>
                <a:gd name="f898" fmla="*/ f749 f378 1"/>
                <a:gd name="f899" fmla="*/ f750 f379 1"/>
                <a:gd name="f900" fmla="*/ f751 f378 1"/>
                <a:gd name="f901" fmla="*/ f752 f379 1"/>
                <a:gd name="f902" fmla="*/ f753 f378 1"/>
                <a:gd name="f903" fmla="*/ f754 f379 1"/>
                <a:gd name="f904" fmla="*/ f755 f378 1"/>
                <a:gd name="f905" fmla="*/ f756 f379 1"/>
                <a:gd name="f906" fmla="*/ f757 f378 1"/>
                <a:gd name="f907" fmla="*/ f758 f379 1"/>
                <a:gd name="f908" fmla="*/ f759 f378 1"/>
                <a:gd name="f909" fmla="*/ f760 f379 1"/>
                <a:gd name="f910" fmla="*/ f761 f378 1"/>
                <a:gd name="f911" fmla="*/ f762 f379 1"/>
                <a:gd name="f912" fmla="*/ f763 f378 1"/>
                <a:gd name="f913" fmla="*/ f764 f379 1"/>
                <a:gd name="f914" fmla="*/ f765 f378 1"/>
                <a:gd name="f915" fmla="*/ f766 f379 1"/>
                <a:gd name="f916" fmla="*/ f767 f378 1"/>
                <a:gd name="f917" fmla="*/ f768 f379 1"/>
                <a:gd name="f918" fmla="*/ f769 f378 1"/>
                <a:gd name="f919" fmla="*/ f770 f379 1"/>
                <a:gd name="f920" fmla="*/ f771 f378 1"/>
                <a:gd name="f921" fmla="*/ f772 f379 1"/>
                <a:gd name="f922" fmla="*/ f773 f378 1"/>
                <a:gd name="f923" fmla="*/ f774 f379 1"/>
                <a:gd name="f924" fmla="*/ f775 f378 1"/>
                <a:gd name="f925" fmla="*/ f776 f379 1"/>
                <a:gd name="f926" fmla="*/ f777 f378 1"/>
                <a:gd name="f927" fmla="*/ f778 f379 1"/>
                <a:gd name="f928" fmla="*/ f779 f378 1"/>
                <a:gd name="f929" fmla="*/ f780 f379 1"/>
                <a:gd name="f930" fmla="*/ f781 f378 1"/>
                <a:gd name="f931" fmla="*/ f782 f378 1"/>
                <a:gd name="f932" fmla="*/ f783 f378 1"/>
                <a:gd name="f933" fmla="*/ f784 f379 1"/>
                <a:gd name="f934" fmla="*/ f785 f378 1"/>
                <a:gd name="f935" fmla="*/ f786 f379 1"/>
                <a:gd name="f936" fmla="*/ f787 f378 1"/>
                <a:gd name="f937" fmla="*/ f788 f379 1"/>
                <a:gd name="f938" fmla="*/ f789 f378 1"/>
                <a:gd name="f939" fmla="*/ f790 f379 1"/>
                <a:gd name="f940" fmla="*/ f791 f378 1"/>
                <a:gd name="f941" fmla="*/ f792 f379 1"/>
                <a:gd name="f942" fmla="*/ f793 f378 1"/>
                <a:gd name="f943" fmla="*/ f794 f379 1"/>
                <a:gd name="f944" fmla="*/ f795 f378 1"/>
                <a:gd name="f945" fmla="*/ f796 f379 1"/>
                <a:gd name="f946" fmla="*/ f797 f378 1"/>
                <a:gd name="f947" fmla="*/ f798 f379 1"/>
                <a:gd name="f948" fmla="*/ f799 f378 1"/>
                <a:gd name="f949" fmla="*/ f800 f379 1"/>
                <a:gd name="f950" fmla="*/ f801 f378 1"/>
                <a:gd name="f951" fmla="*/ f802 f379 1"/>
                <a:gd name="f952" fmla="*/ f803 f378 1"/>
                <a:gd name="f953" fmla="*/ f804 f379 1"/>
                <a:gd name="f954" fmla="*/ f805 f378 1"/>
                <a:gd name="f955" fmla="*/ f806 f379 1"/>
                <a:gd name="f956" fmla="*/ f807 f378 1"/>
                <a:gd name="f957" fmla="*/ f808 f379 1"/>
                <a:gd name="f958" fmla="*/ f809 f378 1"/>
                <a:gd name="f959" fmla="*/ f810 f379 1"/>
                <a:gd name="f960" fmla="*/ f811 f378 1"/>
                <a:gd name="f961" fmla="*/ f812 f379 1"/>
                <a:gd name="f962" fmla="*/ f813 f378 1"/>
                <a:gd name="f963" fmla="*/ f814 f378 1"/>
                <a:gd name="f964" fmla="*/ f815 f379 1"/>
                <a:gd name="f965" fmla="*/ f816 f378 1"/>
                <a:gd name="f966" fmla="*/ f817 f379 1"/>
                <a:gd name="f967" fmla="*/ f818 f378 1"/>
                <a:gd name="f968" fmla="*/ f819 f379 1"/>
                <a:gd name="f969" fmla="*/ f820 f378 1"/>
                <a:gd name="f970" fmla="*/ f821 f379 1"/>
                <a:gd name="f971" fmla="*/ f822 f378 1"/>
                <a:gd name="f972" fmla="*/ f823 f379 1"/>
                <a:gd name="f973" fmla="*/ f824 f378 1"/>
                <a:gd name="f974" fmla="*/ f825 f37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0">
                  <a:pos x="f830" y="f831"/>
                </a:cxn>
                <a:cxn ang="f680">
                  <a:pos x="f830" y="f832"/>
                </a:cxn>
                <a:cxn ang="f680">
                  <a:pos x="f833" y="f834"/>
                </a:cxn>
                <a:cxn ang="f680">
                  <a:pos x="f835" y="f836"/>
                </a:cxn>
                <a:cxn ang="f680">
                  <a:pos x="f837" y="f838"/>
                </a:cxn>
                <a:cxn ang="f680">
                  <a:pos x="f839" y="f840"/>
                </a:cxn>
                <a:cxn ang="f680">
                  <a:pos x="f841" y="f842"/>
                </a:cxn>
                <a:cxn ang="f680">
                  <a:pos x="f843" y="f844"/>
                </a:cxn>
                <a:cxn ang="f680">
                  <a:pos x="f845" y="f846"/>
                </a:cxn>
                <a:cxn ang="f680">
                  <a:pos x="f847" y="f846"/>
                </a:cxn>
                <a:cxn ang="f680">
                  <a:pos x="f848" y="f849"/>
                </a:cxn>
                <a:cxn ang="f680">
                  <a:pos x="f850" y="f851"/>
                </a:cxn>
                <a:cxn ang="f680">
                  <a:pos x="f852" y="f853"/>
                </a:cxn>
                <a:cxn ang="f680">
                  <a:pos x="f854" y="f855"/>
                </a:cxn>
                <a:cxn ang="f680">
                  <a:pos x="f856" y="f857"/>
                </a:cxn>
                <a:cxn ang="f680">
                  <a:pos x="f858" y="f859"/>
                </a:cxn>
                <a:cxn ang="f680">
                  <a:pos x="f860" y="f861"/>
                </a:cxn>
                <a:cxn ang="f680">
                  <a:pos x="f862" y="f863"/>
                </a:cxn>
                <a:cxn ang="f680">
                  <a:pos x="f864" y="f865"/>
                </a:cxn>
                <a:cxn ang="f680">
                  <a:pos x="f866" y="f867"/>
                </a:cxn>
                <a:cxn ang="f680">
                  <a:pos x="f868" y="f869"/>
                </a:cxn>
                <a:cxn ang="f680">
                  <a:pos x="f870" y="f871"/>
                </a:cxn>
                <a:cxn ang="f680">
                  <a:pos x="f872" y="f873"/>
                </a:cxn>
                <a:cxn ang="f680">
                  <a:pos x="f830" y="f874"/>
                </a:cxn>
                <a:cxn ang="f680">
                  <a:pos x="f830" y="f875"/>
                </a:cxn>
                <a:cxn ang="f680">
                  <a:pos x="f876" y="f877"/>
                </a:cxn>
                <a:cxn ang="f680">
                  <a:pos x="f878" y="f879"/>
                </a:cxn>
                <a:cxn ang="f680">
                  <a:pos x="f880" y="f881"/>
                </a:cxn>
                <a:cxn ang="f680">
                  <a:pos x="f882" y="f883"/>
                </a:cxn>
                <a:cxn ang="f680">
                  <a:pos x="f884" y="f885"/>
                </a:cxn>
                <a:cxn ang="f680">
                  <a:pos x="f886" y="f887"/>
                </a:cxn>
                <a:cxn ang="f680">
                  <a:pos x="f888" y="f889"/>
                </a:cxn>
                <a:cxn ang="f680">
                  <a:pos x="f890" y="f891"/>
                </a:cxn>
                <a:cxn ang="f680">
                  <a:pos x="f892" y="f893"/>
                </a:cxn>
                <a:cxn ang="f680">
                  <a:pos x="f894" y="f895"/>
                </a:cxn>
                <a:cxn ang="f680">
                  <a:pos x="f896" y="f897"/>
                </a:cxn>
                <a:cxn ang="f680">
                  <a:pos x="f898" y="f899"/>
                </a:cxn>
                <a:cxn ang="f680">
                  <a:pos x="f900" y="f901"/>
                </a:cxn>
                <a:cxn ang="f680">
                  <a:pos x="f902" y="f903"/>
                </a:cxn>
                <a:cxn ang="f680">
                  <a:pos x="f904" y="f905"/>
                </a:cxn>
                <a:cxn ang="f680">
                  <a:pos x="f906" y="f907"/>
                </a:cxn>
                <a:cxn ang="f680">
                  <a:pos x="f908" y="f909"/>
                </a:cxn>
                <a:cxn ang="f680">
                  <a:pos x="f910" y="f911"/>
                </a:cxn>
                <a:cxn ang="f680">
                  <a:pos x="f912" y="f913"/>
                </a:cxn>
                <a:cxn ang="f680">
                  <a:pos x="f914" y="f915"/>
                </a:cxn>
                <a:cxn ang="f680">
                  <a:pos x="f916" y="f917"/>
                </a:cxn>
                <a:cxn ang="f680">
                  <a:pos x="f918" y="f919"/>
                </a:cxn>
                <a:cxn ang="f680">
                  <a:pos x="f920" y="f921"/>
                </a:cxn>
                <a:cxn ang="f680">
                  <a:pos x="f922" y="f923"/>
                </a:cxn>
                <a:cxn ang="f680">
                  <a:pos x="f924" y="f925"/>
                </a:cxn>
                <a:cxn ang="f680">
                  <a:pos x="f926" y="f927"/>
                </a:cxn>
                <a:cxn ang="f680">
                  <a:pos x="f928" y="f929"/>
                </a:cxn>
                <a:cxn ang="f680">
                  <a:pos x="f930" y="f846"/>
                </a:cxn>
                <a:cxn ang="f680">
                  <a:pos x="f931" y="f846"/>
                </a:cxn>
                <a:cxn ang="f680">
                  <a:pos x="f932" y="f933"/>
                </a:cxn>
                <a:cxn ang="f680">
                  <a:pos x="f934" y="f935"/>
                </a:cxn>
                <a:cxn ang="f680">
                  <a:pos x="f936" y="f937"/>
                </a:cxn>
                <a:cxn ang="f680">
                  <a:pos x="f938" y="f939"/>
                </a:cxn>
                <a:cxn ang="f680">
                  <a:pos x="f940" y="f941"/>
                </a:cxn>
                <a:cxn ang="f680">
                  <a:pos x="f942" y="f943"/>
                </a:cxn>
                <a:cxn ang="f680">
                  <a:pos x="f944" y="f945"/>
                </a:cxn>
                <a:cxn ang="f680">
                  <a:pos x="f946" y="f947"/>
                </a:cxn>
                <a:cxn ang="f680">
                  <a:pos x="f948" y="f949"/>
                </a:cxn>
                <a:cxn ang="f680">
                  <a:pos x="f950" y="f951"/>
                </a:cxn>
                <a:cxn ang="f680">
                  <a:pos x="f952" y="f953"/>
                </a:cxn>
                <a:cxn ang="f680">
                  <a:pos x="f954" y="f955"/>
                </a:cxn>
                <a:cxn ang="f680">
                  <a:pos x="f956" y="f957"/>
                </a:cxn>
                <a:cxn ang="f680">
                  <a:pos x="f958" y="f959"/>
                </a:cxn>
                <a:cxn ang="f680">
                  <a:pos x="f960" y="f961"/>
                </a:cxn>
                <a:cxn ang="f680">
                  <a:pos x="f962" y="f901"/>
                </a:cxn>
                <a:cxn ang="f680">
                  <a:pos x="f963" y="f964"/>
                </a:cxn>
                <a:cxn ang="f680">
                  <a:pos x="f965" y="f966"/>
                </a:cxn>
                <a:cxn ang="f680">
                  <a:pos x="f967" y="f968"/>
                </a:cxn>
                <a:cxn ang="f680">
                  <a:pos x="f969" y="f970"/>
                </a:cxn>
                <a:cxn ang="f680">
                  <a:pos x="f971" y="f972"/>
                </a:cxn>
                <a:cxn ang="f680">
                  <a:pos x="f973" y="f974"/>
                </a:cxn>
                <a:cxn ang="f680">
                  <a:pos x="f864" y="f865"/>
                </a:cxn>
              </a:cxnLst>
              <a:rect l="f826" t="f829" r="f827" b="f828"/>
              <a:pathLst>
                <a:path w="6326724" h="6561326">
                  <a:moveTo>
                    <a:pt x="f6" y="f8"/>
                  </a:moveTo>
                  <a:lnTo>
                    <a:pt x="f6" y="f9"/>
                  </a:lnTo>
                  <a:lnTo>
                    <a:pt x="f10" y="f11"/>
                  </a:ln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lnTo>
                    <a:pt x="f38" y="f7"/>
                  </a:lnTo>
                  <a:lnTo>
                    <a:pt x="f39" y="f7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67"/>
                  </a:lnTo>
                  <a:cubicBezTo>
                    <a:pt x="f68" y="f69"/>
                    <a:pt x="f70" y="f71"/>
                    <a:pt x="f72" y="f73"/>
                  </a:cubicBezTo>
                  <a:cubicBezTo>
                    <a:pt x="f74" y="f75"/>
                    <a:pt x="f76" y="f77"/>
                    <a:pt x="f78" y="f79"/>
                  </a:cubicBezTo>
                  <a:close/>
                  <a:moveTo>
                    <a:pt x="f80" y="f81"/>
                  </a:moveTo>
                  <a:cubicBezTo>
                    <a:pt x="f82" y="f83"/>
                    <a:pt x="f84" y="f85"/>
                    <a:pt x="f86" y="f87"/>
                  </a:cubicBezTo>
                  <a:cubicBezTo>
                    <a:pt x="f88" y="f89"/>
                    <a:pt x="f90" y="f91"/>
                    <a:pt x="f92" y="f93"/>
                  </a:cubicBez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5"/>
                  </a:cubicBezTo>
                  <a:lnTo>
                    <a:pt x="f6" y="f106"/>
                  </a:lnTo>
                  <a:lnTo>
                    <a:pt x="f6" y="f107"/>
                  </a:lnTo>
                  <a:lnTo>
                    <a:pt x="f108" y="f109"/>
                  </a:lnTo>
                  <a:cubicBezTo>
                    <a:pt x="f110" y="f111"/>
                    <a:pt x="f112" y="f113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cubicBezTo>
                    <a:pt x="f122" y="f123"/>
                    <a:pt x="f124" y="f125"/>
                    <a:pt x="f126" y="f127"/>
                  </a:cubicBezTo>
                  <a:cubicBezTo>
                    <a:pt x="f128" y="f129"/>
                    <a:pt x="f130" y="f131"/>
                    <a:pt x="f132" y="f133"/>
                  </a:cubicBezTo>
                  <a:cubicBezTo>
                    <a:pt x="f134" y="f135"/>
                    <a:pt x="f136" y="f137"/>
                    <a:pt x="f138" y="f139"/>
                  </a:cubicBezTo>
                  <a:cubicBezTo>
                    <a:pt x="f140" y="f141"/>
                    <a:pt x="f142" y="f143"/>
                    <a:pt x="f144" y="f145"/>
                  </a:cubicBezTo>
                  <a:cubicBezTo>
                    <a:pt x="f146" y="f147"/>
                    <a:pt x="f148" y="f149"/>
                    <a:pt x="f150" y="f151"/>
                  </a:cubicBezTo>
                  <a:cubicBezTo>
                    <a:pt x="f152" y="f153"/>
                    <a:pt x="f154" y="f155"/>
                    <a:pt x="f156" y="f157"/>
                  </a:cubicBezTo>
                  <a:cubicBezTo>
                    <a:pt x="f158" y="f159"/>
                    <a:pt x="f160" y="f161"/>
                    <a:pt x="f162" y="f163"/>
                  </a:cubicBezTo>
                  <a:cubicBezTo>
                    <a:pt x="f164" y="f165"/>
                    <a:pt x="f166" y="f167"/>
                    <a:pt x="f168" y="f169"/>
                  </a:cubicBezTo>
                  <a:cubicBezTo>
                    <a:pt x="f170" y="f171"/>
                    <a:pt x="f172" y="f173"/>
                    <a:pt x="f174" y="f175"/>
                  </a:cubicBezTo>
                  <a:cubicBezTo>
                    <a:pt x="f176" y="f177"/>
                    <a:pt x="f178" y="f179"/>
                    <a:pt x="f180" y="f181"/>
                  </a:cubicBezTo>
                  <a:cubicBezTo>
                    <a:pt x="f182" y="f183"/>
                    <a:pt x="f184" y="f185"/>
                    <a:pt x="f186" y="f187"/>
                  </a:cubicBezTo>
                  <a:cubicBezTo>
                    <a:pt x="f188" y="f189"/>
                    <a:pt x="f190" y="f191"/>
                    <a:pt x="f192" y="f193"/>
                  </a:cubicBezTo>
                  <a:cubicBezTo>
                    <a:pt x="f194" y="f195"/>
                    <a:pt x="f196" y="f197"/>
                    <a:pt x="f198" y="f199"/>
                  </a:cubicBezTo>
                  <a:cubicBezTo>
                    <a:pt x="f200" y="f201"/>
                    <a:pt x="f202" y="f203"/>
                    <a:pt x="f204" y="f205"/>
                  </a:cubicBezTo>
                  <a:cubicBezTo>
                    <a:pt x="f206" y="f207"/>
                    <a:pt x="f208" y="f209"/>
                    <a:pt x="f210" y="f211"/>
                  </a:cubicBezTo>
                  <a:cubicBezTo>
                    <a:pt x="f212" y="f213"/>
                    <a:pt x="f214" y="f215"/>
                    <a:pt x="f216" y="f217"/>
                  </a:cubicBezTo>
                  <a:cubicBezTo>
                    <a:pt x="f218" y="f219"/>
                    <a:pt x="f220" y="f221"/>
                    <a:pt x="f222" y="f223"/>
                  </a:cubicBezTo>
                  <a:lnTo>
                    <a:pt x="f224" y="f225"/>
                  </a:lnTo>
                  <a:cubicBezTo>
                    <a:pt x="f226" y="f227"/>
                    <a:pt x="f228" y="f229"/>
                    <a:pt x="f230" y="f231"/>
                  </a:cubicBezTo>
                  <a:cubicBezTo>
                    <a:pt x="f232" y="f233"/>
                    <a:pt x="f234" y="f235"/>
                    <a:pt x="f236" y="f237"/>
                  </a:cubicBezTo>
                  <a:cubicBezTo>
                    <a:pt x="f238" y="f239"/>
                    <a:pt x="f240" y="f241"/>
                    <a:pt x="f242" y="f243"/>
                  </a:cubicBezTo>
                  <a:cubicBezTo>
                    <a:pt x="f244" y="f245"/>
                    <a:pt x="f246" y="f247"/>
                    <a:pt x="f248" y="f249"/>
                  </a:cubicBezTo>
                  <a:cubicBezTo>
                    <a:pt x="f250" y="f251"/>
                    <a:pt x="f252" y="f253"/>
                    <a:pt x="f254" y="f255"/>
                  </a:cubicBezTo>
                  <a:cubicBezTo>
                    <a:pt x="f256" y="f257"/>
                    <a:pt x="f258" y="f259"/>
                    <a:pt x="f260" y="f261"/>
                  </a:cubicBezTo>
                  <a:lnTo>
                    <a:pt x="f262" y="f7"/>
                  </a:lnTo>
                  <a:lnTo>
                    <a:pt x="f263" y="f7"/>
                  </a:lnTo>
                  <a:lnTo>
                    <a:pt x="f264" y="f265"/>
                  </a:lnTo>
                  <a:cubicBezTo>
                    <a:pt x="f266" y="f267"/>
                    <a:pt x="f268" y="f269"/>
                    <a:pt x="f270" y="f271"/>
                  </a:cubicBezTo>
                  <a:cubicBezTo>
                    <a:pt x="f272" y="f273"/>
                    <a:pt x="f274" y="f275"/>
                    <a:pt x="f276" y="f277"/>
                  </a:cubicBezTo>
                  <a:cubicBezTo>
                    <a:pt x="f278" y="f279"/>
                    <a:pt x="f280" y="f281"/>
                    <a:pt x="f282" y="f283"/>
                  </a:cubicBezTo>
                  <a:cubicBezTo>
                    <a:pt x="f284" y="f285"/>
                    <a:pt x="f286" y="f287"/>
                    <a:pt x="f288" y="f289"/>
                  </a:cubicBezTo>
                  <a:lnTo>
                    <a:pt x="f290" y="f291"/>
                  </a:lnTo>
                  <a:cubicBezTo>
                    <a:pt x="f292" y="f293"/>
                    <a:pt x="f294" y="f295"/>
                    <a:pt x="f296" y="f297"/>
                  </a:cubicBezTo>
                  <a:lnTo>
                    <a:pt x="f298" y="f299"/>
                  </a:lnTo>
                  <a:cubicBezTo>
                    <a:pt x="f300" y="f301"/>
                    <a:pt x="f302" y="f303"/>
                    <a:pt x="f304" y="f305"/>
                  </a:cubicBezTo>
                  <a:cubicBezTo>
                    <a:pt x="f306" y="f307"/>
                    <a:pt x="f308" y="f309"/>
                    <a:pt x="f310" y="f311"/>
                  </a:cubicBezTo>
                  <a:cubicBezTo>
                    <a:pt x="f312" y="f313"/>
                    <a:pt x="f314" y="f315"/>
                    <a:pt x="f316" y="f317"/>
                  </a:cubicBezTo>
                  <a:cubicBezTo>
                    <a:pt x="f318" y="f319"/>
                    <a:pt x="f320" y="f321"/>
                    <a:pt x="f322" y="f323"/>
                  </a:cubicBezTo>
                  <a:cubicBezTo>
                    <a:pt x="f324" y="f325"/>
                    <a:pt x="f326" y="f327"/>
                    <a:pt x="f328" y="f329"/>
                  </a:cubicBezTo>
                  <a:lnTo>
                    <a:pt x="f330" y="f331"/>
                  </a:lnTo>
                  <a:lnTo>
                    <a:pt x="f332" y="f333"/>
                  </a:lnTo>
                  <a:cubicBezTo>
                    <a:pt x="f334" y="f335"/>
                    <a:pt x="f5" y="f336"/>
                    <a:pt x="f5" y="f181"/>
                  </a:cubicBezTo>
                  <a:cubicBezTo>
                    <a:pt x="f337" y="f338"/>
                    <a:pt x="f339" y="f340"/>
                    <a:pt x="f341" y="f342"/>
                  </a:cubicBezTo>
                  <a:cubicBezTo>
                    <a:pt x="f343" y="f344"/>
                    <a:pt x="f345" y="f346"/>
                    <a:pt x="f347" y="f348"/>
                  </a:cubicBezTo>
                  <a:cubicBezTo>
                    <a:pt x="f349" y="f350"/>
                    <a:pt x="f351" y="f352"/>
                    <a:pt x="f353" y="f354"/>
                  </a:cubicBezTo>
                  <a:cubicBezTo>
                    <a:pt x="f355" y="f356"/>
                    <a:pt x="f357" y="f358"/>
                    <a:pt x="f359" y="f360"/>
                  </a:cubicBezTo>
                  <a:cubicBezTo>
                    <a:pt x="f361" y="f362"/>
                    <a:pt x="f363" y="f364"/>
                    <a:pt x="f365" y="f366"/>
                  </a:cubicBez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80" y="f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9" name="Freeform: Shape 16">
              <a:extLst>
                <a:ext uri="{FF2B5EF4-FFF2-40B4-BE49-F238E27FC236}">
                  <a16:creationId xmlns:a16="http://schemas.microsoft.com/office/drawing/2014/main" id="{97DEF1E4-19C8-CBB6-4AF2-A81AEB007366}"/>
                </a:ext>
              </a:extLst>
            </p:cNvPr>
            <p:cNvSpPr/>
            <p:nvPr/>
          </p:nvSpPr>
          <p:spPr>
            <a:xfrm>
              <a:off x="7044382" y="403689"/>
              <a:ext cx="7586017" cy="78259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21679"/>
                <a:gd name="f7" fmla="val 6521594"/>
                <a:gd name="f8" fmla="val 4150102"/>
                <a:gd name="f9" fmla="val 4918148"/>
                <a:gd name="f10" fmla="val 5569597"/>
                <a:gd name="f11" fmla="val 228540"/>
                <a:gd name="f12" fmla="val 6083891"/>
                <a:gd name="f13" fmla="val 619943"/>
                <a:gd name="f14" fmla="val 822247"/>
                <a:gd name="f15" fmla="val 1866928"/>
                <a:gd name="f16" fmla="val 6212358"/>
                <a:gd name="f17" fmla="val 1689281"/>
                <a:gd name="f18" fmla="val 6161484"/>
                <a:gd name="f19" fmla="val 1615222"/>
                <a:gd name="f20" fmla="val 6107295"/>
                <a:gd name="f21" fmla="val 1544427"/>
                <a:gd name="f22" fmla="val 6049880"/>
                <a:gd name="f23" fmla="val 1477173"/>
                <a:gd name="f24" fmla="val 5825135"/>
                <a:gd name="f25" fmla="val 1214018"/>
                <a:gd name="f26" fmla="val 5555573"/>
                <a:gd name="f27" fmla="val 1009470"/>
                <a:gd name="f28" fmla="val 5248663"/>
                <a:gd name="f29" fmla="val 869327"/>
                <a:gd name="f30" fmla="val 4921178"/>
                <a:gd name="f31" fmla="val 719909"/>
                <a:gd name="f32" fmla="val 4551627"/>
                <a:gd name="f33" fmla="val 644042"/>
                <a:gd name="f34" fmla="val 3724203"/>
                <a:gd name="f35" fmla="val 3292799"/>
                <a:gd name="f36" fmla="val 725448"/>
                <a:gd name="f37" fmla="val 2867946"/>
                <a:gd name="f38" fmla="val 886459"/>
                <a:gd name="f39" fmla="val 2454234"/>
                <a:gd name="f40" fmla="val 1042832"/>
                <a:gd name="f41" fmla="val 2060440"/>
                <a:gd name="f42" fmla="val 1273141"/>
                <a:gd name="f43" fmla="val 1728892"/>
                <a:gd name="f44" fmla="val 1552397"/>
                <a:gd name="f45" fmla="val 1391580"/>
                <a:gd name="f46" fmla="val 1836419"/>
                <a:gd name="f47" fmla="val 1126473"/>
                <a:gd name="f48" fmla="val 2159600"/>
                <a:gd name="f49" fmla="val 941043"/>
                <a:gd name="f50" fmla="val 2512664"/>
                <a:gd name="f51" fmla="val 751551"/>
                <a:gd name="f52" fmla="val 2873583"/>
                <a:gd name="f53" fmla="val 655362"/>
                <a:gd name="f54" fmla="val 3249575"/>
                <a:gd name="f55" fmla="val 3630204"/>
                <a:gd name="f56" fmla="val 4013537"/>
                <a:gd name="f57" fmla="val 808817"/>
                <a:gd name="f58" fmla="val 4237405"/>
                <a:gd name="f59" fmla="val 1128177"/>
                <a:gd name="f60" fmla="val 4667883"/>
                <a:gd name="f61" fmla="val 1205232"/>
                <a:gd name="f62" fmla="val 4771702"/>
                <a:gd name="f63" fmla="val 1284908"/>
                <a:gd name="f64" fmla="val 4879129"/>
                <a:gd name="f65" fmla="val 1366419"/>
                <a:gd name="f66" fmla="val 4997246"/>
                <a:gd name="f67" fmla="val 1989282"/>
                <a:gd name="f68" fmla="val 5899677"/>
                <a:gd name="f69" fmla="val 2657880"/>
                <a:gd name="f70" fmla="val 6284685"/>
                <a:gd name="f71" fmla="val 3601937"/>
                <a:gd name="f72" fmla="val 4221523"/>
                <a:gd name="f73" fmla="val 4676122"/>
                <a:gd name="f74" fmla="val 5971036"/>
                <a:gd name="f75" fmla="val 5298985"/>
                <a:gd name="f76" fmla="val 5492643"/>
                <a:gd name="f77" fmla="val 5368571"/>
                <a:gd name="f78" fmla="val 5439187"/>
                <a:gd name="f79" fmla="val 5438156"/>
                <a:gd name="f80" fmla="val 5386375"/>
                <a:gd name="f81" fmla="val 5505513"/>
                <a:gd name="f82" fmla="val 5335367"/>
                <a:gd name="f83" fmla="val 5779335"/>
                <a:gd name="f84" fmla="val 5127761"/>
                <a:gd name="f85" fmla="val 6041730"/>
                <a:gd name="f86" fmla="val 4928776"/>
                <a:gd name="f87" fmla="val 6252618"/>
                <a:gd name="f88" fmla="val 4722492"/>
                <a:gd name="f89" fmla="val 4651477"/>
                <a:gd name="f90" fmla="val 5523097"/>
                <a:gd name="f91" fmla="val 6024428"/>
                <a:gd name="f92" fmla="val 5754969"/>
                <a:gd name="f93" fmla="val 5918395"/>
                <a:gd name="f94" fmla="val 5835747"/>
                <a:gd name="f95" fmla="val 5810491"/>
                <a:gd name="f96" fmla="val 5916953"/>
                <a:gd name="f97" fmla="val 5702345"/>
                <a:gd name="f98" fmla="val 6000018"/>
                <a:gd name="f99" fmla="val 5466020"/>
                <a:gd name="f100" fmla="val 6181541"/>
                <a:gd name="f101" fmla="val 5232938"/>
                <a:gd name="f102" fmla="val 6357503"/>
                <a:gd name="f103" fmla="val 4988380"/>
                <a:gd name="f104" fmla="val 6506549"/>
                <a:gd name="f105" fmla="val 4961490"/>
                <a:gd name="f106" fmla="val 2011326"/>
                <a:gd name="f107" fmla="val 1982893"/>
                <a:gd name="f108" fmla="val 6505768"/>
                <a:gd name="f109" fmla="val 1531799"/>
                <a:gd name="f110" fmla="val 6233999"/>
                <a:gd name="f111" fmla="val 1157400"/>
                <a:gd name="f112" fmla="val 5841520"/>
                <a:gd name="f113" fmla="val 824149"/>
                <a:gd name="f114" fmla="val 5358682"/>
                <a:gd name="f115" fmla="val 424196"/>
                <a:gd name="f116" fmla="val 4779302"/>
                <a:gd name="f117" fmla="val 4381929"/>
                <a:gd name="f118" fmla="val 3630075"/>
                <a:gd name="f119" fmla="val 1625174"/>
                <a:gd name="f120" fmla="val 2089794"/>
                <a:gd name="f121" fmla="+- 0 0 -90"/>
                <a:gd name="f122" fmla="*/ f3 1 6321679"/>
                <a:gd name="f123" fmla="*/ f4 1 6521594"/>
                <a:gd name="f124" fmla="+- f7 0 f5"/>
                <a:gd name="f125" fmla="+- f6 0 f5"/>
                <a:gd name="f126" fmla="*/ f121 f0 1"/>
                <a:gd name="f127" fmla="*/ f125 1 6321679"/>
                <a:gd name="f128" fmla="*/ f124 1 6521594"/>
                <a:gd name="f129" fmla="*/ 4150102 f125 1"/>
                <a:gd name="f130" fmla="*/ 0 f124 1"/>
                <a:gd name="f131" fmla="*/ 6083891 f125 1"/>
                <a:gd name="f132" fmla="*/ 619943 f124 1"/>
                <a:gd name="f133" fmla="*/ 6321679 f125 1"/>
                <a:gd name="f134" fmla="*/ 822247 f124 1"/>
                <a:gd name="f135" fmla="*/ 1866928 f124 1"/>
                <a:gd name="f136" fmla="*/ 6212358 f125 1"/>
                <a:gd name="f137" fmla="*/ 1689281 f124 1"/>
                <a:gd name="f138" fmla="*/ 6049880 f125 1"/>
                <a:gd name="f139" fmla="*/ 1477173 f124 1"/>
                <a:gd name="f140" fmla="*/ 5248663 f125 1"/>
                <a:gd name="f141" fmla="*/ 869327 f124 1"/>
                <a:gd name="f142" fmla="*/ 644042 f124 1"/>
                <a:gd name="f143" fmla="*/ 2867946 f125 1"/>
                <a:gd name="f144" fmla="*/ 886459 f124 1"/>
                <a:gd name="f145" fmla="*/ 1728892 f125 1"/>
                <a:gd name="f146" fmla="*/ 1552397 f124 1"/>
                <a:gd name="f147" fmla="*/ 941043 f125 1"/>
                <a:gd name="f148" fmla="*/ 2512664 f124 1"/>
                <a:gd name="f149" fmla="*/ 655362 f125 1"/>
                <a:gd name="f150" fmla="*/ 3630204 f124 1"/>
                <a:gd name="f151" fmla="*/ 1128177 f125 1"/>
                <a:gd name="f152" fmla="*/ 4667883 f124 1"/>
                <a:gd name="f153" fmla="*/ 1366419 f125 1"/>
                <a:gd name="f154" fmla="*/ 4997246 f124 1"/>
                <a:gd name="f155" fmla="*/ 3601937 f125 1"/>
                <a:gd name="f156" fmla="*/ 6284685 f124 1"/>
                <a:gd name="f157" fmla="*/ 5298985 f125 1"/>
                <a:gd name="f158" fmla="*/ 5492643 f124 1"/>
                <a:gd name="f159" fmla="*/ 5505513 f125 1"/>
                <a:gd name="f160" fmla="*/ 5335367 f124 1"/>
                <a:gd name="f161" fmla="*/ 6252618 f125 1"/>
                <a:gd name="f162" fmla="*/ 4722492 f124 1"/>
                <a:gd name="f163" fmla="*/ 4651477 f124 1"/>
                <a:gd name="f164" fmla="*/ 5523097 f124 1"/>
                <a:gd name="f165" fmla="*/ 6024428 f125 1"/>
                <a:gd name="f166" fmla="*/ 5754969 f124 1"/>
                <a:gd name="f167" fmla="*/ 5702345 f125 1"/>
                <a:gd name="f168" fmla="*/ 6000018 f124 1"/>
                <a:gd name="f169" fmla="*/ 4988380 f125 1"/>
                <a:gd name="f170" fmla="*/ 6506549 f124 1"/>
                <a:gd name="f171" fmla="*/ 4961490 f125 1"/>
                <a:gd name="f172" fmla="*/ 6521594 f124 1"/>
                <a:gd name="f173" fmla="*/ 2011326 f125 1"/>
                <a:gd name="f174" fmla="*/ 1982893 f125 1"/>
                <a:gd name="f175" fmla="*/ 6505768 f124 1"/>
                <a:gd name="f176" fmla="*/ 824149 f125 1"/>
                <a:gd name="f177" fmla="*/ 5358682 f124 1"/>
                <a:gd name="f178" fmla="*/ 0 f125 1"/>
                <a:gd name="f179" fmla="*/ 3630075 f124 1"/>
                <a:gd name="f180" fmla="*/ f126 1 f2"/>
                <a:gd name="f181" fmla="*/ f129 1 6321679"/>
                <a:gd name="f182" fmla="*/ f130 1 6521594"/>
                <a:gd name="f183" fmla="*/ f131 1 6321679"/>
                <a:gd name="f184" fmla="*/ f132 1 6521594"/>
                <a:gd name="f185" fmla="*/ f133 1 6321679"/>
                <a:gd name="f186" fmla="*/ f134 1 6521594"/>
                <a:gd name="f187" fmla="*/ f135 1 6521594"/>
                <a:gd name="f188" fmla="*/ f136 1 6321679"/>
                <a:gd name="f189" fmla="*/ f137 1 6521594"/>
                <a:gd name="f190" fmla="*/ f138 1 6321679"/>
                <a:gd name="f191" fmla="*/ f139 1 6521594"/>
                <a:gd name="f192" fmla="*/ f140 1 6321679"/>
                <a:gd name="f193" fmla="*/ f141 1 6521594"/>
                <a:gd name="f194" fmla="*/ f142 1 6521594"/>
                <a:gd name="f195" fmla="*/ f143 1 6321679"/>
                <a:gd name="f196" fmla="*/ f144 1 6521594"/>
                <a:gd name="f197" fmla="*/ f145 1 6321679"/>
                <a:gd name="f198" fmla="*/ f146 1 6521594"/>
                <a:gd name="f199" fmla="*/ f147 1 6321679"/>
                <a:gd name="f200" fmla="*/ f148 1 6521594"/>
                <a:gd name="f201" fmla="*/ f149 1 6321679"/>
                <a:gd name="f202" fmla="*/ f150 1 6521594"/>
                <a:gd name="f203" fmla="*/ f151 1 6321679"/>
                <a:gd name="f204" fmla="*/ f152 1 6521594"/>
                <a:gd name="f205" fmla="*/ f153 1 6321679"/>
                <a:gd name="f206" fmla="*/ f154 1 6521594"/>
                <a:gd name="f207" fmla="*/ f155 1 6321679"/>
                <a:gd name="f208" fmla="*/ f156 1 6521594"/>
                <a:gd name="f209" fmla="*/ f157 1 6321679"/>
                <a:gd name="f210" fmla="*/ f158 1 6521594"/>
                <a:gd name="f211" fmla="*/ f159 1 6321679"/>
                <a:gd name="f212" fmla="*/ f160 1 6521594"/>
                <a:gd name="f213" fmla="*/ f161 1 6321679"/>
                <a:gd name="f214" fmla="*/ f162 1 6521594"/>
                <a:gd name="f215" fmla="*/ f163 1 6521594"/>
                <a:gd name="f216" fmla="*/ f164 1 6521594"/>
                <a:gd name="f217" fmla="*/ f165 1 6321679"/>
                <a:gd name="f218" fmla="*/ f166 1 6521594"/>
                <a:gd name="f219" fmla="*/ f167 1 6321679"/>
                <a:gd name="f220" fmla="*/ f168 1 6521594"/>
                <a:gd name="f221" fmla="*/ f169 1 6321679"/>
                <a:gd name="f222" fmla="*/ f170 1 6521594"/>
                <a:gd name="f223" fmla="*/ f171 1 6321679"/>
                <a:gd name="f224" fmla="*/ f172 1 6521594"/>
                <a:gd name="f225" fmla="*/ f173 1 6321679"/>
                <a:gd name="f226" fmla="*/ f174 1 6321679"/>
                <a:gd name="f227" fmla="*/ f175 1 6521594"/>
                <a:gd name="f228" fmla="*/ f176 1 6321679"/>
                <a:gd name="f229" fmla="*/ f177 1 6521594"/>
                <a:gd name="f230" fmla="*/ f178 1 6321679"/>
                <a:gd name="f231" fmla="*/ f179 1 6521594"/>
                <a:gd name="f232" fmla="*/ f5 1 f127"/>
                <a:gd name="f233" fmla="*/ f6 1 f127"/>
                <a:gd name="f234" fmla="*/ f5 1 f128"/>
                <a:gd name="f235" fmla="*/ f7 1 f128"/>
                <a:gd name="f236" fmla="+- f180 0 f1"/>
                <a:gd name="f237" fmla="*/ f181 1 f127"/>
                <a:gd name="f238" fmla="*/ f182 1 f128"/>
                <a:gd name="f239" fmla="*/ f183 1 f127"/>
                <a:gd name="f240" fmla="*/ f184 1 f128"/>
                <a:gd name="f241" fmla="*/ f185 1 f127"/>
                <a:gd name="f242" fmla="*/ f186 1 f128"/>
                <a:gd name="f243" fmla="*/ f187 1 f128"/>
                <a:gd name="f244" fmla="*/ f188 1 f127"/>
                <a:gd name="f245" fmla="*/ f189 1 f128"/>
                <a:gd name="f246" fmla="*/ f190 1 f127"/>
                <a:gd name="f247" fmla="*/ f191 1 f128"/>
                <a:gd name="f248" fmla="*/ f192 1 f127"/>
                <a:gd name="f249" fmla="*/ f193 1 f128"/>
                <a:gd name="f250" fmla="*/ f194 1 f128"/>
                <a:gd name="f251" fmla="*/ f195 1 f127"/>
                <a:gd name="f252" fmla="*/ f196 1 f128"/>
                <a:gd name="f253" fmla="*/ f197 1 f127"/>
                <a:gd name="f254" fmla="*/ f198 1 f128"/>
                <a:gd name="f255" fmla="*/ f199 1 f127"/>
                <a:gd name="f256" fmla="*/ f200 1 f128"/>
                <a:gd name="f257" fmla="*/ f201 1 f127"/>
                <a:gd name="f258" fmla="*/ f202 1 f128"/>
                <a:gd name="f259" fmla="*/ f203 1 f127"/>
                <a:gd name="f260" fmla="*/ f204 1 f128"/>
                <a:gd name="f261" fmla="*/ f205 1 f127"/>
                <a:gd name="f262" fmla="*/ f206 1 f128"/>
                <a:gd name="f263" fmla="*/ f207 1 f127"/>
                <a:gd name="f264" fmla="*/ f208 1 f128"/>
                <a:gd name="f265" fmla="*/ f209 1 f127"/>
                <a:gd name="f266" fmla="*/ f210 1 f128"/>
                <a:gd name="f267" fmla="*/ f211 1 f127"/>
                <a:gd name="f268" fmla="*/ f212 1 f128"/>
                <a:gd name="f269" fmla="*/ f213 1 f127"/>
                <a:gd name="f270" fmla="*/ f214 1 f128"/>
                <a:gd name="f271" fmla="*/ f215 1 f128"/>
                <a:gd name="f272" fmla="*/ f216 1 f128"/>
                <a:gd name="f273" fmla="*/ f217 1 f127"/>
                <a:gd name="f274" fmla="*/ f218 1 f128"/>
                <a:gd name="f275" fmla="*/ f219 1 f127"/>
                <a:gd name="f276" fmla="*/ f220 1 f128"/>
                <a:gd name="f277" fmla="*/ f221 1 f127"/>
                <a:gd name="f278" fmla="*/ f222 1 f128"/>
                <a:gd name="f279" fmla="*/ f223 1 f127"/>
                <a:gd name="f280" fmla="*/ f224 1 f128"/>
                <a:gd name="f281" fmla="*/ f225 1 f127"/>
                <a:gd name="f282" fmla="*/ f226 1 f127"/>
                <a:gd name="f283" fmla="*/ f227 1 f128"/>
                <a:gd name="f284" fmla="*/ f228 1 f127"/>
                <a:gd name="f285" fmla="*/ f229 1 f128"/>
                <a:gd name="f286" fmla="*/ f230 1 f127"/>
                <a:gd name="f287" fmla="*/ f231 1 f128"/>
                <a:gd name="f288" fmla="*/ f232 f122 1"/>
                <a:gd name="f289" fmla="*/ f233 f122 1"/>
                <a:gd name="f290" fmla="*/ f235 f123 1"/>
                <a:gd name="f291" fmla="*/ f234 f123 1"/>
                <a:gd name="f292" fmla="*/ f237 f122 1"/>
                <a:gd name="f293" fmla="*/ f238 f123 1"/>
                <a:gd name="f294" fmla="*/ f239 f122 1"/>
                <a:gd name="f295" fmla="*/ f240 f123 1"/>
                <a:gd name="f296" fmla="*/ f241 f122 1"/>
                <a:gd name="f297" fmla="*/ f242 f123 1"/>
                <a:gd name="f298" fmla="*/ f243 f123 1"/>
                <a:gd name="f299" fmla="*/ f244 f122 1"/>
                <a:gd name="f300" fmla="*/ f245 f123 1"/>
                <a:gd name="f301" fmla="*/ f246 f122 1"/>
                <a:gd name="f302" fmla="*/ f247 f123 1"/>
                <a:gd name="f303" fmla="*/ f248 f122 1"/>
                <a:gd name="f304" fmla="*/ f249 f123 1"/>
                <a:gd name="f305" fmla="*/ f250 f123 1"/>
                <a:gd name="f306" fmla="*/ f251 f122 1"/>
                <a:gd name="f307" fmla="*/ f252 f123 1"/>
                <a:gd name="f308" fmla="*/ f253 f122 1"/>
                <a:gd name="f309" fmla="*/ f254 f123 1"/>
                <a:gd name="f310" fmla="*/ f255 f122 1"/>
                <a:gd name="f311" fmla="*/ f256 f123 1"/>
                <a:gd name="f312" fmla="*/ f257 f122 1"/>
                <a:gd name="f313" fmla="*/ f258 f123 1"/>
                <a:gd name="f314" fmla="*/ f259 f122 1"/>
                <a:gd name="f315" fmla="*/ f260 f123 1"/>
                <a:gd name="f316" fmla="*/ f261 f122 1"/>
                <a:gd name="f317" fmla="*/ f262 f123 1"/>
                <a:gd name="f318" fmla="*/ f263 f122 1"/>
                <a:gd name="f319" fmla="*/ f264 f123 1"/>
                <a:gd name="f320" fmla="*/ f265 f122 1"/>
                <a:gd name="f321" fmla="*/ f266 f123 1"/>
                <a:gd name="f322" fmla="*/ f267 f122 1"/>
                <a:gd name="f323" fmla="*/ f268 f123 1"/>
                <a:gd name="f324" fmla="*/ f269 f122 1"/>
                <a:gd name="f325" fmla="*/ f270 f123 1"/>
                <a:gd name="f326" fmla="*/ f271 f123 1"/>
                <a:gd name="f327" fmla="*/ f272 f123 1"/>
                <a:gd name="f328" fmla="*/ f273 f122 1"/>
                <a:gd name="f329" fmla="*/ f274 f123 1"/>
                <a:gd name="f330" fmla="*/ f275 f122 1"/>
                <a:gd name="f331" fmla="*/ f276 f123 1"/>
                <a:gd name="f332" fmla="*/ f277 f122 1"/>
                <a:gd name="f333" fmla="*/ f278 f123 1"/>
                <a:gd name="f334" fmla="*/ f279 f122 1"/>
                <a:gd name="f335" fmla="*/ f280 f123 1"/>
                <a:gd name="f336" fmla="*/ f281 f122 1"/>
                <a:gd name="f337" fmla="*/ f282 f122 1"/>
                <a:gd name="f338" fmla="*/ f283 f123 1"/>
                <a:gd name="f339" fmla="*/ f284 f122 1"/>
                <a:gd name="f340" fmla="*/ f285 f123 1"/>
                <a:gd name="f341" fmla="*/ f286 f122 1"/>
                <a:gd name="f342" fmla="*/ f287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6">
                  <a:pos x="f292" y="f293"/>
                </a:cxn>
                <a:cxn ang="f236">
                  <a:pos x="f294" y="f295"/>
                </a:cxn>
                <a:cxn ang="f236">
                  <a:pos x="f296" y="f297"/>
                </a:cxn>
                <a:cxn ang="f236">
                  <a:pos x="f296" y="f298"/>
                </a:cxn>
                <a:cxn ang="f236">
                  <a:pos x="f299" y="f300"/>
                </a:cxn>
                <a:cxn ang="f236">
                  <a:pos x="f301" y="f302"/>
                </a:cxn>
                <a:cxn ang="f236">
                  <a:pos x="f303" y="f304"/>
                </a:cxn>
                <a:cxn ang="f236">
                  <a:pos x="f292" y="f305"/>
                </a:cxn>
                <a:cxn ang="f236">
                  <a:pos x="f306" y="f307"/>
                </a:cxn>
                <a:cxn ang="f236">
                  <a:pos x="f308" y="f309"/>
                </a:cxn>
                <a:cxn ang="f236">
                  <a:pos x="f310" y="f311"/>
                </a:cxn>
                <a:cxn ang="f236">
                  <a:pos x="f312" y="f313"/>
                </a:cxn>
                <a:cxn ang="f236">
                  <a:pos x="f314" y="f315"/>
                </a:cxn>
                <a:cxn ang="f236">
                  <a:pos x="f316" y="f317"/>
                </a:cxn>
                <a:cxn ang="f236">
                  <a:pos x="f318" y="f319"/>
                </a:cxn>
                <a:cxn ang="f236">
                  <a:pos x="f320" y="f321"/>
                </a:cxn>
                <a:cxn ang="f236">
                  <a:pos x="f322" y="f323"/>
                </a:cxn>
                <a:cxn ang="f236">
                  <a:pos x="f324" y="f325"/>
                </a:cxn>
                <a:cxn ang="f236">
                  <a:pos x="f296" y="f326"/>
                </a:cxn>
                <a:cxn ang="f236">
                  <a:pos x="f296" y="f327"/>
                </a:cxn>
                <a:cxn ang="f236">
                  <a:pos x="f328" y="f329"/>
                </a:cxn>
                <a:cxn ang="f236">
                  <a:pos x="f330" y="f331"/>
                </a:cxn>
                <a:cxn ang="f236">
                  <a:pos x="f332" y="f333"/>
                </a:cxn>
                <a:cxn ang="f236">
                  <a:pos x="f334" y="f335"/>
                </a:cxn>
                <a:cxn ang="f236">
                  <a:pos x="f336" y="f335"/>
                </a:cxn>
                <a:cxn ang="f236">
                  <a:pos x="f337" y="f338"/>
                </a:cxn>
                <a:cxn ang="f236">
                  <a:pos x="f339" y="f340"/>
                </a:cxn>
                <a:cxn ang="f236">
                  <a:pos x="f341" y="f342"/>
                </a:cxn>
                <a:cxn ang="f236">
                  <a:pos x="f292" y="f293"/>
                </a:cxn>
              </a:cxnLst>
              <a:rect l="f288" t="f291" r="f289" b="f290"/>
              <a:pathLst>
                <a:path w="6321679" h="6521594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lnTo>
                    <a:pt x="f6" y="f14"/>
                  </a:lnTo>
                  <a:lnTo>
                    <a:pt x="f6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8" y="f33"/>
                  </a:cubicBezTo>
                  <a:cubicBezTo>
                    <a:pt x="f34" y="f33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3" y="f55"/>
                  </a:cubicBezTo>
                  <a:cubicBezTo>
                    <a:pt x="f53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cubicBezTo>
                    <a:pt x="f77" y="f78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lnTo>
                    <a:pt x="f6" y="f89"/>
                  </a:lnTo>
                  <a:lnTo>
                    <a:pt x="f6" y="f90"/>
                  </a:lnTo>
                  <a:lnTo>
                    <a:pt x="f91" y="f92"/>
                  </a:lnTo>
                  <a:cubicBezTo>
                    <a:pt x="f93" y="f94"/>
                    <a:pt x="f95" y="f96"/>
                    <a:pt x="f97" y="f98"/>
                  </a:cubicBezTo>
                  <a:cubicBezTo>
                    <a:pt x="f99" y="f100"/>
                    <a:pt x="f101" y="f102"/>
                    <a:pt x="f103" y="f104"/>
                  </a:cubicBezTo>
                  <a:lnTo>
                    <a:pt x="f105" y="f7"/>
                  </a:lnTo>
                  <a:lnTo>
                    <a:pt x="f106" y="f7"/>
                  </a:lnTo>
                  <a:lnTo>
                    <a:pt x="f107" y="f108"/>
                  </a:lnTo>
                  <a:cubicBezTo>
                    <a:pt x="f109" y="f110"/>
                    <a:pt x="f111" y="f112"/>
                    <a:pt x="f113" y="f114"/>
                  </a:cubicBezTo>
                  <a:cubicBezTo>
                    <a:pt x="f115" y="f116"/>
                    <a:pt x="f5" y="f117"/>
                    <a:pt x="f5" y="f118"/>
                  </a:cubicBezTo>
                  <a:cubicBezTo>
                    <a:pt x="f5" y="f119"/>
                    <a:pt x="f120" y="f5"/>
                    <a:pt x="f8" y="f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0" name="Freeform: Shape 17">
              <a:extLst>
                <a:ext uri="{FF2B5EF4-FFF2-40B4-BE49-F238E27FC236}">
                  <a16:creationId xmlns:a16="http://schemas.microsoft.com/office/drawing/2014/main" id="{79FF3C2C-7E3C-784E-12AA-BBA3EC92B91A}"/>
                </a:ext>
              </a:extLst>
            </p:cNvPr>
            <p:cNvSpPr/>
            <p:nvPr/>
          </p:nvSpPr>
          <p:spPr>
            <a:xfrm>
              <a:off x="7044382" y="403689"/>
              <a:ext cx="7586017" cy="78259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321679"/>
                <a:gd name="f7" fmla="val 6521594"/>
                <a:gd name="f8" fmla="val 4150102"/>
                <a:gd name="f9" fmla="val 4918148"/>
                <a:gd name="f10" fmla="val 5569597"/>
                <a:gd name="f11" fmla="val 228540"/>
                <a:gd name="f12" fmla="val 6083891"/>
                <a:gd name="f13" fmla="val 619943"/>
                <a:gd name="f14" fmla="val 822247"/>
                <a:gd name="f15" fmla="val 2150195"/>
                <a:gd name="f16" fmla="val 6241288"/>
                <a:gd name="f17" fmla="val 1985338"/>
                <a:gd name="f18" fmla="val 6156788"/>
                <a:gd name="f19" fmla="val 1831195"/>
                <a:gd name="f20" fmla="val 6059249"/>
                <a:gd name="f21" fmla="val 1688709"/>
                <a:gd name="f22" fmla="val 5949367"/>
                <a:gd name="f23" fmla="val 1559997"/>
                <a:gd name="f24" fmla="val 5737073"/>
                <a:gd name="f25" fmla="val 1311397"/>
                <a:gd name="f26" fmla="val 5482843"/>
                <a:gd name="f27" fmla="val 1118314"/>
                <a:gd name="f28" fmla="val 5193362"/>
                <a:gd name="f29" fmla="val 986156"/>
                <a:gd name="f30" fmla="val 4883437"/>
                <a:gd name="f31" fmla="val 844596"/>
                <a:gd name="f32" fmla="val 4532365"/>
                <a:gd name="f33" fmla="val 772850"/>
                <a:gd name="f34" fmla="val 3746218"/>
                <a:gd name="f35" fmla="val 3319008"/>
                <a:gd name="f36" fmla="val 853613"/>
                <a:gd name="f37" fmla="val 2914861"/>
                <a:gd name="f38" fmla="val 1006637"/>
                <a:gd name="f39" fmla="val 2515039"/>
                <a:gd name="f40" fmla="val 1157857"/>
                <a:gd name="f41" fmla="val 2134350"/>
                <a:gd name="f42" fmla="val 1380438"/>
                <a:gd name="f43" fmla="val 1814073"/>
                <a:gd name="f44" fmla="val 1650163"/>
                <a:gd name="f45" fmla="val 1494190"/>
                <a:gd name="f46" fmla="val 1919502"/>
                <a:gd name="f47" fmla="val 1232622"/>
                <a:gd name="f48" fmla="val 2238173"/>
                <a:gd name="f49" fmla="val 1057412"/>
                <a:gd name="f50" fmla="val 2571657"/>
                <a:gd name="f51" fmla="val 877486"/>
                <a:gd name="f52" fmla="val 2914158"/>
                <a:gd name="f53" fmla="val 786277"/>
                <a:gd name="f54" fmla="val 3270313"/>
                <a:gd name="f55" fmla="val 3630204"/>
                <a:gd name="f56" fmla="val 3974121"/>
                <a:gd name="f57" fmla="val 923483"/>
                <a:gd name="f58" fmla="val 4173646"/>
                <a:gd name="f59" fmla="val 1233931"/>
                <a:gd name="f60" fmla="val 4592016"/>
                <a:gd name="f61" fmla="val 1311641"/>
                <a:gd name="f62" fmla="val 4696736"/>
                <a:gd name="f63" fmla="val 1391972"/>
                <a:gd name="f64" fmla="val 4805064"/>
                <a:gd name="f65" fmla="val 1474795"/>
                <a:gd name="f66" fmla="val 4924985"/>
                <a:gd name="f67" fmla="val 1767682"/>
                <a:gd name="f68" fmla="val 5349278"/>
                <a:gd name="f69" fmla="val 2068172"/>
                <a:gd name="f70" fmla="val 5650948"/>
                <a:gd name="f71" fmla="val 2393691"/>
                <a:gd name="f72" fmla="val 5846995"/>
                <a:gd name="f73" fmla="val 2738735"/>
                <a:gd name="f74" fmla="val 6054891"/>
                <a:gd name="f75" fmla="val 3133971"/>
                <a:gd name="f76" fmla="val 6155876"/>
                <a:gd name="f77" fmla="val 3601805"/>
                <a:gd name="f78" fmla="val 3867305"/>
                <a:gd name="f79" fmla="val 4114196"/>
                <a:gd name="f80" fmla="val 6093405"/>
                <a:gd name="f81" fmla="val 4378909"/>
                <a:gd name="f82" fmla="val 5959186"/>
                <a:gd name="f83" fmla="val 4650699"/>
                <a:gd name="f84" fmla="val 5821362"/>
                <a:gd name="f85" fmla="val 4919737"/>
                <a:gd name="f86" fmla="val 5620421"/>
                <a:gd name="f87" fmla="val 5218129"/>
                <a:gd name="f88" fmla="val 5391271"/>
                <a:gd name="f89" fmla="val 5288107"/>
                <a:gd name="f90" fmla="val 5337558"/>
                <a:gd name="f91" fmla="val 5357824"/>
                <a:gd name="f92" fmla="val 5284617"/>
                <a:gd name="f93" fmla="val 5425313"/>
                <a:gd name="f94" fmla="val 5233481"/>
                <a:gd name="f95" fmla="val 5739037"/>
                <a:gd name="f96" fmla="val 4995556"/>
                <a:gd name="f97" fmla="val 6037512"/>
                <a:gd name="f98" fmla="val 4769168"/>
                <a:gd name="f99" fmla="val 6254366"/>
                <a:gd name="f100" fmla="val 4534301"/>
                <a:gd name="f101" fmla="val 4456641"/>
                <a:gd name="f102" fmla="val 5523097"/>
                <a:gd name="f103" fmla="val 6024428"/>
                <a:gd name="f104" fmla="val 5754969"/>
                <a:gd name="f105" fmla="val 5918395"/>
                <a:gd name="f106" fmla="val 5835747"/>
                <a:gd name="f107" fmla="val 5810491"/>
                <a:gd name="f108" fmla="val 5916953"/>
                <a:gd name="f109" fmla="val 5702345"/>
                <a:gd name="f110" fmla="val 6000018"/>
                <a:gd name="f111" fmla="val 5466020"/>
                <a:gd name="f112" fmla="val 6181541"/>
                <a:gd name="f113" fmla="val 5232938"/>
                <a:gd name="f114" fmla="val 6357503"/>
                <a:gd name="f115" fmla="val 4988380"/>
                <a:gd name="f116" fmla="val 6506549"/>
                <a:gd name="f117" fmla="val 4961490"/>
                <a:gd name="f118" fmla="val 2011326"/>
                <a:gd name="f119" fmla="val 1982893"/>
                <a:gd name="f120" fmla="val 6505768"/>
                <a:gd name="f121" fmla="val 1531799"/>
                <a:gd name="f122" fmla="val 6233999"/>
                <a:gd name="f123" fmla="val 1157400"/>
                <a:gd name="f124" fmla="val 5841520"/>
                <a:gd name="f125" fmla="val 824149"/>
                <a:gd name="f126" fmla="val 5358682"/>
                <a:gd name="f127" fmla="val 424196"/>
                <a:gd name="f128" fmla="val 4779302"/>
                <a:gd name="f129" fmla="val 4381929"/>
                <a:gd name="f130" fmla="val 3630075"/>
                <a:gd name="f131" fmla="val 1625174"/>
                <a:gd name="f132" fmla="val 2089794"/>
                <a:gd name="f133" fmla="+- 0 0 -90"/>
                <a:gd name="f134" fmla="*/ f3 1 6321679"/>
                <a:gd name="f135" fmla="*/ f4 1 6521594"/>
                <a:gd name="f136" fmla="+- f7 0 f5"/>
                <a:gd name="f137" fmla="+- f6 0 f5"/>
                <a:gd name="f138" fmla="*/ f133 f0 1"/>
                <a:gd name="f139" fmla="*/ f137 1 6321679"/>
                <a:gd name="f140" fmla="*/ f136 1 6521594"/>
                <a:gd name="f141" fmla="*/ 4150102 f137 1"/>
                <a:gd name="f142" fmla="*/ 0 f136 1"/>
                <a:gd name="f143" fmla="*/ 6083891 f137 1"/>
                <a:gd name="f144" fmla="*/ 619943 f136 1"/>
                <a:gd name="f145" fmla="*/ 6321679 f137 1"/>
                <a:gd name="f146" fmla="*/ 822247 f136 1"/>
                <a:gd name="f147" fmla="*/ 2150195 f136 1"/>
                <a:gd name="f148" fmla="*/ 6241288 f137 1"/>
                <a:gd name="f149" fmla="*/ 1985338 f136 1"/>
                <a:gd name="f150" fmla="*/ 5949367 f137 1"/>
                <a:gd name="f151" fmla="*/ 1559997 f136 1"/>
                <a:gd name="f152" fmla="*/ 5193362 f137 1"/>
                <a:gd name="f153" fmla="*/ 986156 f136 1"/>
                <a:gd name="f154" fmla="*/ 772850 f136 1"/>
                <a:gd name="f155" fmla="*/ 2914861 f137 1"/>
                <a:gd name="f156" fmla="*/ 1006637 f136 1"/>
                <a:gd name="f157" fmla="*/ 1814073 f137 1"/>
                <a:gd name="f158" fmla="*/ 1650163 f136 1"/>
                <a:gd name="f159" fmla="*/ 1057412 f137 1"/>
                <a:gd name="f160" fmla="*/ 2571657 f136 1"/>
                <a:gd name="f161" fmla="*/ 786277 f137 1"/>
                <a:gd name="f162" fmla="*/ 3630204 f136 1"/>
                <a:gd name="f163" fmla="*/ 1233931 f137 1"/>
                <a:gd name="f164" fmla="*/ 4592016 f136 1"/>
                <a:gd name="f165" fmla="*/ 1474795 f137 1"/>
                <a:gd name="f166" fmla="*/ 4924985 f136 1"/>
                <a:gd name="f167" fmla="*/ 2393691 f137 1"/>
                <a:gd name="f168" fmla="*/ 5846995 f136 1"/>
                <a:gd name="f169" fmla="*/ 3601805 f137 1"/>
                <a:gd name="f170" fmla="*/ 6155876 f136 1"/>
                <a:gd name="f171" fmla="*/ 4378909 f137 1"/>
                <a:gd name="f172" fmla="*/ 5959186 f136 1"/>
                <a:gd name="f173" fmla="*/ 5218129 f137 1"/>
                <a:gd name="f174" fmla="*/ 5391271 f136 1"/>
                <a:gd name="f175" fmla="*/ 5425313 f137 1"/>
                <a:gd name="f176" fmla="*/ 5233481 f136 1"/>
                <a:gd name="f177" fmla="*/ 6254366 f137 1"/>
                <a:gd name="f178" fmla="*/ 4534301 f136 1"/>
                <a:gd name="f179" fmla="*/ 4456641 f136 1"/>
                <a:gd name="f180" fmla="*/ 5523097 f136 1"/>
                <a:gd name="f181" fmla="*/ 6024428 f137 1"/>
                <a:gd name="f182" fmla="*/ 5754969 f136 1"/>
                <a:gd name="f183" fmla="*/ 5702345 f137 1"/>
                <a:gd name="f184" fmla="*/ 6000018 f136 1"/>
                <a:gd name="f185" fmla="*/ 4988380 f137 1"/>
                <a:gd name="f186" fmla="*/ 6506549 f136 1"/>
                <a:gd name="f187" fmla="*/ 4961490 f137 1"/>
                <a:gd name="f188" fmla="*/ 6521594 f136 1"/>
                <a:gd name="f189" fmla="*/ 2011326 f137 1"/>
                <a:gd name="f190" fmla="*/ 1982893 f137 1"/>
                <a:gd name="f191" fmla="*/ 6505768 f136 1"/>
                <a:gd name="f192" fmla="*/ 824149 f137 1"/>
                <a:gd name="f193" fmla="*/ 5358682 f136 1"/>
                <a:gd name="f194" fmla="*/ 0 f137 1"/>
                <a:gd name="f195" fmla="*/ 3630075 f136 1"/>
                <a:gd name="f196" fmla="*/ f138 1 f2"/>
                <a:gd name="f197" fmla="*/ f141 1 6321679"/>
                <a:gd name="f198" fmla="*/ f142 1 6521594"/>
                <a:gd name="f199" fmla="*/ f143 1 6321679"/>
                <a:gd name="f200" fmla="*/ f144 1 6521594"/>
                <a:gd name="f201" fmla="*/ f145 1 6321679"/>
                <a:gd name="f202" fmla="*/ f146 1 6521594"/>
                <a:gd name="f203" fmla="*/ f147 1 6521594"/>
                <a:gd name="f204" fmla="*/ f148 1 6321679"/>
                <a:gd name="f205" fmla="*/ f149 1 6521594"/>
                <a:gd name="f206" fmla="*/ f150 1 6321679"/>
                <a:gd name="f207" fmla="*/ f151 1 6521594"/>
                <a:gd name="f208" fmla="*/ f152 1 6321679"/>
                <a:gd name="f209" fmla="*/ f153 1 6521594"/>
                <a:gd name="f210" fmla="*/ f154 1 6521594"/>
                <a:gd name="f211" fmla="*/ f155 1 6321679"/>
                <a:gd name="f212" fmla="*/ f156 1 6521594"/>
                <a:gd name="f213" fmla="*/ f157 1 6321679"/>
                <a:gd name="f214" fmla="*/ f158 1 6521594"/>
                <a:gd name="f215" fmla="*/ f159 1 6321679"/>
                <a:gd name="f216" fmla="*/ f160 1 6521594"/>
                <a:gd name="f217" fmla="*/ f161 1 6321679"/>
                <a:gd name="f218" fmla="*/ f162 1 6521594"/>
                <a:gd name="f219" fmla="*/ f163 1 6321679"/>
                <a:gd name="f220" fmla="*/ f164 1 6521594"/>
                <a:gd name="f221" fmla="*/ f165 1 6321679"/>
                <a:gd name="f222" fmla="*/ f166 1 6521594"/>
                <a:gd name="f223" fmla="*/ f167 1 6321679"/>
                <a:gd name="f224" fmla="*/ f168 1 6521594"/>
                <a:gd name="f225" fmla="*/ f169 1 6321679"/>
                <a:gd name="f226" fmla="*/ f170 1 6521594"/>
                <a:gd name="f227" fmla="*/ f171 1 6321679"/>
                <a:gd name="f228" fmla="*/ f172 1 6521594"/>
                <a:gd name="f229" fmla="*/ f173 1 6321679"/>
                <a:gd name="f230" fmla="*/ f174 1 6521594"/>
                <a:gd name="f231" fmla="*/ f175 1 6321679"/>
                <a:gd name="f232" fmla="*/ f176 1 6521594"/>
                <a:gd name="f233" fmla="*/ f177 1 6321679"/>
                <a:gd name="f234" fmla="*/ f178 1 6521594"/>
                <a:gd name="f235" fmla="*/ f179 1 6521594"/>
                <a:gd name="f236" fmla="*/ f180 1 6521594"/>
                <a:gd name="f237" fmla="*/ f181 1 6321679"/>
                <a:gd name="f238" fmla="*/ f182 1 6521594"/>
                <a:gd name="f239" fmla="*/ f183 1 6321679"/>
                <a:gd name="f240" fmla="*/ f184 1 6521594"/>
                <a:gd name="f241" fmla="*/ f185 1 6321679"/>
                <a:gd name="f242" fmla="*/ f186 1 6521594"/>
                <a:gd name="f243" fmla="*/ f187 1 6321679"/>
                <a:gd name="f244" fmla="*/ f188 1 6521594"/>
                <a:gd name="f245" fmla="*/ f189 1 6321679"/>
                <a:gd name="f246" fmla="*/ f190 1 6321679"/>
                <a:gd name="f247" fmla="*/ f191 1 6521594"/>
                <a:gd name="f248" fmla="*/ f192 1 6321679"/>
                <a:gd name="f249" fmla="*/ f193 1 6521594"/>
                <a:gd name="f250" fmla="*/ f194 1 6321679"/>
                <a:gd name="f251" fmla="*/ f195 1 6521594"/>
                <a:gd name="f252" fmla="*/ f5 1 f139"/>
                <a:gd name="f253" fmla="*/ f6 1 f139"/>
                <a:gd name="f254" fmla="*/ f5 1 f140"/>
                <a:gd name="f255" fmla="*/ f7 1 f140"/>
                <a:gd name="f256" fmla="+- f196 0 f1"/>
                <a:gd name="f257" fmla="*/ f197 1 f139"/>
                <a:gd name="f258" fmla="*/ f198 1 f140"/>
                <a:gd name="f259" fmla="*/ f199 1 f139"/>
                <a:gd name="f260" fmla="*/ f200 1 f140"/>
                <a:gd name="f261" fmla="*/ f201 1 f139"/>
                <a:gd name="f262" fmla="*/ f202 1 f140"/>
                <a:gd name="f263" fmla="*/ f203 1 f140"/>
                <a:gd name="f264" fmla="*/ f204 1 f139"/>
                <a:gd name="f265" fmla="*/ f205 1 f140"/>
                <a:gd name="f266" fmla="*/ f206 1 f139"/>
                <a:gd name="f267" fmla="*/ f207 1 f140"/>
                <a:gd name="f268" fmla="*/ f208 1 f139"/>
                <a:gd name="f269" fmla="*/ f209 1 f140"/>
                <a:gd name="f270" fmla="*/ f210 1 f140"/>
                <a:gd name="f271" fmla="*/ f211 1 f139"/>
                <a:gd name="f272" fmla="*/ f212 1 f140"/>
                <a:gd name="f273" fmla="*/ f213 1 f139"/>
                <a:gd name="f274" fmla="*/ f214 1 f140"/>
                <a:gd name="f275" fmla="*/ f215 1 f139"/>
                <a:gd name="f276" fmla="*/ f216 1 f140"/>
                <a:gd name="f277" fmla="*/ f217 1 f139"/>
                <a:gd name="f278" fmla="*/ f218 1 f140"/>
                <a:gd name="f279" fmla="*/ f219 1 f139"/>
                <a:gd name="f280" fmla="*/ f220 1 f140"/>
                <a:gd name="f281" fmla="*/ f221 1 f139"/>
                <a:gd name="f282" fmla="*/ f222 1 f140"/>
                <a:gd name="f283" fmla="*/ f223 1 f139"/>
                <a:gd name="f284" fmla="*/ f224 1 f140"/>
                <a:gd name="f285" fmla="*/ f225 1 f139"/>
                <a:gd name="f286" fmla="*/ f226 1 f140"/>
                <a:gd name="f287" fmla="*/ f227 1 f139"/>
                <a:gd name="f288" fmla="*/ f228 1 f140"/>
                <a:gd name="f289" fmla="*/ f229 1 f139"/>
                <a:gd name="f290" fmla="*/ f230 1 f140"/>
                <a:gd name="f291" fmla="*/ f231 1 f139"/>
                <a:gd name="f292" fmla="*/ f232 1 f140"/>
                <a:gd name="f293" fmla="*/ f233 1 f139"/>
                <a:gd name="f294" fmla="*/ f234 1 f140"/>
                <a:gd name="f295" fmla="*/ f235 1 f140"/>
                <a:gd name="f296" fmla="*/ f236 1 f140"/>
                <a:gd name="f297" fmla="*/ f237 1 f139"/>
                <a:gd name="f298" fmla="*/ f238 1 f140"/>
                <a:gd name="f299" fmla="*/ f239 1 f139"/>
                <a:gd name="f300" fmla="*/ f240 1 f140"/>
                <a:gd name="f301" fmla="*/ f241 1 f139"/>
                <a:gd name="f302" fmla="*/ f242 1 f140"/>
                <a:gd name="f303" fmla="*/ f243 1 f139"/>
                <a:gd name="f304" fmla="*/ f244 1 f140"/>
                <a:gd name="f305" fmla="*/ f245 1 f139"/>
                <a:gd name="f306" fmla="*/ f246 1 f139"/>
                <a:gd name="f307" fmla="*/ f247 1 f140"/>
                <a:gd name="f308" fmla="*/ f248 1 f139"/>
                <a:gd name="f309" fmla="*/ f249 1 f140"/>
                <a:gd name="f310" fmla="*/ f250 1 f139"/>
                <a:gd name="f311" fmla="*/ f251 1 f140"/>
                <a:gd name="f312" fmla="*/ f252 f134 1"/>
                <a:gd name="f313" fmla="*/ f253 f134 1"/>
                <a:gd name="f314" fmla="*/ f255 f135 1"/>
                <a:gd name="f315" fmla="*/ f254 f135 1"/>
                <a:gd name="f316" fmla="*/ f257 f134 1"/>
                <a:gd name="f317" fmla="*/ f258 f135 1"/>
                <a:gd name="f318" fmla="*/ f259 f134 1"/>
                <a:gd name="f319" fmla="*/ f260 f135 1"/>
                <a:gd name="f320" fmla="*/ f261 f134 1"/>
                <a:gd name="f321" fmla="*/ f262 f135 1"/>
                <a:gd name="f322" fmla="*/ f263 f135 1"/>
                <a:gd name="f323" fmla="*/ f264 f134 1"/>
                <a:gd name="f324" fmla="*/ f265 f135 1"/>
                <a:gd name="f325" fmla="*/ f266 f134 1"/>
                <a:gd name="f326" fmla="*/ f267 f135 1"/>
                <a:gd name="f327" fmla="*/ f268 f134 1"/>
                <a:gd name="f328" fmla="*/ f269 f135 1"/>
                <a:gd name="f329" fmla="*/ f270 f135 1"/>
                <a:gd name="f330" fmla="*/ f271 f134 1"/>
                <a:gd name="f331" fmla="*/ f272 f135 1"/>
                <a:gd name="f332" fmla="*/ f273 f134 1"/>
                <a:gd name="f333" fmla="*/ f274 f135 1"/>
                <a:gd name="f334" fmla="*/ f275 f134 1"/>
                <a:gd name="f335" fmla="*/ f276 f135 1"/>
                <a:gd name="f336" fmla="*/ f277 f134 1"/>
                <a:gd name="f337" fmla="*/ f278 f135 1"/>
                <a:gd name="f338" fmla="*/ f279 f134 1"/>
                <a:gd name="f339" fmla="*/ f280 f135 1"/>
                <a:gd name="f340" fmla="*/ f281 f134 1"/>
                <a:gd name="f341" fmla="*/ f282 f135 1"/>
                <a:gd name="f342" fmla="*/ f283 f134 1"/>
                <a:gd name="f343" fmla="*/ f284 f135 1"/>
                <a:gd name="f344" fmla="*/ f285 f134 1"/>
                <a:gd name="f345" fmla="*/ f286 f135 1"/>
                <a:gd name="f346" fmla="*/ f287 f134 1"/>
                <a:gd name="f347" fmla="*/ f288 f135 1"/>
                <a:gd name="f348" fmla="*/ f289 f134 1"/>
                <a:gd name="f349" fmla="*/ f290 f135 1"/>
                <a:gd name="f350" fmla="*/ f291 f134 1"/>
                <a:gd name="f351" fmla="*/ f292 f135 1"/>
                <a:gd name="f352" fmla="*/ f293 f134 1"/>
                <a:gd name="f353" fmla="*/ f294 f135 1"/>
                <a:gd name="f354" fmla="*/ f295 f135 1"/>
                <a:gd name="f355" fmla="*/ f296 f135 1"/>
                <a:gd name="f356" fmla="*/ f297 f134 1"/>
                <a:gd name="f357" fmla="*/ f298 f135 1"/>
                <a:gd name="f358" fmla="*/ f299 f134 1"/>
                <a:gd name="f359" fmla="*/ f300 f135 1"/>
                <a:gd name="f360" fmla="*/ f301 f134 1"/>
                <a:gd name="f361" fmla="*/ f302 f135 1"/>
                <a:gd name="f362" fmla="*/ f303 f134 1"/>
                <a:gd name="f363" fmla="*/ f304 f135 1"/>
                <a:gd name="f364" fmla="*/ f305 f134 1"/>
                <a:gd name="f365" fmla="*/ f306 f134 1"/>
                <a:gd name="f366" fmla="*/ f307 f135 1"/>
                <a:gd name="f367" fmla="*/ f308 f134 1"/>
                <a:gd name="f368" fmla="*/ f309 f135 1"/>
                <a:gd name="f369" fmla="*/ f310 f134 1"/>
                <a:gd name="f370" fmla="*/ f311 f1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6">
                  <a:pos x="f316" y="f317"/>
                </a:cxn>
                <a:cxn ang="f256">
                  <a:pos x="f318" y="f319"/>
                </a:cxn>
                <a:cxn ang="f256">
                  <a:pos x="f320" y="f321"/>
                </a:cxn>
                <a:cxn ang="f256">
                  <a:pos x="f320" y="f322"/>
                </a:cxn>
                <a:cxn ang="f256">
                  <a:pos x="f323" y="f324"/>
                </a:cxn>
                <a:cxn ang="f256">
                  <a:pos x="f325" y="f326"/>
                </a:cxn>
                <a:cxn ang="f256">
                  <a:pos x="f327" y="f328"/>
                </a:cxn>
                <a:cxn ang="f256">
                  <a:pos x="f316" y="f329"/>
                </a:cxn>
                <a:cxn ang="f256">
                  <a:pos x="f330" y="f331"/>
                </a:cxn>
                <a:cxn ang="f256">
                  <a:pos x="f332" y="f333"/>
                </a:cxn>
                <a:cxn ang="f256">
                  <a:pos x="f334" y="f335"/>
                </a:cxn>
                <a:cxn ang="f256">
                  <a:pos x="f336" y="f337"/>
                </a:cxn>
                <a:cxn ang="f256">
                  <a:pos x="f338" y="f339"/>
                </a:cxn>
                <a:cxn ang="f256">
                  <a:pos x="f340" y="f341"/>
                </a:cxn>
                <a:cxn ang="f256">
                  <a:pos x="f342" y="f343"/>
                </a:cxn>
                <a:cxn ang="f256">
                  <a:pos x="f344" y="f345"/>
                </a:cxn>
                <a:cxn ang="f256">
                  <a:pos x="f346" y="f347"/>
                </a:cxn>
                <a:cxn ang="f256">
                  <a:pos x="f348" y="f349"/>
                </a:cxn>
                <a:cxn ang="f256">
                  <a:pos x="f350" y="f351"/>
                </a:cxn>
                <a:cxn ang="f256">
                  <a:pos x="f352" y="f353"/>
                </a:cxn>
                <a:cxn ang="f256">
                  <a:pos x="f320" y="f354"/>
                </a:cxn>
                <a:cxn ang="f256">
                  <a:pos x="f320" y="f355"/>
                </a:cxn>
                <a:cxn ang="f256">
                  <a:pos x="f356" y="f357"/>
                </a:cxn>
                <a:cxn ang="f256">
                  <a:pos x="f358" y="f359"/>
                </a:cxn>
                <a:cxn ang="f256">
                  <a:pos x="f360" y="f361"/>
                </a:cxn>
                <a:cxn ang="f256">
                  <a:pos x="f362" y="f363"/>
                </a:cxn>
                <a:cxn ang="f256">
                  <a:pos x="f364" y="f363"/>
                </a:cxn>
                <a:cxn ang="f256">
                  <a:pos x="f365" y="f366"/>
                </a:cxn>
                <a:cxn ang="f256">
                  <a:pos x="f367" y="f368"/>
                </a:cxn>
                <a:cxn ang="f256">
                  <a:pos x="f369" y="f370"/>
                </a:cxn>
                <a:cxn ang="f256">
                  <a:pos x="f316" y="f317"/>
                </a:cxn>
              </a:cxnLst>
              <a:rect l="f312" t="f315" r="f313" b="f314"/>
              <a:pathLst>
                <a:path w="6321679" h="6521594">
                  <a:moveTo>
                    <a:pt x="f8" y="f5"/>
                  </a:moveTo>
                  <a:cubicBezTo>
                    <a:pt x="f9" y="f5"/>
                    <a:pt x="f10" y="f11"/>
                    <a:pt x="f12" y="f13"/>
                  </a:cubicBezTo>
                  <a:lnTo>
                    <a:pt x="f6" y="f14"/>
                  </a:lnTo>
                  <a:lnTo>
                    <a:pt x="f6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8" y="f33"/>
                  </a:cubicBezTo>
                  <a:cubicBezTo>
                    <a:pt x="f34" y="f33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3" y="f55"/>
                  </a:cubicBezTo>
                  <a:cubicBezTo>
                    <a:pt x="f53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cubicBezTo>
                    <a:pt x="f67" y="f68"/>
                    <a:pt x="f69" y="f70"/>
                    <a:pt x="f71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cubicBezTo>
                    <a:pt x="f83" y="f84"/>
                    <a:pt x="f85" y="f86"/>
                    <a:pt x="f87" y="f88"/>
                  </a:cubicBezTo>
                  <a:cubicBezTo>
                    <a:pt x="f89" y="f90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100"/>
                  </a:cubicBezTo>
                  <a:lnTo>
                    <a:pt x="f6" y="f101"/>
                  </a:lnTo>
                  <a:lnTo>
                    <a:pt x="f6" y="f102"/>
                  </a:lnTo>
                  <a:lnTo>
                    <a:pt x="f103" y="f104"/>
                  </a:lnTo>
                  <a:cubicBezTo>
                    <a:pt x="f105" y="f106"/>
                    <a:pt x="f107" y="f108"/>
                    <a:pt x="f109" y="f110"/>
                  </a:cubicBezTo>
                  <a:cubicBezTo>
                    <a:pt x="f111" y="f112"/>
                    <a:pt x="f113" y="f114"/>
                    <a:pt x="f115" y="f116"/>
                  </a:cubicBezTo>
                  <a:lnTo>
                    <a:pt x="f117" y="f7"/>
                  </a:lnTo>
                  <a:lnTo>
                    <a:pt x="f118" y="f7"/>
                  </a:lnTo>
                  <a:lnTo>
                    <a:pt x="f119" y="f120"/>
                  </a:lnTo>
                  <a:cubicBezTo>
                    <a:pt x="f121" y="f122"/>
                    <a:pt x="f123" y="f124"/>
                    <a:pt x="f125" y="f126"/>
                  </a:cubicBezTo>
                  <a:cubicBezTo>
                    <a:pt x="f127" y="f128"/>
                    <a:pt x="f5" y="f129"/>
                    <a:pt x="f5" y="f130"/>
                  </a:cubicBezTo>
                  <a:cubicBezTo>
                    <a:pt x="f5" y="f131"/>
                    <a:pt x="f132" y="f5"/>
                    <a:pt x="f8" y="f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10000"/>
                  </a:srgbClr>
                </a:gs>
                <a:gs pos="100000">
                  <a:srgbClr val="70AD47">
                    <a:alpha val="10000"/>
                  </a:srgbClr>
                </a:gs>
              </a:gsLst>
              <a:lin ang="12000000"/>
            </a:gradFill>
            <a:ln cap="rnd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pic>
        <p:nvPicPr>
          <p:cNvPr id="11" name="Imatge 4" descr="Imatge que conté text, captura de pantalla, programari, Icona d&amp;#39;ordinador&#10;&#10;Pot ser que el contingut generat per IA no sigui correcte.">
            <a:extLst>
              <a:ext uri="{FF2B5EF4-FFF2-40B4-BE49-F238E27FC236}">
                <a16:creationId xmlns:a16="http://schemas.microsoft.com/office/drawing/2014/main" id="{37A9959B-FA29-978D-E650-7113ED6D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606" t="80315" r="14221" b="14173"/>
          <a:stretch>
            <a:fillRect/>
          </a:stretch>
        </p:blipFill>
        <p:spPr>
          <a:xfrm>
            <a:off x="9699249" y="7623440"/>
            <a:ext cx="4951681" cy="449255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3" name="Imatge 5" descr="Hospital Universitari Arnau de Vilanova. ICS">
            <a:extLst>
              <a:ext uri="{FF2B5EF4-FFF2-40B4-BE49-F238E27FC236}">
                <a16:creationId xmlns:a16="http://schemas.microsoft.com/office/drawing/2014/main" id="{9980E46F-F325-5E7E-D4EE-7426B352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051" y="2646699"/>
            <a:ext cx="5154035" cy="342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6" name="QuadreDeText 475">
            <a:extLst>
              <a:ext uri="{FF2B5EF4-FFF2-40B4-BE49-F238E27FC236}">
                <a16:creationId xmlns:a16="http://schemas.microsoft.com/office/drawing/2014/main" id="{BFA5412F-DC8F-A672-41FE-BE57E4CAACAC}"/>
              </a:ext>
            </a:extLst>
          </p:cNvPr>
          <p:cNvSpPr txBox="1"/>
          <p:nvPr/>
        </p:nvSpPr>
        <p:spPr>
          <a:xfrm>
            <a:off x="1141203" y="1813345"/>
            <a:ext cx="2909977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44546A"/>
                </a:solidFill>
                <a:ea typeface="Calibri"/>
                <a:cs typeface="Calibri"/>
              </a:rPr>
              <a:t>Alta dispersió pacients</a:t>
            </a:r>
            <a:endParaRPr lang="ca-ES" sz="22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77" name="QuadreDeText 476">
            <a:extLst>
              <a:ext uri="{FF2B5EF4-FFF2-40B4-BE49-F238E27FC236}">
                <a16:creationId xmlns:a16="http://schemas.microsoft.com/office/drawing/2014/main" id="{D8243BF2-2450-EA03-6DE6-6F10E610EBE7}"/>
              </a:ext>
            </a:extLst>
          </p:cNvPr>
          <p:cNvSpPr txBox="1"/>
          <p:nvPr/>
        </p:nvSpPr>
        <p:spPr>
          <a:xfrm>
            <a:off x="4591767" y="2037630"/>
            <a:ext cx="2909977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44546A"/>
                </a:solidFill>
                <a:ea typeface="Calibri"/>
                <a:cs typeface="Calibri"/>
              </a:rPr>
              <a:t>Llunyania SAPPI</a:t>
            </a:r>
            <a:endParaRPr lang="ca-ES" sz="2200"/>
          </a:p>
        </p:txBody>
      </p:sp>
      <p:sp>
        <p:nvSpPr>
          <p:cNvPr id="478" name="QuadreDeText 477">
            <a:extLst>
              <a:ext uri="{FF2B5EF4-FFF2-40B4-BE49-F238E27FC236}">
                <a16:creationId xmlns:a16="http://schemas.microsoft.com/office/drawing/2014/main" id="{CCC8F2A7-0340-75E7-1F86-14BE6EF11B98}"/>
              </a:ext>
            </a:extLst>
          </p:cNvPr>
          <p:cNvSpPr txBox="1"/>
          <p:nvPr/>
        </p:nvSpPr>
        <p:spPr>
          <a:xfrm>
            <a:off x="640869" y="2572469"/>
            <a:ext cx="1788541" cy="21236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solidFill>
                  <a:srgbClr val="44546A"/>
                </a:solidFill>
                <a:ea typeface="Calibri"/>
                <a:cs typeface="Calibri"/>
              </a:rPr>
              <a:t>Cal més hores (metge, infermera, </a:t>
            </a:r>
            <a:r>
              <a:rPr lang="en-US" sz="2200">
                <a:solidFill>
                  <a:srgbClr val="44546A"/>
                </a:solidFill>
                <a:ea typeface="Calibri"/>
                <a:cs typeface="Calibri"/>
              </a:rPr>
              <a:t>psicòloga I treballadora social)</a:t>
            </a:r>
            <a:endParaRPr lang="ca-ES" sz="2200"/>
          </a:p>
        </p:txBody>
      </p:sp>
      <p:sp>
        <p:nvSpPr>
          <p:cNvPr id="479" name="QuadreDeText 478">
            <a:extLst>
              <a:ext uri="{FF2B5EF4-FFF2-40B4-BE49-F238E27FC236}">
                <a16:creationId xmlns:a16="http://schemas.microsoft.com/office/drawing/2014/main" id="{94F6EB3E-9311-C27F-9971-F71183402DB5}"/>
              </a:ext>
            </a:extLst>
          </p:cNvPr>
          <p:cNvSpPr txBox="1"/>
          <p:nvPr/>
        </p:nvSpPr>
        <p:spPr>
          <a:xfrm>
            <a:off x="2935495" y="2917521"/>
            <a:ext cx="2064587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solidFill>
                  <a:srgbClr val="44546A"/>
                </a:solidFill>
                <a:ea typeface="Calibri"/>
                <a:cs typeface="Calibri"/>
              </a:rPr>
              <a:t>Limitacions per horari: NO </a:t>
            </a:r>
            <a:r>
              <a:rPr lang="en-US" sz="2200">
                <a:solidFill>
                  <a:srgbClr val="44546A"/>
                </a:solidFill>
                <a:ea typeface="Calibri"/>
                <a:cs typeface="Calibri"/>
              </a:rPr>
              <a:t>disponibilitat 24/7  </a:t>
            </a:r>
            <a:endParaRPr lang="ca-ES" sz="2200">
              <a:ea typeface="Calibri"/>
              <a:cs typeface="Calibri"/>
            </a:endParaRPr>
          </a:p>
        </p:txBody>
      </p:sp>
      <p:sp>
        <p:nvSpPr>
          <p:cNvPr id="480" name="QuadreDeText 479">
            <a:extLst>
              <a:ext uri="{FF2B5EF4-FFF2-40B4-BE49-F238E27FC236}">
                <a16:creationId xmlns:a16="http://schemas.microsoft.com/office/drawing/2014/main" id="{46FB9599-2638-F576-2C28-431E1E0D349D}"/>
              </a:ext>
            </a:extLst>
          </p:cNvPr>
          <p:cNvSpPr txBox="1"/>
          <p:nvPr/>
        </p:nvSpPr>
        <p:spPr>
          <a:xfrm>
            <a:off x="5402649" y="3228076"/>
            <a:ext cx="2996237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solidFill>
                  <a:srgbClr val="44546A"/>
                </a:solidFill>
                <a:ea typeface="Calibri"/>
                <a:cs typeface="Calibri"/>
              </a:rPr>
              <a:t>Fonamental bona coordinació amb altres </a:t>
            </a:r>
            <a:r>
              <a:rPr lang="en-US" sz="2200">
                <a:solidFill>
                  <a:srgbClr val="44546A"/>
                </a:solidFill>
                <a:ea typeface="Calibri"/>
                <a:cs typeface="Calibri"/>
              </a:rPr>
              <a:t>recursos territorials i SAPPIS</a:t>
            </a:r>
            <a:endParaRPr lang="ca-ES" sz="2200"/>
          </a:p>
        </p:txBody>
      </p:sp>
      <p:sp>
        <p:nvSpPr>
          <p:cNvPr id="481" name="QuadreDeText 480">
            <a:extLst>
              <a:ext uri="{FF2B5EF4-FFF2-40B4-BE49-F238E27FC236}">
                <a16:creationId xmlns:a16="http://schemas.microsoft.com/office/drawing/2014/main" id="{6C31337D-74D6-939C-2F51-64F77C1DC605}"/>
              </a:ext>
            </a:extLst>
          </p:cNvPr>
          <p:cNvSpPr txBox="1"/>
          <p:nvPr/>
        </p:nvSpPr>
        <p:spPr>
          <a:xfrm>
            <a:off x="1330979" y="5074128"/>
            <a:ext cx="6170760" cy="1107996"/>
          </a:xfrm>
          <a:prstGeom prst="rect">
            <a:avLst/>
          </a:prstGeom>
          <a:ln w="57150">
            <a:solidFill>
              <a:srgbClr val="F0A4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>
                <a:solidFill>
                  <a:srgbClr val="44546A"/>
                </a:solidFill>
                <a:ea typeface="Calibri"/>
                <a:cs typeface="Calibri"/>
              </a:rPr>
              <a:t>Creiem que atorgar rang de llei als drets dels infants en situació de requerir cures pal·liatives pediàtriques serà molt important.</a:t>
            </a:r>
            <a:endParaRPr lang="ca-ES" sz="2200"/>
          </a:p>
        </p:txBody>
      </p:sp>
      <p:sp>
        <p:nvSpPr>
          <p:cNvPr id="482" name="QuadreDeText 481">
            <a:extLst>
              <a:ext uri="{FF2B5EF4-FFF2-40B4-BE49-F238E27FC236}">
                <a16:creationId xmlns:a16="http://schemas.microsoft.com/office/drawing/2014/main" id="{16B164B7-11D6-935B-2ADD-CC7092AD2EEA}"/>
              </a:ext>
            </a:extLst>
          </p:cNvPr>
          <p:cNvSpPr txBox="1"/>
          <p:nvPr/>
        </p:nvSpPr>
        <p:spPr>
          <a:xfrm>
            <a:off x="968667" y="6523364"/>
            <a:ext cx="6929886" cy="1107996"/>
          </a:xfrm>
          <a:prstGeom prst="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dirty="0">
                <a:solidFill>
                  <a:srgbClr val="44546A"/>
                </a:solidFill>
                <a:ea typeface="Calibri"/>
                <a:cs typeface="Calibri"/>
              </a:rPr>
              <a:t>Cal ser </a:t>
            </a:r>
            <a:r>
              <a:rPr lang="en-US" sz="2200">
                <a:solidFill>
                  <a:srgbClr val="44546A"/>
                </a:solidFill>
                <a:ea typeface="Calibri"/>
                <a:cs typeface="Calibri"/>
              </a:rPr>
              <a:t>conscient que amb l'actual dotació de recursos és difícil poder garantir els drets I complir tots els o</a:t>
            </a:r>
            <a:r>
              <a:rPr lang="en-US" sz="2200" dirty="0">
                <a:solidFill>
                  <a:srgbClr val="44546A"/>
                </a:solidFill>
                <a:ea typeface="Calibri"/>
                <a:cs typeface="Calibri"/>
              </a:rPr>
              <a:t>bjectius marcats per la llei</a:t>
            </a:r>
            <a:endParaRPr lang="ca-ES" sz="2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14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4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2"/>
          <a:srcRect l="51656" t="80189" r="14040" b="13187"/>
          <a:stretch>
            <a:fillRect/>
          </a:stretch>
        </p:blipFill>
        <p:spPr>
          <a:xfrm>
            <a:off x="8610723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B73C2-CEDA-9BE3-0F26-989F10FC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>
            <a:extLst>
              <a:ext uri="{FF2B5EF4-FFF2-40B4-BE49-F238E27FC236}">
                <a16:creationId xmlns:a16="http://schemas.microsoft.com/office/drawing/2014/main" id="{C401C954-FAF3-7185-ECB1-3C77A301DA90}"/>
              </a:ext>
            </a:extLst>
          </p:cNvPr>
          <p:cNvSpPr txBox="1"/>
          <p:nvPr/>
        </p:nvSpPr>
        <p:spPr>
          <a:xfrm>
            <a:off x="1248933" y="925555"/>
            <a:ext cx="12199431" cy="8433078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ÍNDEX</a:t>
            </a:r>
          </a:p>
          <a:p>
            <a:pPr marL="0" marR="0" lvl="0" indent="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5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 marL="342900" marR="0" lvl="0" indent="-34290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Àmbit geogràfic</a:t>
            </a:r>
          </a:p>
          <a:p>
            <a:pPr marL="342900" marR="0" lvl="0" indent="-34290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Població diana i pacients estimats </a:t>
            </a:r>
          </a:p>
          <a:p>
            <a:pPr marL="342900" marR="0" lvl="0" indent="-342900" algn="l" defTabSz="4572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Evolució Unitat PCCP Arnau de Vilanova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Composició de l'Equip PCCP HUAV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Tasques metge i infermera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kern="0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Tasques psicòloga i treballadora social</a:t>
            </a:r>
            <a:endParaRPr lang="ca-ES" sz="2000" b="1" i="0" u="none" strike="noStrike" kern="0" cap="none" spc="0" baseline="0" dirty="0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kern="0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Recursos disponibles</a:t>
            </a:r>
            <a:endParaRPr lang="ca-ES" sz="2000" b="1" i="0" u="none" strike="noStrike" kern="0" cap="none" spc="0" baseline="0" dirty="0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Activitat assistencial: evolució i actualitat 2025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Millores amb el desplegament de la segona corona XAPPI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 Canvis des de la implementació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 Objectius 2026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2000" b="1" dirty="0">
                <a:solidFill>
                  <a:srgbClr val="4A0E0E"/>
                </a:solidFill>
                <a:latin typeface="Calibri"/>
                <a:ea typeface="Calibri"/>
                <a:cs typeface="Arial"/>
              </a:rPr>
              <a:t> Comentaris finals</a:t>
            </a:r>
          </a:p>
          <a:p>
            <a:pPr marL="342900" indent="-342900" defTabSz="457200">
              <a:lnSpc>
                <a:spcPct val="150000"/>
              </a:lnSpc>
              <a:buSzPct val="100000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2000" dirty="0">
              <a:solidFill>
                <a:srgbClr val="4A0E0E"/>
              </a:solidFill>
              <a:latin typeface="Calibri"/>
              <a:ea typeface="Calibri"/>
              <a:cs typeface="Arial"/>
            </a:endParaRPr>
          </a:p>
          <a:p>
            <a:pPr defTabSz="457200">
              <a:lnSpc>
                <a:spcPct val="200000"/>
              </a:lnSpc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dirty="0">
              <a:solidFill>
                <a:srgbClr val="4A0E0E"/>
              </a:solidFill>
              <a:latin typeface="Arial"/>
              <a:ea typeface="Calibri"/>
              <a:cs typeface="Arial"/>
            </a:endParaRPr>
          </a:p>
          <a:p>
            <a:pPr marL="342900" indent="-342900" defTabSz="457200">
              <a:buSzPct val="100000"/>
              <a:buFontTx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b="1">
              <a:solidFill>
                <a:srgbClr val="4A0E0E"/>
              </a:solidFill>
              <a:latin typeface="Calibri"/>
              <a:ea typeface="Calibri"/>
              <a:cs typeface="Arial"/>
            </a:endParaRPr>
          </a:p>
          <a:p>
            <a:pPr marL="342900" indent="-342900" defTabSz="457200">
              <a:buSzPct val="100000"/>
              <a:buFontTx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>
              <a:solidFill>
                <a:srgbClr val="000000"/>
              </a:solidFill>
              <a:latin typeface="Trebuchet MS"/>
            </a:endParaRPr>
          </a:p>
          <a:p>
            <a:pPr marL="342900" indent="-342900" defTabSz="457200">
              <a:buSzPct val="100000"/>
              <a:buFont typeface="Trebuchet MS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662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/>
          <p:cNvSpPr txBox="1"/>
          <p:nvPr/>
        </p:nvSpPr>
        <p:spPr>
          <a:xfrm>
            <a:off x="897145" y="698738"/>
            <a:ext cx="9316528" cy="66428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57200" marR="0" lvl="0" indent="-457200" algn="l" defTabSz="914400" rtl="0" fontAlgn="auto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SzPct val="100000"/>
              <a:buFont typeface="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3200" b="1" i="0" u="none" strike="noStrike" kern="1200" cap="none" spc="0" baseline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Àmbit geogràfic </a:t>
            </a:r>
            <a:r>
              <a:rPr lang="en-US" sz="3200" b="0" i="0" u="none" strike="noStrike" kern="1200" cap="none" spc="0" baseline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​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QuadreDeText 7"/>
          <p:cNvSpPr txBox="1"/>
          <p:nvPr/>
        </p:nvSpPr>
        <p:spPr>
          <a:xfrm>
            <a:off x="4900296" y="1797678"/>
            <a:ext cx="6732462" cy="4956421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just" defTabSz="457200">
              <a:lnSpc>
                <a:spcPct val="2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La </a:t>
            </a:r>
            <a:r>
              <a:rPr lang="ca-E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Regió Sanitària de Lleida </a:t>
            </a:r>
            <a:r>
              <a:rPr lang="ca-E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inclou</a:t>
            </a:r>
            <a:r>
              <a:rPr lang="ca-E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ca-ES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les comarques de</a:t>
            </a:r>
            <a:r>
              <a:rPr lang="ca-E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Garrigues, Noguera, Pla de l'Urgell, Segarra, Segrià i Urgell</a:t>
            </a:r>
            <a:r>
              <a:rPr lang="ca-E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ca-ES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 algn="just" defTabSz="457200">
              <a:lnSpc>
                <a:spcPct val="2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just" defTabSz="457200">
              <a:lnSpc>
                <a:spcPct val="2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La </a:t>
            </a:r>
            <a:r>
              <a:rPr lang="ca-ES" sz="18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Regió Sanitària Alt Pirineu i Aran </a:t>
            </a:r>
            <a:r>
              <a:rPr lang="ca-E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consta de</a:t>
            </a:r>
            <a:r>
              <a:rPr lang="ca-E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ca-ES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les comarques</a:t>
            </a:r>
            <a:r>
              <a:rPr lang="ca-ES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Alt Urgell, Alta Ribagorça, Cerdanya, Pallars Jussà, Pallars Sobirà i Vall d'Aran.</a:t>
            </a:r>
            <a:endParaRPr lang="ca-ES"/>
          </a:p>
          <a:p>
            <a:pPr algn="just" defTabSz="457200">
              <a:lnSpc>
                <a:spcPct val="2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just" defTabSz="457200">
              <a:lnSpc>
                <a:spcPct val="2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Les comarques de la </a:t>
            </a:r>
            <a:r>
              <a:rPr lang="ca-ES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Franja d'Aragó</a:t>
            </a:r>
            <a:r>
              <a:rPr lang="ca-E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que tenen el nostre hospital com a referència són: La Ribagorça, La Llitera, El baix Cinca i El Matarranya.</a:t>
            </a:r>
            <a:endParaRPr lang="ca-ES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Calibri"/>
              <a:cs typeface="Calibri" pitchFamily="34"/>
            </a:endParaRPr>
          </a:p>
          <a:p>
            <a:pPr algn="just" defTabSz="457200">
              <a:lnSpc>
                <a:spcPct val="2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40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4" name="Picture 6" descr="Fitxer:Map Regió Sanitària Lleida.jpg - Viquipèdia, l'enciclopèdia lli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7145" y="1363022"/>
            <a:ext cx="3159672" cy="315967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8" descr="Fitxer:Map Regió Sanitària Alt Pirineu i Aran.jpg - Viquipèdia,  l'enciclopèdia lliur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3396" y="4522695"/>
            <a:ext cx="3267169" cy="3267169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Imatge 12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5"/>
          <a:srcRect l="51656" t="80189" r="14040" b="15140"/>
          <a:stretch>
            <a:fillRect/>
          </a:stretch>
        </p:blipFill>
        <p:spPr>
          <a:xfrm>
            <a:off x="10163862" y="7891025"/>
            <a:ext cx="4463341" cy="341757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1"/>
          <p:cNvSpPr txBox="1"/>
          <p:nvPr/>
        </p:nvSpPr>
        <p:spPr>
          <a:xfrm>
            <a:off x="1240008" y="1303172"/>
            <a:ext cx="10965423" cy="6401753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La </a:t>
            </a:r>
            <a:r>
              <a:rPr lang="en-US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població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que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atenem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són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</a:t>
            </a:r>
          </a:p>
          <a:p>
            <a:pPr marL="285750" indent="-285750">
              <a:lnSpc>
                <a:spcPct val="200000"/>
              </a:lnSpc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PCCP/MACAP fins 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als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ker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14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anys</a:t>
            </a:r>
            <a:r>
              <a:rPr lang="en-US" sz="2000" ker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200000"/>
              </a:lnSpc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PCCP/MACAP fins 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als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18 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anys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si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mitja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/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alta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complexitat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(des del </a:t>
            </a:r>
            <a:r>
              <a:rPr lang="en-US" sz="2000" b="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desplegament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ker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2a corona de</a:t>
            </a:r>
            <a:r>
              <a:rPr lang="en-US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la XAPPI</a:t>
            </a:r>
            <a:r>
              <a:rPr lang="en-US" sz="2000" ker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).</a:t>
            </a:r>
            <a:endParaRPr lang="en-US" sz="2000" b="0" i="0" u="none" strike="noStrike" kern="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>
              <a:lnSpc>
                <a:spcPct val="20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1" kern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defTabSz="9144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Els </a:t>
            </a:r>
            <a:r>
              <a:rPr lang="en-US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pacients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estimats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segons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US" sz="2000" b="1" i="0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població</a:t>
            </a: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: </a:t>
            </a:r>
            <a:endParaRPr lang="en-US"/>
          </a:p>
          <a:p>
            <a:pPr marL="342900" indent="-342900">
              <a:lnSpc>
                <a:spcPct val="200000"/>
              </a:lnSpc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0000"/>
                </a:solidFill>
                <a:ea typeface="+mn-lt"/>
                <a:cs typeface="+mn-lt"/>
              </a:rPr>
              <a:t>78.182 </a:t>
            </a:r>
            <a:r>
              <a:rPr lang="en-US" sz="2000" b="1" kern="0" err="1">
                <a:solidFill>
                  <a:srgbClr val="000000"/>
                </a:solidFill>
                <a:ea typeface="+mn-lt"/>
                <a:cs typeface="+mn-lt"/>
              </a:rPr>
              <a:t>persones</a:t>
            </a:r>
            <a:r>
              <a:rPr lang="en-US" sz="2000" b="1" kern="0" dirty="0">
                <a:solidFill>
                  <a:srgbClr val="000000"/>
                </a:solidFill>
                <a:ea typeface="+mn-lt"/>
                <a:cs typeface="+mn-lt"/>
              </a:rPr>
              <a:t> de 0 a 17 </a:t>
            </a:r>
            <a:r>
              <a:rPr lang="en-US" sz="2000" b="1" kern="0" err="1">
                <a:solidFill>
                  <a:srgbClr val="000000"/>
                </a:solidFill>
                <a:ea typeface="+mn-lt"/>
                <a:cs typeface="+mn-lt"/>
              </a:rPr>
              <a:t>anys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 (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dades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registre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estimades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 per a l’1 de 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gener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 de 2025) 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el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que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implica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2000" kern="0" err="1">
                <a:solidFill>
                  <a:srgbClr val="000000"/>
                </a:solidFill>
                <a:ea typeface="+mn-lt"/>
                <a:cs typeface="+mn-lt"/>
              </a:rPr>
              <a:t>uns</a:t>
            </a:r>
            <a:r>
              <a:rPr lang="en-US" sz="2000" kern="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kern="0">
                <a:solidFill>
                  <a:srgbClr val="000000"/>
                </a:solidFill>
                <a:ea typeface="+mn-lt"/>
                <a:cs typeface="+mn-lt"/>
              </a:rPr>
              <a:t>80-100</a:t>
            </a:r>
            <a:r>
              <a:rPr lang="en-US" sz="2000" b="1" i="0" u="none" strike="noStrike" kern="0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</a:rPr>
              <a:t> pacients</a:t>
            </a:r>
            <a:r>
              <a:rPr lang="en-US" sz="2000" b="1" ker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.</a:t>
            </a:r>
            <a:endParaRPr lang="en-US" sz="2000" b="1" i="0" u="none" strike="noStrike" kern="0" cap="none" spc="0" baseline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200000"/>
              </a:lnSpc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65.000 </a:t>
            </a:r>
            <a:r>
              <a:rPr lang="en-US" sz="2000" b="1" kern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persones</a:t>
            </a: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&lt; 15 </a:t>
            </a:r>
            <a:r>
              <a:rPr lang="en-US" sz="2000" b="1" kern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anys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2000" kern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el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que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implica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60-80 </a:t>
            </a:r>
            <a:r>
              <a:rPr lang="en-US" sz="2000" b="1" ker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pacients.</a:t>
            </a:r>
            <a:endParaRPr lang="en-US" sz="2000" b="1" i="0" u="none" strike="noStrike" kern="0" cap="none" spc="0" baseline="0" dirty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0" cap="none" spc="0" baseline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>
              <a:solidFill>
                <a:srgbClr val="000000"/>
              </a:solidFill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QuadreDeText 2"/>
          <p:cNvSpPr txBox="1"/>
          <p:nvPr/>
        </p:nvSpPr>
        <p:spPr>
          <a:xfrm>
            <a:off x="666780" y="522415"/>
            <a:ext cx="9513655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3200" b="1" i="0" u="none" strike="noStrike" kern="0" cap="none" spc="0" baseline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2. Població diana i pacients estimats </a:t>
            </a:r>
          </a:p>
        </p:txBody>
      </p:sp>
      <p:sp>
        <p:nvSpPr>
          <p:cNvPr id="4" name="QuadreDeText 3"/>
          <p:cNvSpPr txBox="1"/>
          <p:nvPr/>
        </p:nvSpPr>
        <p:spPr>
          <a:xfrm>
            <a:off x="8845951" y="3403095"/>
            <a:ext cx="4701881" cy="1046439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</a:rPr>
              <a:t>​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Imatge 6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3"/>
          <a:srcRect l="51656" t="80189" r="14040" b="15140"/>
          <a:stretch>
            <a:fillRect/>
          </a:stretch>
        </p:blipFill>
        <p:spPr>
          <a:xfrm>
            <a:off x="10163862" y="7891025"/>
            <a:ext cx="4463341" cy="34175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6" name="Rectangle de cantonada diagonal rodona 8"/>
          <p:cNvSpPr/>
          <p:nvPr/>
        </p:nvSpPr>
        <p:spPr>
          <a:xfrm>
            <a:off x="6111762" y="7087842"/>
            <a:ext cx="5062648" cy="623666"/>
          </a:xfrm>
          <a:custGeom>
            <a:avLst>
              <a:gd name="f9" fmla="val 16667"/>
              <a:gd name="f10" fmla="val 0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ss"/>
              <a:gd name="f8" fmla="val 0"/>
              <a:gd name="f9" fmla="val 16667"/>
              <a:gd name="f10" fmla="val 0"/>
              <a:gd name="f11" fmla="abs f5"/>
              <a:gd name="f12" fmla="abs f6"/>
              <a:gd name="f13" fmla="abs f7"/>
              <a:gd name="f14" fmla="val f8"/>
              <a:gd name="f15" fmla="val f9"/>
              <a:gd name="f16" fmla="val f10"/>
              <a:gd name="f17" fmla="?: f11 f5 1"/>
              <a:gd name="f18" fmla="?: f12 f6 1"/>
              <a:gd name="f19" fmla="?: f13 f7 1"/>
              <a:gd name="f20" fmla="*/ f17 1 21600"/>
              <a:gd name="f21" fmla="*/ f18 1 21600"/>
              <a:gd name="f22" fmla="*/ 21600 f17 1"/>
              <a:gd name="f23" fmla="*/ 21600 f18 1"/>
              <a:gd name="f24" fmla="min f21 f20"/>
              <a:gd name="f25" fmla="*/ f22 1 f19"/>
              <a:gd name="f26" fmla="*/ f23 1 f19"/>
              <a:gd name="f27" fmla="val f25"/>
              <a:gd name="f28" fmla="val f26"/>
              <a:gd name="f29" fmla="*/ f14 f24 1"/>
              <a:gd name="f30" fmla="+- f28 0 f14"/>
              <a:gd name="f31" fmla="+- f27 0 f14"/>
              <a:gd name="f32" fmla="*/ f27 f24 1"/>
              <a:gd name="f33" fmla="*/ f28 f24 1"/>
              <a:gd name="f34" fmla="min f31 f30"/>
              <a:gd name="f35" fmla="*/ f34 f15 1"/>
              <a:gd name="f36" fmla="*/ f34 f16 1"/>
              <a:gd name="f37" fmla="*/ f35 1 100000"/>
              <a:gd name="f38" fmla="*/ f36 1 100000"/>
              <a:gd name="f39" fmla="+- f28 0 f37"/>
              <a:gd name="f40" fmla="+- f27 0 f38"/>
              <a:gd name="f41" fmla="*/ f37 29289 1"/>
              <a:gd name="f42" fmla="*/ f38 29289 1"/>
              <a:gd name="f43" fmla="*/ f37 f24 1"/>
              <a:gd name="f44" fmla="*/ f38 f24 1"/>
              <a:gd name="f45" fmla="*/ f41 1 100000"/>
              <a:gd name="f46" fmla="*/ f42 1 100000"/>
              <a:gd name="f47" fmla="*/ f40 f24 1"/>
              <a:gd name="f48" fmla="*/ f39 f24 1"/>
              <a:gd name="f49" fmla="+- f45 0 f46"/>
              <a:gd name="f50" fmla="?: f49 f45 f46"/>
              <a:gd name="f51" fmla="+- f27 0 f50"/>
              <a:gd name="f52" fmla="+- f28 0 f50"/>
              <a:gd name="f53" fmla="*/ f50 f24 1"/>
              <a:gd name="f54" fmla="*/ f51 f24 1"/>
              <a:gd name="f55" fmla="*/ f52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3" t="f53" r="f54" b="f55"/>
            <a:pathLst>
              <a:path>
                <a:moveTo>
                  <a:pt x="f43" y="f29"/>
                </a:moveTo>
                <a:lnTo>
                  <a:pt x="f47" y="f29"/>
                </a:lnTo>
                <a:arcTo wR="f44" hR="f44" stAng="f4" swAng="f3"/>
                <a:lnTo>
                  <a:pt x="f32" y="f48"/>
                </a:lnTo>
                <a:arcTo wR="f43" hR="f43" stAng="f8" swAng="f3"/>
                <a:lnTo>
                  <a:pt x="f44" y="f33"/>
                </a:lnTo>
                <a:arcTo wR="f44" hR="f44" stAng="f3" swAng="f3"/>
                <a:lnTo>
                  <a:pt x="f29" y="f43"/>
                </a:lnTo>
                <a:arcTo wR="f43" hR="f43" stAng="f2" swAng="f3"/>
                <a:close/>
              </a:path>
            </a:pathLst>
          </a:custGeom>
          <a:solidFill>
            <a:srgbClr val="A5B592"/>
          </a:solidFill>
          <a:ln w="19046" cap="rnd">
            <a:solidFill>
              <a:srgbClr val="78846A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800" b="0" i="0" u="none" strike="noStrike" kern="1200" cap="none" spc="0" baseline="0">
                <a:solidFill>
                  <a:srgbClr val="FFFFFF"/>
                </a:solidFill>
                <a:uFillTx/>
                <a:latin typeface="Trebuchet MS"/>
              </a:rPr>
              <a:t>PCCP: Pacient Crònic Complex Pediàtric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800" b="0" i="0" u="none" strike="noStrike" kern="1200" cap="none" spc="0" baseline="0">
                <a:solidFill>
                  <a:srgbClr val="FFFFFF"/>
                </a:solidFill>
                <a:uFillTx/>
                <a:latin typeface="Trebuchet MS"/>
              </a:rPr>
              <a:t>MACAP: Malaltia Crònica Avançada Pediàtrica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6950BFC3-D8DA-4A85-94F7-54DA5524770B}">
      <p188:commentRel xmlns:p188="http://schemas.microsoft.com/office/powerpoint/2018/8/main" xmlns="" r:id="rId4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3" descr="Imatge que conté mapa, text, diagrama, Atles&#10;&#10;Pot ser que el contingut generat per IA no sigui correcte."/>
          <p:cNvPicPr>
            <a:picLocks noChangeAspect="1"/>
          </p:cNvPicPr>
          <p:nvPr/>
        </p:nvPicPr>
        <p:blipFill>
          <a:blip r:embed="rId2"/>
          <a:srcRect b="3046"/>
          <a:stretch>
            <a:fillRect/>
          </a:stretch>
        </p:blipFill>
        <p:spPr>
          <a:xfrm>
            <a:off x="862875" y="1497943"/>
            <a:ext cx="4048295" cy="316108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3" name="QuadreDeText 1"/>
          <p:cNvSpPr txBox="1"/>
          <p:nvPr/>
        </p:nvSpPr>
        <p:spPr>
          <a:xfrm>
            <a:off x="671919" y="534073"/>
            <a:ext cx="9280190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3200" b="1" i="0" u="none" strike="noStrike" kern="0" cap="none" spc="0" baseline="0">
                <a:solidFill>
                  <a:srgbClr val="4A0E0E"/>
                </a:solidFill>
                <a:uFillTx/>
                <a:latin typeface="Calibri"/>
                <a:ea typeface="Arial"/>
                <a:cs typeface="Arial"/>
              </a:rPr>
              <a:t>3. Evolució Unitat PCCP Arnau de Vilanova</a:t>
            </a:r>
          </a:p>
        </p:txBody>
      </p:sp>
      <p:pic>
        <p:nvPicPr>
          <p:cNvPr id="4" name="Imatge 2" descr="Imatge que conté text, captura de pantalla, Font, disseny&#10;&#10;Pot ser que el contingut generat per IA no sigui correct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08" y="4206111"/>
            <a:ext cx="6734546" cy="3213155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Imatge 5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4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cantonades arrodonides 38">
            <a:extLst>
              <a:ext uri="{FF2B5EF4-FFF2-40B4-BE49-F238E27FC236}">
                <a16:creationId xmlns:a16="http://schemas.microsoft.com/office/drawing/2014/main" id="{535BE59F-1F32-CD9A-7C0A-BA9AAA0A3814}"/>
              </a:ext>
            </a:extLst>
          </p:cNvPr>
          <p:cNvSpPr/>
          <p:nvPr/>
        </p:nvSpPr>
        <p:spPr>
          <a:xfrm>
            <a:off x="6016751" y="5660307"/>
            <a:ext cx="1755648" cy="5669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Shape 17"/>
          <p:cNvSpPr/>
          <p:nvPr/>
        </p:nvSpPr>
        <p:spPr>
          <a:xfrm>
            <a:off x="787591" y="6608731"/>
            <a:ext cx="7603327" cy="764859"/>
          </a:xfrm>
          <a:custGeom>
            <a:avLst>
              <a:gd name="f10" fmla="val 115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15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>
              <a:alpha val="95000"/>
            </a:srgbClr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152" y="0"/>
            <a:ext cx="5760720" cy="8234839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ext 0"/>
          <p:cNvSpPr/>
          <p:nvPr/>
        </p:nvSpPr>
        <p:spPr>
          <a:xfrm>
            <a:off x="770336" y="536185"/>
            <a:ext cx="6519681" cy="376037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33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0" cap="none" spc="0" baseline="0">
                <a:solidFill>
                  <a:srgbClr val="4A0E0E"/>
                </a:solidFill>
                <a:uFillTx/>
                <a:latin typeface="Calibri"/>
                <a:cs typeface="Arial"/>
              </a:rPr>
              <a:t>4</a:t>
            </a:r>
            <a:r>
              <a:rPr lang="en-US" sz="3200" b="1" i="0" u="none" strike="noStrike" kern="1200" cap="none" spc="0" baseline="0">
                <a:solidFill>
                  <a:srgbClr val="4A0E0E"/>
                </a:solidFill>
                <a:uFillTx/>
                <a:latin typeface="Calibri"/>
                <a:cs typeface="Arial"/>
              </a:rPr>
              <a:t>. Composició de l'Equip PCCP HUAV</a:t>
            </a:r>
          </a:p>
        </p:txBody>
      </p:sp>
      <p:sp>
        <p:nvSpPr>
          <p:cNvPr id="5" name="Text 1"/>
          <p:cNvSpPr/>
          <p:nvPr/>
        </p:nvSpPr>
        <p:spPr>
          <a:xfrm>
            <a:off x="787589" y="1109514"/>
            <a:ext cx="7775854" cy="66524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Equip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multidisciplinari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que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busca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garantir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una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atenció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integral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coordinada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per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als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pacients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complexitat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les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seves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famílies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sz="2000" b="0" i="0" u="none" strike="noStrike" kern="1200" cap="none" spc="0" baseline="0">
              <a:solidFill>
                <a:srgbClr val="67534F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6" name="Shape 2"/>
          <p:cNvSpPr/>
          <p:nvPr/>
        </p:nvSpPr>
        <p:spPr>
          <a:xfrm>
            <a:off x="753083" y="1890468"/>
            <a:ext cx="7603327" cy="1127162"/>
          </a:xfrm>
          <a:custGeom>
            <a:avLst>
              <a:gd name="f10" fmla="val 115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15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>
              <a:alpha val="95000"/>
            </a:srgbClr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dirty="0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3083" y="3223031"/>
            <a:ext cx="7603327" cy="1127162"/>
          </a:xfrm>
          <a:custGeom>
            <a:avLst>
              <a:gd name="f10" fmla="val 115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15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>
              <a:alpha val="95000"/>
            </a:srgbClr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770118" y="4734726"/>
            <a:ext cx="7609225" cy="694532"/>
          </a:xfrm>
          <a:custGeom>
            <a:avLst>
              <a:gd name="f10" fmla="val 115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15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>
              <a:alpha val="95000"/>
            </a:srgbClr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776015" y="5677077"/>
            <a:ext cx="7614901" cy="727728"/>
          </a:xfrm>
          <a:custGeom>
            <a:avLst>
              <a:gd name="f10" fmla="val 115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15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>
              <a:alpha val="95000"/>
            </a:srgbClr>
          </a:solidFill>
          <a:ln w="15243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30" name="QuadreDeText 31"/>
          <p:cNvSpPr txBox="1"/>
          <p:nvPr/>
        </p:nvSpPr>
        <p:spPr>
          <a:xfrm>
            <a:off x="6152287" y="5660768"/>
            <a:ext cx="174437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Depenents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de SJD</a:t>
            </a:r>
            <a:endParaRPr lang="ca-ES" sz="16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Terres de Lleida.</a:t>
            </a:r>
            <a:endParaRPr lang="ca-ES" sz="1600" dirty="0">
              <a:ea typeface="Calibri"/>
              <a:cs typeface="Calibri"/>
            </a:endParaRPr>
          </a:p>
        </p:txBody>
      </p:sp>
      <p:sp>
        <p:nvSpPr>
          <p:cNvPr id="31" name="Clau de tancament 28"/>
          <p:cNvSpPr/>
          <p:nvPr/>
        </p:nvSpPr>
        <p:spPr>
          <a:xfrm>
            <a:off x="5697645" y="4633723"/>
            <a:ext cx="309779" cy="282678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5400000"/>
              <a:gd name="f10" fmla="val 8333"/>
              <a:gd name="f11" fmla="val 50000"/>
              <a:gd name="f12" fmla="+- 0 0 -180"/>
              <a:gd name="f13" fmla="+- 0 0 -270"/>
              <a:gd name="f14" fmla="+- 0 0 -360"/>
              <a:gd name="f15" fmla="abs f4"/>
              <a:gd name="f16" fmla="abs f5"/>
              <a:gd name="f17" fmla="abs f6"/>
              <a:gd name="f18" fmla="+- 2700000 f1 0"/>
              <a:gd name="f19" fmla="*/ f12 f0 1"/>
              <a:gd name="f20" fmla="*/ f13 f0 1"/>
              <a:gd name="f21" fmla="*/ f14 f0 1"/>
              <a:gd name="f22" fmla="?: f15 f4 1"/>
              <a:gd name="f23" fmla="?: f16 f5 1"/>
              <a:gd name="f24" fmla="?: f17 f6 1"/>
              <a:gd name="f25" fmla="+- f18 0 f1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f1 0"/>
              <a:gd name="f34" fmla="+- f26 0 f1"/>
              <a:gd name="f35" fmla="+- f27 0 f1"/>
              <a:gd name="f36" fmla="+- f28 0 f1"/>
              <a:gd name="f37" fmla="min f30 f29"/>
              <a:gd name="f38" fmla="*/ f31 1 f24"/>
              <a:gd name="f39" fmla="*/ f32 1 f24"/>
              <a:gd name="f40" fmla="*/ f33 f8 1"/>
              <a:gd name="f41" fmla="val f38"/>
              <a:gd name="f42" fmla="val f39"/>
              <a:gd name="f43" fmla="*/ f40 1 f0"/>
              <a:gd name="f44" fmla="*/ f7 f37 1"/>
              <a:gd name="f45" fmla="+- f42 0 f7"/>
              <a:gd name="f46" fmla="+- f41 0 f7"/>
              <a:gd name="f47" fmla="+- 0 0 f43"/>
              <a:gd name="f48" fmla="*/ f41 f37 1"/>
              <a:gd name="f49" fmla="*/ f42 f37 1"/>
              <a:gd name="f50" fmla="*/ f46 1 2"/>
              <a:gd name="f51" fmla="min f46 f45"/>
              <a:gd name="f52" fmla="*/ f45 f11 1"/>
              <a:gd name="f53" fmla="+- 0 0 f47"/>
              <a:gd name="f54" fmla="+- f7 f50 0"/>
              <a:gd name="f55" fmla="*/ f51 f10 1"/>
              <a:gd name="f56" fmla="*/ f52 1 100000"/>
              <a:gd name="f57" fmla="*/ f53 f0 1"/>
              <a:gd name="f58" fmla="*/ f50 f37 1"/>
              <a:gd name="f59" fmla="*/ f55 1 100000"/>
              <a:gd name="f60" fmla="*/ f57 1 f8"/>
              <a:gd name="f61" fmla="*/ f54 f37 1"/>
              <a:gd name="f62" fmla="*/ f56 f37 1"/>
              <a:gd name="f63" fmla="+- f60 0 f1"/>
              <a:gd name="f64" fmla="+- f56 0 f59"/>
              <a:gd name="f65" fmla="+- f42 0 f59"/>
              <a:gd name="f66" fmla="*/ f59 f37 1"/>
              <a:gd name="f67" fmla="cos 1 f63"/>
              <a:gd name="f68" fmla="sin 1 f63"/>
              <a:gd name="f69" fmla="*/ f64 f37 1"/>
              <a:gd name="f70" fmla="*/ f65 f37 1"/>
              <a:gd name="f71" fmla="+- 0 0 f67"/>
              <a:gd name="f72" fmla="+- 0 0 f68"/>
              <a:gd name="f73" fmla="+- 0 0 f71"/>
              <a:gd name="f74" fmla="+- 0 0 f72"/>
              <a:gd name="f75" fmla="val f73"/>
              <a:gd name="f76" fmla="val f74"/>
              <a:gd name="f77" fmla="*/ f75 f50 1"/>
              <a:gd name="f78" fmla="*/ f76 f59 1"/>
              <a:gd name="f79" fmla="+- f7 f77 0"/>
              <a:gd name="f80" fmla="+- f59 0 f78"/>
              <a:gd name="f81" fmla="+- f42 f78 0"/>
              <a:gd name="f82" fmla="+- f81 0 f59"/>
              <a:gd name="f83" fmla="*/ f80 f37 1"/>
              <a:gd name="f84" fmla="*/ f79 f37 1"/>
              <a:gd name="f85" fmla="*/ f8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4">
                <a:pos x="f44" y="f44"/>
              </a:cxn>
              <a:cxn ang="f35">
                <a:pos x="f48" y="f62"/>
              </a:cxn>
              <a:cxn ang="f36">
                <a:pos x="f44" y="f49"/>
              </a:cxn>
            </a:cxnLst>
            <a:rect l="f44" t="f83" r="f84" b="f85"/>
            <a:pathLst>
              <a:path stroke="0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  <a:close/>
              </a:path>
              <a:path fill="none">
                <a:moveTo>
                  <a:pt x="f44" y="f44"/>
                </a:moveTo>
                <a:arcTo wR="f58" hR="f66" stAng="f2" swAng="f1"/>
                <a:lnTo>
                  <a:pt x="f61" y="f69"/>
                </a:lnTo>
                <a:arcTo wR="f58" hR="f66" stAng="f0" swAng="f9"/>
                <a:arcTo wR="f58" hR="f66" stAng="f2" swAng="f9"/>
                <a:lnTo>
                  <a:pt x="f61" y="f70"/>
                </a:lnTo>
                <a:arcTo wR="f58" hR="f66" stAng="f7" swAng="f1"/>
              </a:path>
            </a:pathLst>
          </a:custGeom>
          <a:noFill/>
          <a:ln w="6345" cap="flat">
            <a:solidFill>
              <a:schemeClr val="accent2">
                <a:lumMod val="7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2" name="QuadreDeText 31">
            <a:extLst>
              <a:ext uri="{FF2B5EF4-FFF2-40B4-BE49-F238E27FC236}">
                <a16:creationId xmlns:a16="http://schemas.microsoft.com/office/drawing/2014/main" id="{4E134B02-853A-4050-B536-748DB21C19B1}"/>
              </a:ext>
            </a:extLst>
          </p:cNvPr>
          <p:cNvSpPr txBox="1"/>
          <p:nvPr/>
        </p:nvSpPr>
        <p:spPr>
          <a:xfrm>
            <a:off x="887139" y="1960955"/>
            <a:ext cx="7592280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Pediatra</a:t>
            </a:r>
            <a:endParaRPr lang="en-US" b="1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Horari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12 a 15h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en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dies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laborables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dedicant 1/3 de la jornada a PCC.</a:t>
            </a:r>
          </a:p>
          <a:p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Excepció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Dimarts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jornada completa.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sz="1100" dirty="0">
              <a:solidFill>
                <a:srgbClr val="67534F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34" name="QuadreDeText 33">
            <a:extLst>
              <a:ext uri="{FF2B5EF4-FFF2-40B4-BE49-F238E27FC236}">
                <a16:creationId xmlns:a16="http://schemas.microsoft.com/office/drawing/2014/main" id="{82BA4C28-76FB-C1A5-2289-646BFCFE3F2D}"/>
              </a:ext>
            </a:extLst>
          </p:cNvPr>
          <p:cNvSpPr txBox="1"/>
          <p:nvPr/>
        </p:nvSpPr>
        <p:spPr>
          <a:xfrm>
            <a:off x="841592" y="3291842"/>
            <a:ext cx="809364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Infermera</a:t>
            </a:r>
            <a:endParaRPr lang="en-US" b="1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Una jornada completa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repartida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entre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tres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professionals per PCCP I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d'altres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tasques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en-US" b="1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Horari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: De 10 a 17h de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dilluns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a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divendres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35" name="QuadreDeText 34">
            <a:extLst>
              <a:ext uri="{FF2B5EF4-FFF2-40B4-BE49-F238E27FC236}">
                <a16:creationId xmlns:a16="http://schemas.microsoft.com/office/drawing/2014/main" id="{D325B568-D5B7-3DAD-BB75-B828A3A0EE29}"/>
              </a:ext>
            </a:extLst>
          </p:cNvPr>
          <p:cNvSpPr txBox="1"/>
          <p:nvPr/>
        </p:nvSpPr>
        <p:spPr>
          <a:xfrm>
            <a:off x="883000" y="4775929"/>
            <a:ext cx="73952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Treballadora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Social</a:t>
            </a:r>
          </a:p>
          <a:p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Horari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De 8 a 14h </a:t>
            </a:r>
            <a:r>
              <a:rPr lang="en-US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els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divendres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" name="QuadreDeText 35">
            <a:extLst>
              <a:ext uri="{FF2B5EF4-FFF2-40B4-BE49-F238E27FC236}">
                <a16:creationId xmlns:a16="http://schemas.microsoft.com/office/drawing/2014/main" id="{17CD64B9-287F-6A84-AED9-E3586E431B67}"/>
              </a:ext>
            </a:extLst>
          </p:cNvPr>
          <p:cNvSpPr txBox="1"/>
          <p:nvPr/>
        </p:nvSpPr>
        <p:spPr>
          <a:xfrm>
            <a:off x="943728" y="5675490"/>
            <a:ext cx="74615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Psicòloga</a:t>
            </a:r>
            <a:endParaRPr lang="en-US" b="1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r>
              <a:rPr lang="en-US" b="1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Horari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De 8 a 14h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els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divendres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38" name="QuadreDeText 37">
            <a:extLst>
              <a:ext uri="{FF2B5EF4-FFF2-40B4-BE49-F238E27FC236}">
                <a16:creationId xmlns:a16="http://schemas.microsoft.com/office/drawing/2014/main" id="{24FECC9D-F152-7BAF-78D6-CD3DB87465B2}"/>
              </a:ext>
            </a:extLst>
          </p:cNvPr>
          <p:cNvSpPr txBox="1"/>
          <p:nvPr/>
        </p:nvSpPr>
        <p:spPr>
          <a:xfrm>
            <a:off x="962025" y="6608595"/>
            <a:ext cx="759227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Especialista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en</a:t>
            </a:r>
            <a:r>
              <a:rPr lang="en-US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dol</a:t>
            </a:r>
            <a:endParaRPr lang="ca-ES">
              <a:latin typeface="Calibri"/>
              <a:ea typeface="Calibri"/>
              <a:cs typeface="Calibri"/>
            </a:endParaRPr>
          </a:p>
          <a:p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Intervenció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segons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requeriments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específics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  <a:endParaRPr lang="ca-E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ca-ES" dirty="0"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62801" y="780339"/>
            <a:ext cx="8489881" cy="406263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3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5.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Tasques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del Metge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i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Infermera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: </a:t>
            </a:r>
            <a:r>
              <a:rPr lang="en-US" sz="3200" b="1" dirty="0" err="1">
                <a:solidFill>
                  <a:srgbClr val="4A0E0E"/>
                </a:solidFill>
                <a:latin typeface="Calibri"/>
                <a:cs typeface="Arial"/>
              </a:rPr>
              <a:t>Atenció</a:t>
            </a:r>
            <a:r>
              <a:rPr lang="en-US" sz="3200" b="1">
                <a:solidFill>
                  <a:srgbClr val="4A0E0E"/>
                </a:solidFill>
                <a:latin typeface="Calibri"/>
                <a:cs typeface="Arial"/>
              </a:rPr>
              <a:t> integral</a:t>
            </a:r>
            <a:endParaRPr lang="en-US" sz="3200" b="1" i="0" u="none" strike="noStrike" kern="1200" cap="none" spc="0" baseline="0" err="1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442200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b="0" i="0" u="none" strike="noStrike" kern="1200" cap="none" spc="0" baseline="0">
                <a:solidFill>
                  <a:srgbClr val="67534F"/>
                </a:solidFill>
                <a:uFillTx/>
                <a:latin typeface="Marcellus Light" pitchFamily="34"/>
                <a:ea typeface="Marcellus Light" pitchFamily="34"/>
                <a:cs typeface="Marcellus Light" pitchFamily="34"/>
              </a:rPr>
              <a:t>01</a:t>
            </a:r>
            <a:endParaRPr lang="en-US" sz="11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1684736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2800" y="1842221"/>
            <a:ext cx="7487408" cy="935231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Seguiment</a:t>
            </a: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Continu</a:t>
            </a:r>
            <a:endParaRPr lang="ca-ES" b="1" kern="0" dirty="0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Atenció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als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pacients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PCCP a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domicili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consultes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externes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planta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d'hospitalització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hospital de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dia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del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nostre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centre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dirty="0">
              <a:latin typeface="Calibri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2793802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b="0" i="0" u="none" strike="noStrike" kern="1200" cap="none" spc="0" baseline="0">
                <a:solidFill>
                  <a:srgbClr val="67534F"/>
                </a:solidFill>
                <a:uFillTx/>
                <a:latin typeface="Marcellus Light" pitchFamily="34"/>
                <a:ea typeface="Marcellus Light" pitchFamily="34"/>
                <a:cs typeface="Marcellus Light" pitchFamily="34"/>
              </a:rPr>
              <a:t>02</a:t>
            </a:r>
            <a:endParaRPr lang="en-US" sz="11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93790" y="3036329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45547" y="3228319"/>
            <a:ext cx="7504661" cy="831714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Procediments</a:t>
            </a: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Tècnics</a:t>
            </a:r>
            <a:endParaRPr lang="ca-ES" b="1" kern="0" err="1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Recanvis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dispositius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a </a:t>
            </a:r>
            <a:r>
              <a:rPr lang="en-US" b="1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domicili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(SNG,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botons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gàstrics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cànules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traqueostomia</a:t>
            </a:r>
            <a:r>
              <a:rPr lang="en-US" kern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) o altres cures </a:t>
            </a:r>
            <a:r>
              <a:rPr lang="en-US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especialitzades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  <a:endParaRPr lang="en-US" dirty="0">
              <a:latin typeface="Calibri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93790" y="4145395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b="0" i="0" u="none" strike="noStrike" kern="1200" cap="none" spc="0" baseline="0">
                <a:solidFill>
                  <a:srgbClr val="67534F"/>
                </a:solidFill>
                <a:uFillTx/>
                <a:latin typeface="Marcellus Light" pitchFamily="34"/>
                <a:ea typeface="Marcellus Light" pitchFamily="34"/>
                <a:cs typeface="Marcellus Light" pitchFamily="34"/>
              </a:rPr>
              <a:t>03</a:t>
            </a:r>
            <a:endParaRPr lang="en-US" sz="11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93790" y="4387931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828295" y="4562669"/>
            <a:ext cx="7763452" cy="812674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Gestió</a:t>
            </a: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d'Aguditzacions</a:t>
            </a:r>
            <a:endParaRPr lang="ca-ES" b="1" kern="0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Valoració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,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tractament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seguiment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en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reaguditzacions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del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quadre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clínic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dels </a:t>
            </a:r>
            <a:r>
              <a:rPr lang="en-US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pacients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dirty="0">
              <a:latin typeface="Calibri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3790" y="5305421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b="0" i="0" u="none" strike="noStrike" kern="1200" cap="none" spc="0" baseline="0">
                <a:solidFill>
                  <a:srgbClr val="67534F"/>
                </a:solidFill>
                <a:uFillTx/>
                <a:latin typeface="Marcellus Light" pitchFamily="34"/>
                <a:ea typeface="Marcellus Light" pitchFamily="34"/>
                <a:cs typeface="Marcellus Light" pitchFamily="34"/>
              </a:rPr>
              <a:t>04</a:t>
            </a:r>
            <a:endParaRPr lang="en-US" sz="115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93790" y="5547957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845548" y="5722696"/>
            <a:ext cx="7521913" cy="60742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Acompanyament</a:t>
            </a:r>
            <a:r>
              <a:rPr lang="en-US" b="1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b="1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en</a:t>
            </a:r>
            <a:r>
              <a:rPr lang="en-US" b="1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nous </a:t>
            </a:r>
            <a:r>
              <a:rPr lang="en-US" b="1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dispositius</a:t>
            </a:r>
            <a:endParaRPr lang="en-US" b="1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Ventilació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no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invasiva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(VNI),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aspiradors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secrecions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bombes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d'alimentació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enteral o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d'altres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tecnologies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suport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vital.</a:t>
            </a:r>
            <a:endParaRPr lang="en-US" kern="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dirty="0">
              <a:solidFill>
                <a:srgbClr val="67534F"/>
              </a:solidFill>
              <a:latin typeface="Montserrat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67534F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23" name="Imatge 22" descr="Imatge que conté roba, Cara humana, dibuix, dibuixos&#10;&#10;Pot ser que el contingut generat per IA no sigui correcte.">
            <a:extLst>
              <a:ext uri="{FF2B5EF4-FFF2-40B4-BE49-F238E27FC236}">
                <a16:creationId xmlns:a16="http://schemas.microsoft.com/office/drawing/2014/main" id="{C7ACF9E1-6D44-106C-6B5D-08FABF2A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97" y="1674832"/>
            <a:ext cx="4665441" cy="578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tge 12" descr="Imatge que conté text, captura de pantalla, programari, Icona d&amp;#39;ordinador&#10;&#10;Pot ser que el contingut generat per IA no sigui correcte.">
            <a:extLst>
              <a:ext uri="{FF2B5EF4-FFF2-40B4-BE49-F238E27FC236}">
                <a16:creationId xmlns:a16="http://schemas.microsoft.com/office/drawing/2014/main" id="{8220439A-3F4B-094F-5EF4-4BFA05DFAF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24" name="Shape 2">
            <a:extLst>
              <a:ext uri="{FF2B5EF4-FFF2-40B4-BE49-F238E27FC236}">
                <a16:creationId xmlns:a16="http://schemas.microsoft.com/office/drawing/2014/main" id="{AC5F63F2-762F-BB35-1FD7-D9B93B680703}"/>
              </a:ext>
            </a:extLst>
          </p:cNvPr>
          <p:cNvSpPr/>
          <p:nvPr/>
        </p:nvSpPr>
        <p:spPr>
          <a:xfrm>
            <a:off x="793789" y="6877837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26" name="Text 13">
            <a:extLst>
              <a:ext uri="{FF2B5EF4-FFF2-40B4-BE49-F238E27FC236}">
                <a16:creationId xmlns:a16="http://schemas.microsoft.com/office/drawing/2014/main" id="{63490BA9-2EFA-AC80-5F2D-A991296EB51A}"/>
              </a:ext>
            </a:extLst>
          </p:cNvPr>
          <p:cNvSpPr/>
          <p:nvPr/>
        </p:nvSpPr>
        <p:spPr>
          <a:xfrm>
            <a:off x="845548" y="6633888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05</a:t>
            </a:r>
            <a:endParaRPr lang="en-US" sz="115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7" name="Text 16">
            <a:extLst>
              <a:ext uri="{FF2B5EF4-FFF2-40B4-BE49-F238E27FC236}">
                <a16:creationId xmlns:a16="http://schemas.microsoft.com/office/drawing/2014/main" id="{A0EC1B5B-D932-397E-EDC8-BE234500FC17}"/>
              </a:ext>
            </a:extLst>
          </p:cNvPr>
          <p:cNvSpPr/>
          <p:nvPr/>
        </p:nvSpPr>
        <p:spPr>
          <a:xfrm>
            <a:off x="793789" y="6895888"/>
            <a:ext cx="7521913" cy="60742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Coordinació</a:t>
            </a:r>
            <a:r>
              <a:rPr lang="en-US" b="1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b="1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Assistencial</a:t>
            </a:r>
            <a:endParaRPr lang="ca-ES" err="1"/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Gestió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visites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amb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especialistes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seguiment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post-consulta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especialitzada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optimització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circuits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hospitalaris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  <a:endParaRPr lang="en-US" dirty="0"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67534F"/>
              </a:solidFill>
              <a:latin typeface="Montserrat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46D30-DA6D-EB26-F559-A7DC51FC1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C2C7A36-238E-F1DE-C737-7CA851C3964A}"/>
              </a:ext>
            </a:extLst>
          </p:cNvPr>
          <p:cNvSpPr/>
          <p:nvPr/>
        </p:nvSpPr>
        <p:spPr>
          <a:xfrm>
            <a:off x="862801" y="780339"/>
            <a:ext cx="8489881" cy="406263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lnSpc>
                <a:spcPts val="345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5.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Tasques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del Metge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i</a:t>
            </a:r>
            <a:r>
              <a:rPr lang="en-US" sz="32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200" b="1" i="0" u="none" strike="noStrike" kern="1200" cap="none" spc="0" baseline="0" dirty="0" err="1">
                <a:solidFill>
                  <a:srgbClr val="4A0E0E"/>
                </a:solidFill>
                <a:uFillTx/>
                <a:latin typeface="Calibri"/>
                <a:cs typeface="Arial"/>
              </a:rPr>
              <a:t>Infermera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: </a:t>
            </a:r>
            <a:r>
              <a:rPr lang="en-US" sz="3200" b="1" dirty="0" err="1">
                <a:solidFill>
                  <a:srgbClr val="4A0E0E"/>
                </a:solidFill>
                <a:latin typeface="Calibri"/>
                <a:cs typeface="Arial"/>
              </a:rPr>
              <a:t>Atenció</a:t>
            </a:r>
            <a:r>
              <a:rPr lang="en-US" sz="3200" b="1" dirty="0">
                <a:solidFill>
                  <a:srgbClr val="4A0E0E"/>
                </a:solidFill>
                <a:latin typeface="Calibri"/>
                <a:cs typeface="Arial"/>
              </a:rPr>
              <a:t> integral (2)</a:t>
            </a:r>
            <a:endParaRPr lang="en-US" sz="3200" b="1" i="0" u="none" strike="noStrike" kern="1200" cap="none" spc="0" baseline="0" dirty="0" err="1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F75DE8D-08FE-2D4C-0730-179380712955}"/>
              </a:ext>
            </a:extLst>
          </p:cNvPr>
          <p:cNvSpPr/>
          <p:nvPr/>
        </p:nvSpPr>
        <p:spPr>
          <a:xfrm>
            <a:off x="793790" y="1442200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06</a:t>
            </a:r>
            <a:endParaRPr lang="en-US" sz="115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38F6FED8-2ADB-F4B6-E5EA-D4924379A0CA}"/>
              </a:ext>
            </a:extLst>
          </p:cNvPr>
          <p:cNvSpPr/>
          <p:nvPr/>
        </p:nvSpPr>
        <p:spPr>
          <a:xfrm>
            <a:off x="793790" y="1684736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2DFF8A9-A6DD-EA8F-2A08-F5F09BB4E6FD}"/>
              </a:ext>
            </a:extLst>
          </p:cNvPr>
          <p:cNvSpPr/>
          <p:nvPr/>
        </p:nvSpPr>
        <p:spPr>
          <a:xfrm>
            <a:off x="862800" y="1842221"/>
            <a:ext cx="7487408" cy="935231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Gestió</a:t>
            </a: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de Material </a:t>
            </a: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i</a:t>
            </a: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Medicació</a:t>
            </a:r>
            <a:endParaRPr lang="ca-ES" b="1" kern="0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Gestió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de 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xeringues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,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botons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gàstrics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sond</a:t>
            </a:r>
            <a:r>
              <a:rPr lang="en-US" dirty="0">
                <a:solidFill>
                  <a:srgbClr val="67534F"/>
                </a:solidFill>
                <a:latin typeface="Calibri"/>
              </a:rPr>
              <a:t>es, </a:t>
            </a:r>
            <a:r>
              <a:rPr lang="en-US" dirty="0" err="1">
                <a:solidFill>
                  <a:srgbClr val="67534F"/>
                </a:solidFill>
                <a:latin typeface="Calibri"/>
              </a:rPr>
              <a:t>cànules</a:t>
            </a:r>
            <a:r>
              <a:rPr lang="en-US" dirty="0">
                <a:solidFill>
                  <a:srgbClr val="67534F"/>
                </a:solidFill>
                <a:latin typeface="Calibri"/>
              </a:rPr>
              <a:t> de </a:t>
            </a:r>
            <a:r>
              <a:rPr lang="en-US" dirty="0" err="1">
                <a:solidFill>
                  <a:srgbClr val="67534F"/>
                </a:solidFill>
                <a:latin typeface="Calibri"/>
              </a:rPr>
              <a:t>traqueostomia</a:t>
            </a:r>
            <a:r>
              <a:rPr lang="en-US" dirty="0">
                <a:solidFill>
                  <a:srgbClr val="67534F"/>
                </a:solidFill>
                <a:latin typeface="Calibri"/>
              </a:rPr>
              <a:t>; </a:t>
            </a:r>
            <a:r>
              <a:rPr lang="en-US" dirty="0" err="1">
                <a:solidFill>
                  <a:srgbClr val="67534F"/>
                </a:solidFill>
                <a:latin typeface="Calibri"/>
              </a:rPr>
              <a:t>coo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rdinació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amb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farmàcia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hospitalària</a:t>
            </a:r>
            <a:r>
              <a:rPr lang="en-US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per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medicació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específica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D2992D74-F3FD-EA98-436F-2FFB84E049B7}"/>
              </a:ext>
            </a:extLst>
          </p:cNvPr>
          <p:cNvSpPr/>
          <p:nvPr/>
        </p:nvSpPr>
        <p:spPr>
          <a:xfrm>
            <a:off x="793790" y="2793802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07</a:t>
            </a:r>
            <a:endParaRPr lang="en-US" sz="115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B167EA4A-050B-26A3-78E7-7702EE1C6977}"/>
              </a:ext>
            </a:extLst>
          </p:cNvPr>
          <p:cNvSpPr/>
          <p:nvPr/>
        </p:nvSpPr>
        <p:spPr>
          <a:xfrm>
            <a:off x="793790" y="3036329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383ADC1A-F270-7051-2D9B-9079040379C6}"/>
              </a:ext>
            </a:extLst>
          </p:cNvPr>
          <p:cNvSpPr/>
          <p:nvPr/>
        </p:nvSpPr>
        <p:spPr>
          <a:xfrm>
            <a:off x="845547" y="3262825"/>
            <a:ext cx="7504661" cy="831714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Coordinació</a:t>
            </a: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b="1" kern="0" dirty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Multinivell</a:t>
            </a:r>
            <a:endParaRPr lang="ca-ES" b="1" kern="0" dirty="0" err="1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Treball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conjunt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amb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atenció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primària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per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identificar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pacients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 fer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seguiments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derivacions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Coordinació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amb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kern="0" dirty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centres</a:t>
            </a:r>
            <a:r>
              <a:rPr lang="en-US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escolars.</a:t>
            </a: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3B180C52-A8AA-B118-D51F-36EC74BC92A7}"/>
              </a:ext>
            </a:extLst>
          </p:cNvPr>
          <p:cNvSpPr/>
          <p:nvPr/>
        </p:nvSpPr>
        <p:spPr>
          <a:xfrm>
            <a:off x="793790" y="4145395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08</a:t>
            </a:r>
            <a:endParaRPr lang="en-US" sz="115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8E1E7776-D707-56F1-96B0-B421175D01C8}"/>
              </a:ext>
            </a:extLst>
          </p:cNvPr>
          <p:cNvSpPr/>
          <p:nvPr/>
        </p:nvSpPr>
        <p:spPr>
          <a:xfrm>
            <a:off x="793790" y="4387931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558FE4FC-84CE-2C11-3A2A-674F253A3F35}"/>
              </a:ext>
            </a:extLst>
          </p:cNvPr>
          <p:cNvSpPr/>
          <p:nvPr/>
        </p:nvSpPr>
        <p:spPr>
          <a:xfrm>
            <a:off x="845547" y="4579921"/>
            <a:ext cx="7504661" cy="70915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Plans </a:t>
            </a: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Individualitzats</a:t>
            </a:r>
            <a:endParaRPr lang="ca-ES" b="1" kern="0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Realització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de PIICs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compartits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primària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per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garantir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continuïtat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assistencial</a:t>
            </a:r>
            <a:r>
              <a:rPr lang="en-US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.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endParaRPr lang="en-US" sz="1150" b="0" i="0" u="none" strike="noStrike" kern="1200" cap="none" spc="0" baseline="0" dirty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808403BD-8494-6957-87BE-F229188A8B1B}"/>
              </a:ext>
            </a:extLst>
          </p:cNvPr>
          <p:cNvSpPr/>
          <p:nvPr/>
        </p:nvSpPr>
        <p:spPr>
          <a:xfrm>
            <a:off x="793790" y="5305421"/>
            <a:ext cx="147401" cy="191575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5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09</a:t>
            </a:r>
            <a:endParaRPr lang="en-US" sz="1150" b="0" i="0" u="none" strike="noStrike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246FC6DB-A9A0-5D49-7AA9-F3D4EF2DBEC6}"/>
              </a:ext>
            </a:extLst>
          </p:cNvPr>
          <p:cNvSpPr/>
          <p:nvPr/>
        </p:nvSpPr>
        <p:spPr>
          <a:xfrm>
            <a:off x="793790" y="5547957"/>
            <a:ext cx="7556418" cy="15243"/>
          </a:xfrm>
          <a:prstGeom prst="rect">
            <a:avLst/>
          </a:prstGeom>
          <a:solidFill>
            <a:srgbClr val="FF954F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3CFE9E12-0BF8-C6A0-C9A3-FA19D1514A76}"/>
              </a:ext>
            </a:extLst>
          </p:cNvPr>
          <p:cNvSpPr/>
          <p:nvPr/>
        </p:nvSpPr>
        <p:spPr>
          <a:xfrm>
            <a:off x="793789" y="5705443"/>
            <a:ext cx="7521913" cy="60742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err="1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Acompanyament</a:t>
            </a:r>
            <a:r>
              <a:rPr lang="en-US" b="1" kern="0" dirty="0">
                <a:solidFill>
                  <a:srgbClr val="532418"/>
                </a:solidFill>
                <a:ea typeface="Calibri" panose="020F0502020204030204"/>
                <a:cs typeface="Calibri" panose="020F0502020204030204"/>
              </a:rPr>
              <a:t> Final de Vida</a:t>
            </a:r>
            <a:endParaRPr lang="ca-ES" b="1" kern="0">
              <a:solidFill>
                <a:srgbClr val="532418"/>
              </a:solidFill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Suport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en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processos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de final de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vida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tant a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domicili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com a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nivell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hospitalari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coordinació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altres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recursos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de zona.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BE879CCA-5246-8D2D-53CB-4C87F7CEEE8D}"/>
              </a:ext>
            </a:extLst>
          </p:cNvPr>
          <p:cNvSpPr/>
          <p:nvPr/>
        </p:nvSpPr>
        <p:spPr>
          <a:xfrm>
            <a:off x="966318" y="6709982"/>
            <a:ext cx="7521913" cy="1032456"/>
          </a:xfrm>
          <a:custGeom>
            <a:avLst>
              <a:gd name="f10" fmla="val 172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729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D1B3"/>
          </a:solidFill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747B5FC4-3CF1-BA3F-0BC2-3B2672ECD7D3}"/>
              </a:ext>
            </a:extLst>
          </p:cNvPr>
          <p:cNvSpPr/>
          <p:nvPr/>
        </p:nvSpPr>
        <p:spPr>
          <a:xfrm>
            <a:off x="1272780" y="6859664"/>
            <a:ext cx="6930036" cy="383142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rgbClr val="67534F"/>
                </a:solidFill>
                <a:highlight>
                  <a:srgbClr val="FF954F"/>
                </a:highlight>
                <a:uFillTx/>
                <a:latin typeface="Calibri"/>
                <a:ea typeface="Montserrat" pitchFamily="34"/>
                <a:cs typeface="Montserrat" pitchFamily="34"/>
              </a:rPr>
              <a:t>Important</a:t>
            </a:r>
            <a:r>
              <a:rPr lang="en-US" b="0" i="0" u="none" strike="noStrike" kern="1200" cap="none" spc="0" baseline="0" dirty="0">
                <a:solidFill>
                  <a:srgbClr val="67534F"/>
                </a:solidFill>
                <a:highlight>
                  <a:srgbClr val="FF954F"/>
                </a:highlight>
                <a:uFillTx/>
                <a:latin typeface="Calibri"/>
                <a:ea typeface="Montserrat" pitchFamily="34"/>
                <a:cs typeface="Montserrat" pitchFamily="34"/>
              </a:rPr>
              <a:t>: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Tot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no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estar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disponibles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24/7,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mantenim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coordinació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estreta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amb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els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recursos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d'urgències</a:t>
            </a:r>
            <a:r>
              <a:rPr lang="en-US" dirty="0">
                <a:solidFill>
                  <a:srgbClr val="000000"/>
                </a:solidFill>
                <a:latin typeface="Calibri"/>
                <a:ea typeface="Montserrat" pitchFamily="34"/>
                <a:cs typeface="Montserrat" pitchFamily="34"/>
              </a:rPr>
              <a:t>, PADES de zona I SAPIs de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Montserrat" pitchFamily="34"/>
                <a:cs typeface="Montserrat" pitchFamily="34"/>
              </a:rPr>
              <a:t>referència</a:t>
            </a:r>
            <a:r>
              <a:rPr lang="en-US" kern="0" dirty="0">
                <a:solidFill>
                  <a:srgbClr val="000000"/>
                </a:solidFill>
                <a:latin typeface="Calibri"/>
                <a:ea typeface="Montserrat" pitchFamily="34"/>
                <a:cs typeface="Montserrat" pitchFamily="34"/>
              </a:rPr>
              <a:t> per a </a:t>
            </a:r>
            <a:r>
              <a:rPr lang="en-US" kern="0" dirty="0" err="1">
                <a:solidFill>
                  <a:srgbClr val="000000"/>
                </a:solidFill>
                <a:latin typeface="Calibri"/>
                <a:ea typeface="Montserrat" pitchFamily="34"/>
                <a:cs typeface="Montserrat" pitchFamily="34"/>
              </a:rPr>
              <a:t>poder</a:t>
            </a:r>
            <a:r>
              <a:rPr lang="en-US" kern="0" dirty="0">
                <a:solidFill>
                  <a:srgbClr val="000000"/>
                </a:solidFill>
                <a:latin typeface="Calibri"/>
                <a:ea typeface="Montserrat" pitchFamily="34"/>
                <a:cs typeface="Montserrat" pitchFamily="34"/>
              </a:rPr>
              <a:t> fer </a:t>
            </a:r>
            <a:r>
              <a:rPr lang="en-US" kern="0" dirty="0" err="1">
                <a:solidFill>
                  <a:srgbClr val="000000"/>
                </a:solidFill>
                <a:latin typeface="Calibri"/>
                <a:ea typeface="Montserrat" pitchFamily="34"/>
                <a:cs typeface="Montserrat" pitchFamily="34"/>
              </a:rPr>
              <a:t>cobertura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Montserrat" pitchFamily="34"/>
                <a:cs typeface="Montserrat" pitchFamily="34"/>
              </a:rPr>
              <a:t>.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Montserrat"/>
              <a:ea typeface="Calibri"/>
              <a:cs typeface="Calibri"/>
            </a:endParaRPr>
          </a:p>
        </p:txBody>
      </p:sp>
      <p:pic>
        <p:nvPicPr>
          <p:cNvPr id="23" name="Imatge 22" descr="Imatge que conté roba, Cara humana, dibuix, dibuixos&#10;&#10;Pot ser que el contingut generat per IA no sigui correcte.">
            <a:extLst>
              <a:ext uri="{FF2B5EF4-FFF2-40B4-BE49-F238E27FC236}">
                <a16:creationId xmlns:a16="http://schemas.microsoft.com/office/drawing/2014/main" id="{B3495EE0-CB51-6882-D312-A94B7C5B2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97" y="1674832"/>
            <a:ext cx="4665441" cy="578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tge 12" descr="Imatge que conté text, captura de pantalla, programari, Icona d&amp;#39;ordinador&#10;&#10;Pot ser que el contingut generat per IA no sigui correcte.">
            <a:extLst>
              <a:ext uri="{FF2B5EF4-FFF2-40B4-BE49-F238E27FC236}">
                <a16:creationId xmlns:a16="http://schemas.microsoft.com/office/drawing/2014/main" id="{300A9CD2-59C3-F7D6-4146-A08D2C9308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</p:spTree>
    <p:extLst>
      <p:ext uri="{BB962C8B-B14F-4D97-AF65-F5344CB8AC3E}">
        <p14:creationId xmlns:p14="http://schemas.microsoft.com/office/powerpoint/2010/main" val="26432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5485"/>
            <a:ext cx="7547613" cy="644249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505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000" b="1" dirty="0">
                <a:solidFill>
                  <a:srgbClr val="4A0E0E"/>
                </a:solidFill>
                <a:latin typeface="Calibri"/>
                <a:cs typeface="Arial"/>
              </a:rPr>
              <a:t>5.1.</a:t>
            </a:r>
            <a:r>
              <a:rPr lang="en-US" sz="30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000" b="1" i="0" u="none" strike="noStrike" kern="1200" cap="none" spc="0" baseline="0" err="1">
                <a:solidFill>
                  <a:srgbClr val="4A0E0E"/>
                </a:solidFill>
                <a:uFillTx/>
                <a:latin typeface="Calibri"/>
                <a:cs typeface="Arial"/>
              </a:rPr>
              <a:t>Funcions</a:t>
            </a:r>
            <a:r>
              <a:rPr lang="en-US" sz="30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000" b="1" i="0" u="none" strike="noStrike" kern="1200" cap="none" spc="0" baseline="0" err="1">
                <a:solidFill>
                  <a:srgbClr val="4A0E0E"/>
                </a:solidFill>
                <a:uFillTx/>
                <a:latin typeface="Calibri"/>
                <a:cs typeface="Arial"/>
              </a:rPr>
              <a:t>Específiques</a:t>
            </a:r>
            <a:r>
              <a:rPr lang="en-US" sz="3000" b="1" i="0" u="none" strike="noStrike" kern="1200" cap="none" spc="0" baseline="0" dirty="0">
                <a:solidFill>
                  <a:srgbClr val="4A0E0E"/>
                </a:solidFill>
                <a:uFillTx/>
                <a:latin typeface="Calibri"/>
                <a:cs typeface="Arial"/>
              </a:rPr>
              <a:t> </a:t>
            </a:r>
            <a:r>
              <a:rPr lang="en-US" sz="3000" b="1" i="0" u="none" strike="noStrike" kern="1200" cap="none" spc="0" baseline="0" err="1">
                <a:solidFill>
                  <a:srgbClr val="4A0E0E"/>
                </a:solidFill>
                <a:uFillTx/>
                <a:latin typeface="Calibri"/>
                <a:cs typeface="Arial"/>
              </a:rPr>
              <a:t>d'Infermeria</a:t>
            </a:r>
            <a:endParaRPr lang="en-US" sz="3000" b="1" i="0" u="none" strike="noStrike" kern="1200" cap="none" spc="0" baseline="0" err="1">
              <a:solidFill>
                <a:srgbClr val="4A0E0E"/>
              </a:solidFill>
              <a:uFillTx/>
              <a:latin typeface="Calibri"/>
              <a:ea typeface="Calibri"/>
              <a:cs typeface="Arial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54292"/>
            <a:ext cx="4656417" cy="4656417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4" name="Text 1"/>
          <p:cNvSpPr/>
          <p:nvPr/>
        </p:nvSpPr>
        <p:spPr>
          <a:xfrm>
            <a:off x="6228755" y="1580022"/>
            <a:ext cx="4620700" cy="483159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non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err="1">
                <a:solidFill>
                  <a:srgbClr val="4A0E0E"/>
                </a:solidFill>
                <a:latin typeface="Calibri"/>
                <a:cs typeface="Arial"/>
              </a:rPr>
              <a:t>Àrees</a:t>
            </a:r>
            <a:r>
              <a:rPr lang="en-US" sz="2800" b="1" dirty="0">
                <a:solidFill>
                  <a:srgbClr val="4A0E0E"/>
                </a:solidFill>
                <a:latin typeface="Calibri"/>
                <a:cs typeface="Arial"/>
              </a:rPr>
              <a:t> </a:t>
            </a:r>
            <a:r>
              <a:rPr lang="en-US" sz="2800" b="1" err="1">
                <a:solidFill>
                  <a:srgbClr val="4A0E0E"/>
                </a:solidFill>
                <a:latin typeface="Calibri"/>
                <a:cs typeface="Arial"/>
              </a:rPr>
              <a:t>d'Actuació</a:t>
            </a:r>
            <a:endParaRPr lang="en-US" sz="2800" b="1">
              <a:solidFill>
                <a:srgbClr val="4A0E0E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28755" y="2305589"/>
            <a:ext cx="7615360" cy="1670087"/>
          </a:xfrm>
          <a:custGeom>
            <a:avLst>
              <a:gd name="f10" fmla="val 117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17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>
              <a:alpha val="95000"/>
            </a:srgbClr>
          </a:solidFill>
          <a:ln w="30476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58872" y="2548184"/>
            <a:ext cx="7123624" cy="1181408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Hospitalització</a:t>
            </a:r>
            <a:r>
              <a:rPr lang="en-US" sz="2000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Domiciliària</a:t>
            </a:r>
            <a:endParaRPr lang="ca-ES" sz="2000" b="1"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Atenció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neonatal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especialitzada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i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ocasionalment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, </a:t>
            </a:r>
            <a:r>
              <a:rPr lang="en-US" sz="2000" b="0" i="0" u="none" strike="noStrike" kern="1200" cap="none" spc="0" baseline="0" err="1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pediàtrica</a:t>
            </a:r>
            <a:r>
              <a:rPr lang="en-US" sz="2000" b="0" i="0" u="none" strike="noStrike" kern="1200" cap="none" spc="0" baseline="0" dirty="0">
                <a:solidFill>
                  <a:srgbClr val="67534F"/>
                </a:solidFill>
                <a:uFillTx/>
                <a:latin typeface="Calibri"/>
                <a:ea typeface="Montserrat" pitchFamily="34"/>
                <a:cs typeface="Montserrat" pitchFamily="34"/>
              </a:rPr>
              <a:t> general per 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fer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més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curts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els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ingressos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hospitalàris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Montserrat" pitchFamily="34"/>
                <a:cs typeface="Montserrat" pitchFamily="34"/>
              </a:rPr>
              <a:t>. </a:t>
            </a:r>
            <a:endParaRPr lang="en-US" sz="2000" b="0" i="0" u="none" strike="noStrike" cap="none" spc="0" baseline="0">
              <a:solidFill>
                <a:srgbClr val="67534F"/>
              </a:solidFill>
              <a:uFillTx/>
              <a:latin typeface="Montserrat"/>
              <a:ea typeface="Calibri"/>
              <a:cs typeface="Calibri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51904" y="4283661"/>
            <a:ext cx="7615360" cy="2739762"/>
          </a:xfrm>
          <a:custGeom>
            <a:avLst>
              <a:gd name="f10" fmla="val 117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171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FFF4">
              <a:alpha val="95000"/>
            </a:srgbClr>
          </a:solidFill>
          <a:ln w="30476" cap="flat">
            <a:solidFill>
              <a:srgbClr val="FFE0CC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a-ES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497768" y="4503545"/>
            <a:ext cx="7123624" cy="2302842"/>
          </a:xfrm>
          <a:prstGeom prst="rect">
            <a:avLst/>
          </a:prstGeom>
          <a:noFill/>
          <a:ln cap="rnd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Infermera</a:t>
            </a:r>
            <a:r>
              <a:rPr lang="en-US" sz="2000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Escolar </a:t>
            </a:r>
            <a:r>
              <a:rPr lang="en-US" sz="2000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Especialitzada</a:t>
            </a:r>
            <a:endParaRPr lang="ca-ES" sz="2000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Reforç</a:t>
            </a:r>
            <a:r>
              <a:rPr lang="en-US" sz="2000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b="1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addicional</a:t>
            </a:r>
            <a:r>
              <a:rPr lang="en-US" sz="2000" b="1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1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infermera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els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dimecres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de 8 a 15h per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cobrir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necessitats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als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centres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educatius</a:t>
            </a:r>
            <a:r>
              <a:rPr lang="en-US" sz="200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Aquest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servei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permet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que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nens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amb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necessitats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complexes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puguin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assistir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a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l'escola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amb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seguretat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,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oferint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formació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específica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envers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malalties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 o </a:t>
            </a:r>
            <a:r>
              <a:rPr lang="en-US" sz="2000" kern="0" err="1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gestió</a:t>
            </a:r>
            <a:r>
              <a:rPr lang="en-US" sz="2000" kern="0" dirty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 de </a:t>
            </a:r>
            <a:r>
              <a:rPr lang="en-US" sz="2000" kern="0">
                <a:solidFill>
                  <a:srgbClr val="67534F"/>
                </a:solidFill>
                <a:latin typeface="Calibri"/>
                <a:ea typeface="Calibri"/>
                <a:cs typeface="Calibri"/>
              </a:rPr>
              <a:t>dispositius als docents.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>
              <a:solidFill>
                <a:srgbClr val="67534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2" name="Imatge 12" descr="Imatge que conté text, captura de pantalla, programari, Icona d&amp;#39;ordinador&#10;&#10;Pot ser que el contingut generat per IA no sigui correcte."/>
          <p:cNvPicPr>
            <a:picLocks noChangeAspect="1"/>
          </p:cNvPicPr>
          <p:nvPr/>
        </p:nvPicPr>
        <p:blipFill>
          <a:blip r:embed="rId4"/>
          <a:srcRect l="51656" t="80189" r="14040" b="13187"/>
          <a:stretch>
            <a:fillRect/>
          </a:stretch>
        </p:blipFill>
        <p:spPr>
          <a:xfrm>
            <a:off x="10057138" y="7737890"/>
            <a:ext cx="4463341" cy="484622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8A1D8D908224B8B48A19E852FDB20" ma:contentTypeVersion="3" ma:contentTypeDescription="Crea un document nou" ma:contentTypeScope="" ma:versionID="b0c069c9f721df761c76f6b32b52ec38">
  <xsd:schema xmlns:xsd="http://www.w3.org/2001/XMLSchema" xmlns:xs="http://www.w3.org/2001/XMLSchema" xmlns:p="http://schemas.microsoft.com/office/2006/metadata/properties" xmlns:ns2="7934d7fc-6991-435d-8b30-a5ead0c44597" targetNamespace="http://schemas.microsoft.com/office/2006/metadata/properties" ma:root="true" ma:fieldsID="a282eb75d08b282fdafab3239991eb9f" ns2:_="">
    <xsd:import namespace="7934d7fc-6991-435d-8b30-a5ead0c445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4d7fc-6991-435d-8b30-a5ead0c445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10CC82-A524-4970-A7B1-0F26883E11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A5CEC2-3255-4001-88F1-5529B04D10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34d7fc-6991-435d-8b30-a5ead0c44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73D7EC-1721-4377-915A-4759705661C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</TotalTime>
  <Words>1648</Words>
  <Application>Microsoft Office PowerPoint</Application>
  <PresentationFormat>Personalizado</PresentationFormat>
  <Paragraphs>203</Paragraphs>
  <Slides>18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Marcellus</vt:lpstr>
      <vt:lpstr>Marcellus Light</vt:lpstr>
      <vt:lpstr>Montserrat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subject/>
  <dc:creator>Metges Neonatal</dc:creator>
  <cp:lastModifiedBy>Oset López, Sílvia</cp:lastModifiedBy>
  <cp:revision>1631</cp:revision>
  <dcterms:created xsi:type="dcterms:W3CDTF">2026-01-02T08:47:53Z</dcterms:created>
  <dcterms:modified xsi:type="dcterms:W3CDTF">2026-01-19T08:20:28Z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0x010100D588A1D8D908224B8B48A19E852FDB20</vt:lpwstr>
  </property>
</Properties>
</file>