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9" r:id="rId7"/>
    <p:sldId id="260" r:id="rId8"/>
    <p:sldId id="334" r:id="rId9"/>
    <p:sldId id="336" r:id="rId10"/>
    <p:sldId id="337" r:id="rId11"/>
    <p:sldId id="338" r:id="rId12"/>
    <p:sldId id="339" r:id="rId13"/>
    <p:sldId id="267" r:id="rId14"/>
    <p:sldId id="330" r:id="rId15"/>
    <p:sldId id="323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0A0"/>
    <a:srgbClr val="CC0066"/>
    <a:srgbClr val="004EB3"/>
    <a:srgbClr val="050202"/>
    <a:srgbClr val="92C7EC"/>
    <a:srgbClr val="B8B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B24F5-F473-2420-3A08-E860F36612FB}" v="805" dt="2025-11-25T09:10:55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5431"/>
  </p:normalViewPr>
  <p:slideViewPr>
    <p:cSldViewPr snapToGrid="0">
      <p:cViewPr varScale="1">
        <p:scale>
          <a:sx n="110" d="100"/>
          <a:sy n="110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encat.sharepoint.com/sites/atenciopaliativapediatrica/Documents%20compartits/General/ADMINISTRACIO/LLEI%20PARLAMENT/211125_SESSIO%20PARLAMENT_UAPPI_ColumnClustered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encat.sharepoint.com/sites/atenciopaliativapediatrica/Documents%20compartits/General/ADMINISTRACIO/LLEI%20PARLAMENT/211125_SESSIO%20PARLAMENT_UAPPI_ColumnCluster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encat.sharepoint.com/sites/atenciopaliativapediatrica/Documents%20compartits/General/ADMINISTRACIO/LLEI%20PARLAMENT/211125_SESSIO%20PARLAMENT_UAPPI_ColumnClustered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encat.sharepoint.com/sites/atenciopaliativapediatrica/Documents%20compartits/General/ADMINISTRACIO/LLEI%20PARLAMENT/211125_SESSIO%20PARLAMENT_UAPPI_ColumnClustered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Atesos totals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34</c:v>
                </c:pt>
                <c:pt idx="1">
                  <c:v>68</c:v>
                </c:pt>
                <c:pt idx="2">
                  <c:v>70</c:v>
                </c:pt>
                <c:pt idx="3">
                  <c:v>82</c:v>
                </c:pt>
                <c:pt idx="4">
                  <c:v>131</c:v>
                </c:pt>
                <c:pt idx="5">
                  <c:v>178</c:v>
                </c:pt>
                <c:pt idx="6">
                  <c:v>211</c:v>
                </c:pt>
                <c:pt idx="7">
                  <c:v>224</c:v>
                </c:pt>
                <c:pt idx="8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6-4218-B6DD-59CAFD76EF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Altes</c:v>
                </c:pt>
              </c:strCache>
            </c:strRef>
          </c:tx>
          <c:spPr>
            <a:solidFill>
              <a:srgbClr val="5AC0A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4</c:v>
                </c:pt>
                <c:pt idx="5">
                  <c:v>12</c:v>
                </c:pt>
                <c:pt idx="6">
                  <c:v>25</c:v>
                </c:pt>
                <c:pt idx="7">
                  <c:v>28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6-4218-B6DD-59CAFD76E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9834704"/>
        <c:axId val="1959836624"/>
      </c:barChart>
      <c:catAx>
        <c:axId val="195983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59836624"/>
        <c:crosses val="autoZero"/>
        <c:auto val="1"/>
        <c:lblAlgn val="ctr"/>
        <c:lblOffset val="100"/>
        <c:noMultiLvlLbl val="0"/>
      </c:catAx>
      <c:valAx>
        <c:axId val="195983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5983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Derivacions</a:t>
            </a:r>
          </a:p>
        </c:rich>
      </c:tx>
      <c:layout>
        <c:manualLayout>
          <c:xMode val="edge"/>
          <c:yMode val="edge"/>
          <c:x val="0.38592708333333331"/>
          <c:y val="1.8376722817764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FFF-4770-9EC0-8183ED9BC1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34</c:v>
                </c:pt>
                <c:pt idx="1">
                  <c:v>43</c:v>
                </c:pt>
                <c:pt idx="2">
                  <c:v>32</c:v>
                </c:pt>
                <c:pt idx="3">
                  <c:v>35</c:v>
                </c:pt>
                <c:pt idx="4">
                  <c:v>77</c:v>
                </c:pt>
                <c:pt idx="5">
                  <c:v>92</c:v>
                </c:pt>
                <c:pt idx="6">
                  <c:v>91</c:v>
                </c:pt>
                <c:pt idx="7">
                  <c:v>91</c:v>
                </c:pt>
                <c:pt idx="8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F-4770-9EC0-8183ED9BC1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FFF-4770-9EC0-8183ED9BC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7503919"/>
        <c:axId val="932352831"/>
      </c:barChart>
      <c:catAx>
        <c:axId val="93750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932352831"/>
        <c:crosses val="autoZero"/>
        <c:auto val="1"/>
        <c:lblAlgn val="ctr"/>
        <c:lblOffset val="100"/>
        <c:noMultiLvlLbl val="0"/>
      </c:catAx>
      <c:valAx>
        <c:axId val="93235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93750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Èxitus</a:t>
            </a:r>
          </a:p>
        </c:rich>
      </c:tx>
      <c:layout>
        <c:manualLayout>
          <c:xMode val="edge"/>
          <c:yMode val="edge"/>
          <c:x val="0.38514591535433068"/>
          <c:y val="1.4931087289433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E284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</c:v>
                </c:pt>
                <c:pt idx="1">
                  <c:v>20</c:v>
                </c:pt>
                <c:pt idx="2">
                  <c:v>17</c:v>
                </c:pt>
                <c:pt idx="3">
                  <c:v>21</c:v>
                </c:pt>
                <c:pt idx="4">
                  <c:v>41</c:v>
                </c:pt>
                <c:pt idx="5">
                  <c:v>46</c:v>
                </c:pt>
                <c:pt idx="6">
                  <c:v>53</c:v>
                </c:pt>
                <c:pt idx="7">
                  <c:v>49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9-4031-839E-F216257921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Domicili</c:v>
                </c:pt>
              </c:strCache>
            </c:strRef>
          </c:tx>
          <c:spPr>
            <a:solidFill>
              <a:srgbClr val="E49EDD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10</c:v>
                </c:pt>
                <c:pt idx="6">
                  <c:v>11</c:v>
                </c:pt>
                <c:pt idx="7">
                  <c:v>15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9-4031-839E-F216257921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27</c:v>
                </c:pt>
                <c:pt idx="5">
                  <c:v>31</c:v>
                </c:pt>
                <c:pt idx="6">
                  <c:v>38</c:v>
                </c:pt>
                <c:pt idx="7">
                  <c:v>30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B9-4031-839E-F21625792157}"/>
            </c:ext>
          </c:extLst>
        </c:ser>
        <c:ser>
          <c:idx val="3"/>
          <c:order val="3"/>
          <c:tx>
            <c:v>Atenció Intermedia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B9-4031-839E-F216257921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Altres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B9-4031-839E-F21625792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471600"/>
        <c:axId val="593473520"/>
      </c:barChart>
      <c:catAx>
        <c:axId val="59347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93473520"/>
        <c:crosses val="autoZero"/>
        <c:auto val="1"/>
        <c:lblAlgn val="ctr"/>
        <c:lblOffset val="100"/>
        <c:noMultiLvlLbl val="0"/>
      </c:catAx>
      <c:valAx>
        <c:axId val="5934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9347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Èxitus</a:t>
            </a:r>
          </a:p>
        </c:rich>
      </c:tx>
      <c:layout>
        <c:manualLayout>
          <c:xMode val="edge"/>
          <c:yMode val="edge"/>
          <c:x val="0.38514591535433068"/>
          <c:y val="1.4931087289433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E284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</c:v>
                </c:pt>
                <c:pt idx="1">
                  <c:v>20</c:v>
                </c:pt>
                <c:pt idx="2">
                  <c:v>17</c:v>
                </c:pt>
                <c:pt idx="3">
                  <c:v>21</c:v>
                </c:pt>
                <c:pt idx="4">
                  <c:v>41</c:v>
                </c:pt>
                <c:pt idx="5">
                  <c:v>46</c:v>
                </c:pt>
                <c:pt idx="6">
                  <c:v>53</c:v>
                </c:pt>
                <c:pt idx="7">
                  <c:v>49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2-4A40-A656-60CD1E05F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Domicili</c:v>
                </c:pt>
              </c:strCache>
            </c:strRef>
          </c:tx>
          <c:spPr>
            <a:solidFill>
              <a:srgbClr val="E49EDD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10</c:v>
                </c:pt>
                <c:pt idx="6">
                  <c:v>11</c:v>
                </c:pt>
                <c:pt idx="7">
                  <c:v>15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2-4A40-A656-60CD1E05F5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27</c:v>
                </c:pt>
                <c:pt idx="5">
                  <c:v>31</c:v>
                </c:pt>
                <c:pt idx="6">
                  <c:v>38</c:v>
                </c:pt>
                <c:pt idx="7">
                  <c:v>30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42-4A40-A656-60CD1E05F5AB}"/>
            </c:ext>
          </c:extLst>
        </c:ser>
        <c:ser>
          <c:idx val="3"/>
          <c:order val="3"/>
          <c:tx>
            <c:v>Atenció Intermedia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42-4A40-A656-60CD1E05F5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Altres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42-4A40-A656-60CD1E05F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471600"/>
        <c:axId val="593473520"/>
      </c:barChart>
      <c:catAx>
        <c:axId val="59347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93473520"/>
        <c:crosses val="autoZero"/>
        <c:auto val="1"/>
        <c:lblAlgn val="ctr"/>
        <c:lblOffset val="100"/>
        <c:noMultiLvlLbl val="0"/>
      </c:catAx>
      <c:valAx>
        <c:axId val="5934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9347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A8AC5-49E0-4EE9-8865-519D89EDC7E3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a-ES"/>
        </a:p>
      </dgm:t>
    </dgm:pt>
    <dgm:pt modelId="{882DD2E7-17E2-4CF7-9027-69D9D00A3DB1}">
      <dgm:prSet phldrT="[Text]" phldr="0" custT="1"/>
      <dgm:spPr/>
      <dgm:t>
        <a:bodyPr/>
        <a:lstStyle/>
        <a:p>
          <a:pPr rtl="0"/>
          <a:r>
            <a:rPr lang="ca-ES" sz="1400" b="1">
              <a:latin typeface="Helvetica"/>
              <a:cs typeface="Helvetica"/>
            </a:rPr>
            <a:t>8 Infermeres</a:t>
          </a:r>
          <a:endParaRPr lang="ca-ES" sz="1400" b="1"/>
        </a:p>
      </dgm:t>
    </dgm:pt>
    <dgm:pt modelId="{3281F88B-5AA2-42B1-A842-132188D48EFA}" type="parTrans" cxnId="{C113A148-E621-41A3-B886-633098EACBD3}">
      <dgm:prSet/>
      <dgm:spPr/>
      <dgm:t>
        <a:bodyPr/>
        <a:lstStyle/>
        <a:p>
          <a:endParaRPr lang="ca-ES"/>
        </a:p>
      </dgm:t>
    </dgm:pt>
    <dgm:pt modelId="{7BEA0E51-2038-4D96-8679-EE45EC9B6AD7}" type="sibTrans" cxnId="{C113A148-E621-41A3-B886-633098EACBD3}">
      <dgm:prSet/>
      <dgm:spPr/>
      <dgm:t>
        <a:bodyPr/>
        <a:lstStyle/>
        <a:p>
          <a:endParaRPr lang="ca-ES"/>
        </a:p>
      </dgm:t>
    </dgm:pt>
    <dgm:pt modelId="{0A526733-0D96-4D21-96B0-09FFB55BA66C}">
      <dgm:prSet phldrT="[Text]" phldr="0" custT="1"/>
      <dgm:spPr/>
      <dgm:t>
        <a:bodyPr/>
        <a:lstStyle/>
        <a:p>
          <a:pPr rtl="0"/>
          <a:r>
            <a:rPr lang="ca-ES" sz="1400" b="1">
              <a:latin typeface="Helvetica"/>
              <a:cs typeface="Helvetica"/>
            </a:rPr>
            <a:t>2 Treballadors socials</a:t>
          </a:r>
          <a:endParaRPr lang="ca-ES" sz="1400" b="1"/>
        </a:p>
      </dgm:t>
    </dgm:pt>
    <dgm:pt modelId="{9B0D8AAC-8B51-4FD0-9CB9-F5A4E1553975}" type="parTrans" cxnId="{E4597C93-E6C7-4767-9738-8A4A1430E743}">
      <dgm:prSet/>
      <dgm:spPr/>
      <dgm:t>
        <a:bodyPr/>
        <a:lstStyle/>
        <a:p>
          <a:endParaRPr lang="ca-ES"/>
        </a:p>
      </dgm:t>
    </dgm:pt>
    <dgm:pt modelId="{A10A8154-254B-4D93-A9A3-828E6EBB82AB}" type="sibTrans" cxnId="{E4597C93-E6C7-4767-9738-8A4A1430E743}">
      <dgm:prSet/>
      <dgm:spPr/>
      <dgm:t>
        <a:bodyPr/>
        <a:lstStyle/>
        <a:p>
          <a:endParaRPr lang="ca-ES"/>
        </a:p>
      </dgm:t>
    </dgm:pt>
    <dgm:pt modelId="{5774E16C-550F-42D9-8343-E08870E71966}">
      <dgm:prSet phldrT="[Text]" phldr="0" custT="1"/>
      <dgm:spPr/>
      <dgm:t>
        <a:bodyPr/>
        <a:lstStyle/>
        <a:p>
          <a:pPr rtl="0"/>
          <a:r>
            <a:rPr lang="ca-ES" sz="1400" b="1">
              <a:latin typeface="Helvetica"/>
              <a:cs typeface="Helvetica"/>
            </a:rPr>
            <a:t>2 Psicòlogues</a:t>
          </a:r>
          <a:endParaRPr lang="ca-ES" sz="1400" b="1"/>
        </a:p>
      </dgm:t>
    </dgm:pt>
    <dgm:pt modelId="{D0121CA6-BB32-4D61-8D25-9492250E4345}" type="parTrans" cxnId="{1D0C8F11-86CA-43FE-89E5-90D5E09F1D44}">
      <dgm:prSet/>
      <dgm:spPr/>
      <dgm:t>
        <a:bodyPr/>
        <a:lstStyle/>
        <a:p>
          <a:endParaRPr lang="ca-ES"/>
        </a:p>
      </dgm:t>
    </dgm:pt>
    <dgm:pt modelId="{927107CC-C935-4DBE-BF2C-D32E9583EFF5}" type="sibTrans" cxnId="{1D0C8F11-86CA-43FE-89E5-90D5E09F1D44}">
      <dgm:prSet/>
      <dgm:spPr/>
      <dgm:t>
        <a:bodyPr/>
        <a:lstStyle/>
        <a:p>
          <a:endParaRPr lang="ca-ES"/>
        </a:p>
      </dgm:t>
    </dgm:pt>
    <dgm:pt modelId="{F4C736EB-A08C-415E-B2D4-79AB798D6252}">
      <dgm:prSet phldr="0" custT="1"/>
      <dgm:spPr/>
      <dgm:t>
        <a:bodyPr/>
        <a:lstStyle/>
        <a:p>
          <a:pPr rtl="0"/>
          <a:r>
            <a:rPr lang="ca-ES" sz="1400" b="1" dirty="0" smtClean="0">
              <a:latin typeface="Helvetica"/>
              <a:cs typeface="Helvetica"/>
            </a:rPr>
            <a:t>4 </a:t>
          </a:r>
          <a:r>
            <a:rPr lang="ca-ES" sz="1400" b="1" dirty="0">
              <a:latin typeface="Helvetica"/>
              <a:cs typeface="Helvetica"/>
            </a:rPr>
            <a:t>Pediatres</a:t>
          </a:r>
        </a:p>
      </dgm:t>
    </dgm:pt>
    <dgm:pt modelId="{FCE98CFC-6F42-4313-8FC3-C67B5FFA4B78}" type="parTrans" cxnId="{82198BE2-A710-4606-83C3-AC29A663489C}">
      <dgm:prSet/>
      <dgm:spPr/>
      <dgm:t>
        <a:bodyPr/>
        <a:lstStyle/>
        <a:p>
          <a:endParaRPr lang="ca-ES"/>
        </a:p>
      </dgm:t>
    </dgm:pt>
    <dgm:pt modelId="{D32FBB55-8827-451B-8B2A-9BD19691167E}" type="sibTrans" cxnId="{82198BE2-A710-4606-83C3-AC29A663489C}">
      <dgm:prSet/>
      <dgm:spPr/>
      <dgm:t>
        <a:bodyPr/>
        <a:lstStyle/>
        <a:p>
          <a:endParaRPr lang="ca-ES"/>
        </a:p>
      </dgm:t>
    </dgm:pt>
    <dgm:pt modelId="{B6BFBB1B-9A20-4C88-9535-926930DF6ED8}" type="pres">
      <dgm:prSet presAssocID="{5AAA8AC5-49E0-4EE9-8865-519D89EDC7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D7CE0F1-4229-4A0B-912B-0ABE2B07C00C}" type="pres">
      <dgm:prSet presAssocID="{F4C736EB-A08C-415E-B2D4-79AB798D625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B2DEB14-F417-41BB-873A-53B5C7E84222}" type="pres">
      <dgm:prSet presAssocID="{D32FBB55-8827-451B-8B2A-9BD19691167E}" presName="space" presStyleCnt="0"/>
      <dgm:spPr/>
    </dgm:pt>
    <dgm:pt modelId="{77492C73-D557-4FF2-85EE-FC2899E47CC0}" type="pres">
      <dgm:prSet presAssocID="{882DD2E7-17E2-4CF7-9027-69D9D00A3DB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7F6E11C-9EC9-491C-BD80-CE2F354FFEAF}" type="pres">
      <dgm:prSet presAssocID="{7BEA0E51-2038-4D96-8679-EE45EC9B6AD7}" presName="space" presStyleCnt="0"/>
      <dgm:spPr/>
    </dgm:pt>
    <dgm:pt modelId="{DD47D68A-5CF6-4707-A71F-8EAA2ACE1C5D}" type="pres">
      <dgm:prSet presAssocID="{0A526733-0D96-4D21-96B0-09FFB55BA66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E4F6947-A079-458E-BE75-D99077BB6B0D}" type="pres">
      <dgm:prSet presAssocID="{A10A8154-254B-4D93-A9A3-828E6EBB82AB}" presName="space" presStyleCnt="0"/>
      <dgm:spPr/>
    </dgm:pt>
    <dgm:pt modelId="{0DAF841D-D190-490D-B2CE-682A00387EA9}" type="pres">
      <dgm:prSet presAssocID="{5774E16C-550F-42D9-8343-E08870E71966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113A148-E621-41A3-B886-633098EACBD3}" srcId="{5AAA8AC5-49E0-4EE9-8865-519D89EDC7E3}" destId="{882DD2E7-17E2-4CF7-9027-69D9D00A3DB1}" srcOrd="1" destOrd="0" parTransId="{3281F88B-5AA2-42B1-A842-132188D48EFA}" sibTransId="{7BEA0E51-2038-4D96-8679-EE45EC9B6AD7}"/>
    <dgm:cxn modelId="{4167F305-225B-4A19-B360-3B6CD6AECCFB}" type="presOf" srcId="{5774E16C-550F-42D9-8343-E08870E71966}" destId="{0DAF841D-D190-490D-B2CE-682A00387EA9}" srcOrd="0" destOrd="0" presId="urn:microsoft.com/office/officeart/2005/8/layout/venn3"/>
    <dgm:cxn modelId="{4FE9AB63-31DA-43CB-884A-5F9EA8B63025}" type="presOf" srcId="{5AAA8AC5-49E0-4EE9-8865-519D89EDC7E3}" destId="{B6BFBB1B-9A20-4C88-9535-926930DF6ED8}" srcOrd="0" destOrd="0" presId="urn:microsoft.com/office/officeart/2005/8/layout/venn3"/>
    <dgm:cxn modelId="{1D0C8F11-86CA-43FE-89E5-90D5E09F1D44}" srcId="{5AAA8AC5-49E0-4EE9-8865-519D89EDC7E3}" destId="{5774E16C-550F-42D9-8343-E08870E71966}" srcOrd="3" destOrd="0" parTransId="{D0121CA6-BB32-4D61-8D25-9492250E4345}" sibTransId="{927107CC-C935-4DBE-BF2C-D32E9583EFF5}"/>
    <dgm:cxn modelId="{E4597C93-E6C7-4767-9738-8A4A1430E743}" srcId="{5AAA8AC5-49E0-4EE9-8865-519D89EDC7E3}" destId="{0A526733-0D96-4D21-96B0-09FFB55BA66C}" srcOrd="2" destOrd="0" parTransId="{9B0D8AAC-8B51-4FD0-9CB9-F5A4E1553975}" sibTransId="{A10A8154-254B-4D93-A9A3-828E6EBB82AB}"/>
    <dgm:cxn modelId="{9BD94D77-DE0C-4CE8-9E44-91BF8CA63460}" type="presOf" srcId="{F4C736EB-A08C-415E-B2D4-79AB798D6252}" destId="{5D7CE0F1-4229-4A0B-912B-0ABE2B07C00C}" srcOrd="0" destOrd="0" presId="urn:microsoft.com/office/officeart/2005/8/layout/venn3"/>
    <dgm:cxn modelId="{A59E4CB0-912F-4B2E-A2AE-C3CC2B4F76B9}" type="presOf" srcId="{0A526733-0D96-4D21-96B0-09FFB55BA66C}" destId="{DD47D68A-5CF6-4707-A71F-8EAA2ACE1C5D}" srcOrd="0" destOrd="0" presId="urn:microsoft.com/office/officeart/2005/8/layout/venn3"/>
    <dgm:cxn modelId="{82198BE2-A710-4606-83C3-AC29A663489C}" srcId="{5AAA8AC5-49E0-4EE9-8865-519D89EDC7E3}" destId="{F4C736EB-A08C-415E-B2D4-79AB798D6252}" srcOrd="0" destOrd="0" parTransId="{FCE98CFC-6F42-4313-8FC3-C67B5FFA4B78}" sibTransId="{D32FBB55-8827-451B-8B2A-9BD19691167E}"/>
    <dgm:cxn modelId="{8E863490-44CA-47C1-AC97-0BCD80B40775}" type="presOf" srcId="{882DD2E7-17E2-4CF7-9027-69D9D00A3DB1}" destId="{77492C73-D557-4FF2-85EE-FC2899E47CC0}" srcOrd="0" destOrd="0" presId="urn:microsoft.com/office/officeart/2005/8/layout/venn3"/>
    <dgm:cxn modelId="{4D58033F-C2B8-4F3B-AEDD-B34B3C871372}" type="presParOf" srcId="{B6BFBB1B-9A20-4C88-9535-926930DF6ED8}" destId="{5D7CE0F1-4229-4A0B-912B-0ABE2B07C00C}" srcOrd="0" destOrd="0" presId="urn:microsoft.com/office/officeart/2005/8/layout/venn3"/>
    <dgm:cxn modelId="{8CAF0065-81E5-4496-8868-04E32EBAFE6D}" type="presParOf" srcId="{B6BFBB1B-9A20-4C88-9535-926930DF6ED8}" destId="{AB2DEB14-F417-41BB-873A-53B5C7E84222}" srcOrd="1" destOrd="0" presId="urn:microsoft.com/office/officeart/2005/8/layout/venn3"/>
    <dgm:cxn modelId="{9F706938-D3D7-4D96-8920-7F5C1D1736D3}" type="presParOf" srcId="{B6BFBB1B-9A20-4C88-9535-926930DF6ED8}" destId="{77492C73-D557-4FF2-85EE-FC2899E47CC0}" srcOrd="2" destOrd="0" presId="urn:microsoft.com/office/officeart/2005/8/layout/venn3"/>
    <dgm:cxn modelId="{411A1EF8-4CB3-4F84-B04E-8C558C437318}" type="presParOf" srcId="{B6BFBB1B-9A20-4C88-9535-926930DF6ED8}" destId="{67F6E11C-9EC9-491C-BD80-CE2F354FFEAF}" srcOrd="3" destOrd="0" presId="urn:microsoft.com/office/officeart/2005/8/layout/venn3"/>
    <dgm:cxn modelId="{3560B6A0-A56B-4F76-AB37-90679F4BC10E}" type="presParOf" srcId="{B6BFBB1B-9A20-4C88-9535-926930DF6ED8}" destId="{DD47D68A-5CF6-4707-A71F-8EAA2ACE1C5D}" srcOrd="4" destOrd="0" presId="urn:microsoft.com/office/officeart/2005/8/layout/venn3"/>
    <dgm:cxn modelId="{49A0A02F-349C-42D5-8F8E-5C848007C98B}" type="presParOf" srcId="{B6BFBB1B-9A20-4C88-9535-926930DF6ED8}" destId="{AE4F6947-A079-458E-BE75-D99077BB6B0D}" srcOrd="5" destOrd="0" presId="urn:microsoft.com/office/officeart/2005/8/layout/venn3"/>
    <dgm:cxn modelId="{2C46E6BD-A09B-406C-AD39-64D5854FA67C}" type="presParOf" srcId="{B6BFBB1B-9A20-4C88-9535-926930DF6ED8}" destId="{0DAF841D-D190-490D-B2CE-682A00387EA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CE0F1-4229-4A0B-912B-0ABE2B07C00C}">
      <dsp:nvSpPr>
        <dsp:cNvPr id="0" name=""/>
        <dsp:cNvSpPr/>
      </dsp:nvSpPr>
      <dsp:spPr>
        <a:xfrm>
          <a:off x="1802" y="1157007"/>
          <a:ext cx="1808552" cy="18085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31" tIns="17780" rIns="9953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latin typeface="Helvetica"/>
              <a:cs typeface="Helvetica"/>
            </a:rPr>
            <a:t>4 </a:t>
          </a:r>
          <a:r>
            <a:rPr lang="ca-ES" sz="1400" b="1" kern="1200" dirty="0">
              <a:latin typeface="Helvetica"/>
              <a:cs typeface="Helvetica"/>
            </a:rPr>
            <a:t>Pediatres</a:t>
          </a:r>
        </a:p>
      </dsp:txBody>
      <dsp:txXfrm>
        <a:off x="266658" y="1421863"/>
        <a:ext cx="1278840" cy="1278840"/>
      </dsp:txXfrm>
    </dsp:sp>
    <dsp:sp modelId="{77492C73-D557-4FF2-85EE-FC2899E47CC0}">
      <dsp:nvSpPr>
        <dsp:cNvPr id="0" name=""/>
        <dsp:cNvSpPr/>
      </dsp:nvSpPr>
      <dsp:spPr>
        <a:xfrm>
          <a:off x="1448644" y="1157007"/>
          <a:ext cx="1808552" cy="1808552"/>
        </a:xfrm>
        <a:prstGeom prst="ellipse">
          <a:avLst/>
        </a:prstGeom>
        <a:solidFill>
          <a:schemeClr val="accent2">
            <a:alpha val="50000"/>
            <a:hueOff val="29857"/>
            <a:satOff val="-9896"/>
            <a:lumOff val="1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31" tIns="17780" rIns="9953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>
              <a:latin typeface="Helvetica"/>
              <a:cs typeface="Helvetica"/>
            </a:rPr>
            <a:t>8 Infermeres</a:t>
          </a:r>
          <a:endParaRPr lang="ca-ES" sz="1400" b="1" kern="1200"/>
        </a:p>
      </dsp:txBody>
      <dsp:txXfrm>
        <a:off x="1713500" y="1421863"/>
        <a:ext cx="1278840" cy="1278840"/>
      </dsp:txXfrm>
    </dsp:sp>
    <dsp:sp modelId="{DD47D68A-5CF6-4707-A71F-8EAA2ACE1C5D}">
      <dsp:nvSpPr>
        <dsp:cNvPr id="0" name=""/>
        <dsp:cNvSpPr/>
      </dsp:nvSpPr>
      <dsp:spPr>
        <a:xfrm>
          <a:off x="2895485" y="1157007"/>
          <a:ext cx="1808552" cy="1808552"/>
        </a:xfrm>
        <a:prstGeom prst="ellipse">
          <a:avLst/>
        </a:prstGeom>
        <a:solidFill>
          <a:schemeClr val="accent2">
            <a:alpha val="50000"/>
            <a:hueOff val="59714"/>
            <a:satOff val="-19791"/>
            <a:lumOff val="2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31" tIns="17780" rIns="9953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>
              <a:latin typeface="Helvetica"/>
              <a:cs typeface="Helvetica"/>
            </a:rPr>
            <a:t>2 Treballadors socials</a:t>
          </a:r>
          <a:endParaRPr lang="ca-ES" sz="1400" b="1" kern="1200"/>
        </a:p>
      </dsp:txBody>
      <dsp:txXfrm>
        <a:off x="3160341" y="1421863"/>
        <a:ext cx="1278840" cy="1278840"/>
      </dsp:txXfrm>
    </dsp:sp>
    <dsp:sp modelId="{0DAF841D-D190-490D-B2CE-682A00387EA9}">
      <dsp:nvSpPr>
        <dsp:cNvPr id="0" name=""/>
        <dsp:cNvSpPr/>
      </dsp:nvSpPr>
      <dsp:spPr>
        <a:xfrm>
          <a:off x="4342327" y="1157007"/>
          <a:ext cx="1808552" cy="1808552"/>
        </a:xfrm>
        <a:prstGeom prst="ellipse">
          <a:avLst/>
        </a:prstGeom>
        <a:solidFill>
          <a:schemeClr val="accent2">
            <a:alpha val="50000"/>
            <a:hueOff val="89572"/>
            <a:satOff val="-29687"/>
            <a:lumOff val="3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531" tIns="17780" rIns="9953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>
              <a:latin typeface="Helvetica"/>
              <a:cs typeface="Helvetica"/>
            </a:rPr>
            <a:t>2 Psicòlogues</a:t>
          </a:r>
          <a:endParaRPr lang="ca-ES" sz="1400" b="1" kern="1200"/>
        </a:p>
      </dsp:txBody>
      <dsp:txXfrm>
        <a:off x="4607183" y="1421863"/>
        <a:ext cx="1278840" cy="127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0FEDAAF-8F85-A9D5-ACBB-6534CC779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E8850E-3C14-D530-1DB3-6405933075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DAF71-46EB-BF49-A653-00A8FDEC9BC0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C3EE71-4F0F-7578-FA59-7CF18D0A6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1599F2-1D6E-C745-AAAC-9B3A9870D9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3FC2-94FE-7E48-9B69-F49C68ED0B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19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F2D9F-10FC-F347-8B30-7BD360C36E72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7052-641C-4447-BD3D-E6D2C5CF2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08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Cov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ta de una ciudad&#10;&#10;Descripción generada automáticamente">
            <a:extLst>
              <a:ext uri="{FF2B5EF4-FFF2-40B4-BE49-F238E27FC236}">
                <a16:creationId xmlns:a16="http://schemas.microsoft.com/office/drawing/2014/main" id="{5CA75680-9EDE-CA29-F166-1C5FE7A27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Google Shape;50;p7">
            <a:extLst>
              <a:ext uri="{FF2B5EF4-FFF2-40B4-BE49-F238E27FC236}">
                <a16:creationId xmlns:a16="http://schemas.microsoft.com/office/drawing/2014/main" id="{65E5FAD1-DB47-0A15-65DB-53E4B4126706}"/>
              </a:ext>
            </a:extLst>
          </p:cNvPr>
          <p:cNvSpPr/>
          <p:nvPr userDrawn="1"/>
        </p:nvSpPr>
        <p:spPr>
          <a:xfrm rot="10800000" flipH="1">
            <a:off x="-1" y="-5"/>
            <a:ext cx="6289589" cy="6858003"/>
          </a:xfrm>
          <a:prstGeom prst="round1Rect">
            <a:avLst>
              <a:gd name="adj" fmla="val 50000"/>
            </a:avLst>
          </a:prstGeom>
          <a:solidFill>
            <a:srgbClr val="004EB3">
              <a:alpha val="9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B91C9EC4-5E40-5030-6438-3081AD247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220" y="2985837"/>
            <a:ext cx="4762847" cy="1059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Supplementary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- </a:t>
            </a:r>
            <a:r>
              <a:rPr lang="es-ES" dirty="0" err="1"/>
              <a:t>cold</a:t>
            </a:r>
            <a:r>
              <a:rPr lang="es-ES" dirty="0"/>
              <a:t> be in </a:t>
            </a:r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necessary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701149-79F0-D4AF-B531-C0762F994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220" y="701209"/>
            <a:ext cx="4762847" cy="18381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ts val="66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- </a:t>
            </a:r>
            <a:r>
              <a:rPr lang="es-ES" dirty="0" err="1"/>
              <a:t>Two</a:t>
            </a:r>
            <a:r>
              <a:rPr lang="es-ES" dirty="0"/>
              <a:t> line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193811C9-8283-372F-13A5-6ABB2BB4F1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20" y="4862806"/>
            <a:ext cx="3402298" cy="9053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113DB0-64A2-4C7E-3AB0-2F1C4C2DE1D8}"/>
              </a:ext>
            </a:extLst>
          </p:cNvPr>
          <p:cNvSpPr txBox="1"/>
          <p:nvPr userDrawn="1"/>
        </p:nvSpPr>
        <p:spPr>
          <a:xfrm>
            <a:off x="9093200" y="-948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86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0;p57">
            <a:extLst>
              <a:ext uri="{FF2B5EF4-FFF2-40B4-BE49-F238E27FC236}">
                <a16:creationId xmlns:a16="http://schemas.microsoft.com/office/drawing/2014/main" id="{D9051684-2B68-EDFB-F9B6-60D3B226108E}"/>
              </a:ext>
            </a:extLst>
          </p:cNvPr>
          <p:cNvGrpSpPr/>
          <p:nvPr userDrawn="1"/>
        </p:nvGrpSpPr>
        <p:grpSpPr>
          <a:xfrm rot="5400000">
            <a:off x="-1401027" y="6311808"/>
            <a:ext cx="2802053" cy="871493"/>
            <a:chOff x="731831" y="1315631"/>
            <a:chExt cx="2101540" cy="653620"/>
          </a:xfrm>
        </p:grpSpPr>
        <p:sp>
          <p:nvSpPr>
            <p:cNvPr id="3" name="Google Shape;841;p57">
              <a:extLst>
                <a:ext uri="{FF2B5EF4-FFF2-40B4-BE49-F238E27FC236}">
                  <a16:creationId xmlns:a16="http://schemas.microsoft.com/office/drawing/2014/main" id="{3AB9764F-B075-F929-38FB-AF87F62F4A7D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842;p57">
              <a:extLst>
                <a:ext uri="{FF2B5EF4-FFF2-40B4-BE49-F238E27FC236}">
                  <a16:creationId xmlns:a16="http://schemas.microsoft.com/office/drawing/2014/main" id="{CA83A5AD-AFB2-2F1A-C4E8-00F89AE78257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843;p57">
              <a:extLst>
                <a:ext uri="{FF2B5EF4-FFF2-40B4-BE49-F238E27FC236}">
                  <a16:creationId xmlns:a16="http://schemas.microsoft.com/office/drawing/2014/main" id="{AE7FE472-6D6D-6081-F0E2-2BC14017F466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844;p57">
              <a:extLst>
                <a:ext uri="{FF2B5EF4-FFF2-40B4-BE49-F238E27FC236}">
                  <a16:creationId xmlns:a16="http://schemas.microsoft.com/office/drawing/2014/main" id="{34F42B0B-7857-FAE0-2C22-B0CACAC0FC6C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845;p57">
              <a:extLst>
                <a:ext uri="{FF2B5EF4-FFF2-40B4-BE49-F238E27FC236}">
                  <a16:creationId xmlns:a16="http://schemas.microsoft.com/office/drawing/2014/main" id="{753FA742-7C55-F361-5C9F-989E5F329C94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6;p57">
              <a:extLst>
                <a:ext uri="{FF2B5EF4-FFF2-40B4-BE49-F238E27FC236}">
                  <a16:creationId xmlns:a16="http://schemas.microsoft.com/office/drawing/2014/main" id="{334A050D-92A3-DD30-DA30-D718FA4C0B52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7;p57">
              <a:extLst>
                <a:ext uri="{FF2B5EF4-FFF2-40B4-BE49-F238E27FC236}">
                  <a16:creationId xmlns:a16="http://schemas.microsoft.com/office/drawing/2014/main" id="{7514FFDB-DF2B-4FD6-2BDB-07EE4AEC1ED5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8;p57">
              <a:extLst>
                <a:ext uri="{FF2B5EF4-FFF2-40B4-BE49-F238E27FC236}">
                  <a16:creationId xmlns:a16="http://schemas.microsoft.com/office/drawing/2014/main" id="{56126128-2D72-5DB4-3A2E-2DE2C7237A5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9;p57">
              <a:extLst>
                <a:ext uri="{FF2B5EF4-FFF2-40B4-BE49-F238E27FC236}">
                  <a16:creationId xmlns:a16="http://schemas.microsoft.com/office/drawing/2014/main" id="{95DA0AAF-D247-5886-77F2-08575598847E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50;p57">
              <a:extLst>
                <a:ext uri="{FF2B5EF4-FFF2-40B4-BE49-F238E27FC236}">
                  <a16:creationId xmlns:a16="http://schemas.microsoft.com/office/drawing/2014/main" id="{CFA21145-BFC0-94E6-3C6B-E6782684276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1;p57">
              <a:extLst>
                <a:ext uri="{FF2B5EF4-FFF2-40B4-BE49-F238E27FC236}">
                  <a16:creationId xmlns:a16="http://schemas.microsoft.com/office/drawing/2014/main" id="{85E8132D-C81A-CF60-CEC4-70495BA88422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2;p57">
              <a:extLst>
                <a:ext uri="{FF2B5EF4-FFF2-40B4-BE49-F238E27FC236}">
                  <a16:creationId xmlns:a16="http://schemas.microsoft.com/office/drawing/2014/main" id="{C17137BC-AF7C-B69A-5844-19D1E5ECF326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3;p57">
              <a:extLst>
                <a:ext uri="{FF2B5EF4-FFF2-40B4-BE49-F238E27FC236}">
                  <a16:creationId xmlns:a16="http://schemas.microsoft.com/office/drawing/2014/main" id="{B2C42C57-6B01-A762-ACC9-229DD4BBD3C7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4;p57">
              <a:extLst>
                <a:ext uri="{FF2B5EF4-FFF2-40B4-BE49-F238E27FC236}">
                  <a16:creationId xmlns:a16="http://schemas.microsoft.com/office/drawing/2014/main" id="{3E7C85F6-82E3-ED99-E794-CCBB2C827CD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5;p57">
              <a:extLst>
                <a:ext uri="{FF2B5EF4-FFF2-40B4-BE49-F238E27FC236}">
                  <a16:creationId xmlns:a16="http://schemas.microsoft.com/office/drawing/2014/main" id="{F6A23706-F905-80DD-9BC8-5EF941F8125E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6;p57">
              <a:extLst>
                <a:ext uri="{FF2B5EF4-FFF2-40B4-BE49-F238E27FC236}">
                  <a16:creationId xmlns:a16="http://schemas.microsoft.com/office/drawing/2014/main" id="{739D6A54-945D-20B1-C9C3-E7AB7C0E232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7;p57">
              <a:extLst>
                <a:ext uri="{FF2B5EF4-FFF2-40B4-BE49-F238E27FC236}">
                  <a16:creationId xmlns:a16="http://schemas.microsoft.com/office/drawing/2014/main" id="{8770FDFD-27AC-7421-D93C-6B539C9156C3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8;p57">
              <a:extLst>
                <a:ext uri="{FF2B5EF4-FFF2-40B4-BE49-F238E27FC236}">
                  <a16:creationId xmlns:a16="http://schemas.microsoft.com/office/drawing/2014/main" id="{E3CDC1D1-82C4-029E-C759-1DFCEB21C645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9;p57">
              <a:extLst>
                <a:ext uri="{FF2B5EF4-FFF2-40B4-BE49-F238E27FC236}">
                  <a16:creationId xmlns:a16="http://schemas.microsoft.com/office/drawing/2014/main" id="{326E11DF-A2F8-17F0-436F-20C3BC72112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60;p57">
              <a:extLst>
                <a:ext uri="{FF2B5EF4-FFF2-40B4-BE49-F238E27FC236}">
                  <a16:creationId xmlns:a16="http://schemas.microsoft.com/office/drawing/2014/main" id="{1DA05367-2354-1D90-4C8F-309BAA0D6138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61;p57">
              <a:extLst>
                <a:ext uri="{FF2B5EF4-FFF2-40B4-BE49-F238E27FC236}">
                  <a16:creationId xmlns:a16="http://schemas.microsoft.com/office/drawing/2014/main" id="{98E6DF17-56AE-F62E-47CD-68389FA29B75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62;p57">
              <a:extLst>
                <a:ext uri="{FF2B5EF4-FFF2-40B4-BE49-F238E27FC236}">
                  <a16:creationId xmlns:a16="http://schemas.microsoft.com/office/drawing/2014/main" id="{97A87CF9-A978-EC80-D088-879B2AED4E14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3;p57">
              <a:extLst>
                <a:ext uri="{FF2B5EF4-FFF2-40B4-BE49-F238E27FC236}">
                  <a16:creationId xmlns:a16="http://schemas.microsoft.com/office/drawing/2014/main" id="{B26AEFDA-BB42-0729-73A1-66C07209604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4;p57">
              <a:extLst>
                <a:ext uri="{FF2B5EF4-FFF2-40B4-BE49-F238E27FC236}">
                  <a16:creationId xmlns:a16="http://schemas.microsoft.com/office/drawing/2014/main" id="{2E0DC761-F5F3-8D34-C976-FFAB22EA4279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5;p57">
              <a:extLst>
                <a:ext uri="{FF2B5EF4-FFF2-40B4-BE49-F238E27FC236}">
                  <a16:creationId xmlns:a16="http://schemas.microsoft.com/office/drawing/2014/main" id="{AFDD160C-FED8-C5E3-1293-3676B6A8393D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6;p57">
              <a:extLst>
                <a:ext uri="{FF2B5EF4-FFF2-40B4-BE49-F238E27FC236}">
                  <a16:creationId xmlns:a16="http://schemas.microsoft.com/office/drawing/2014/main" id="{BF039223-67A5-60A3-4E1D-C6B9FE6180F1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7;p57">
              <a:extLst>
                <a:ext uri="{FF2B5EF4-FFF2-40B4-BE49-F238E27FC236}">
                  <a16:creationId xmlns:a16="http://schemas.microsoft.com/office/drawing/2014/main" id="{149F76E0-D810-A6B0-7184-A237D6D0F24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8;p57">
              <a:extLst>
                <a:ext uri="{FF2B5EF4-FFF2-40B4-BE49-F238E27FC236}">
                  <a16:creationId xmlns:a16="http://schemas.microsoft.com/office/drawing/2014/main" id="{16A5FA32-1199-9A4C-18B2-A64EFD36694D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9;p57">
              <a:extLst>
                <a:ext uri="{FF2B5EF4-FFF2-40B4-BE49-F238E27FC236}">
                  <a16:creationId xmlns:a16="http://schemas.microsoft.com/office/drawing/2014/main" id="{7B9C0700-64B3-59C2-12BC-EA546CF85E5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70;p57">
              <a:extLst>
                <a:ext uri="{FF2B5EF4-FFF2-40B4-BE49-F238E27FC236}">
                  <a16:creationId xmlns:a16="http://schemas.microsoft.com/office/drawing/2014/main" id="{4EDD9CBF-182E-0522-0DC9-2DA44B56F26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71;p57">
              <a:extLst>
                <a:ext uri="{FF2B5EF4-FFF2-40B4-BE49-F238E27FC236}">
                  <a16:creationId xmlns:a16="http://schemas.microsoft.com/office/drawing/2014/main" id="{50E06EC7-0234-3A36-FFCD-E0F6A5A514F6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72;p57">
              <a:extLst>
                <a:ext uri="{FF2B5EF4-FFF2-40B4-BE49-F238E27FC236}">
                  <a16:creationId xmlns:a16="http://schemas.microsoft.com/office/drawing/2014/main" id="{A0ECB9A4-34BC-D98C-DCB8-2E0B8144DBA6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3;p57">
              <a:extLst>
                <a:ext uri="{FF2B5EF4-FFF2-40B4-BE49-F238E27FC236}">
                  <a16:creationId xmlns:a16="http://schemas.microsoft.com/office/drawing/2014/main" id="{BF17A7E1-CF78-9FA1-F1E0-E2E19FE767F9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4;p57">
              <a:extLst>
                <a:ext uri="{FF2B5EF4-FFF2-40B4-BE49-F238E27FC236}">
                  <a16:creationId xmlns:a16="http://schemas.microsoft.com/office/drawing/2014/main" id="{17DE2A23-ABF2-D7A0-AC88-056E297852F9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5;p57">
              <a:extLst>
                <a:ext uri="{FF2B5EF4-FFF2-40B4-BE49-F238E27FC236}">
                  <a16:creationId xmlns:a16="http://schemas.microsoft.com/office/drawing/2014/main" id="{7D3151DC-4394-739B-B3FB-BCD8C822B56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6;p57">
              <a:extLst>
                <a:ext uri="{FF2B5EF4-FFF2-40B4-BE49-F238E27FC236}">
                  <a16:creationId xmlns:a16="http://schemas.microsoft.com/office/drawing/2014/main" id="{DDCE00E3-418A-168D-72C7-A635CB2BE357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7;p57">
              <a:extLst>
                <a:ext uri="{FF2B5EF4-FFF2-40B4-BE49-F238E27FC236}">
                  <a16:creationId xmlns:a16="http://schemas.microsoft.com/office/drawing/2014/main" id="{409E712F-B2CE-CDBC-CF15-2398AEF12AFE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8;p57">
              <a:extLst>
                <a:ext uri="{FF2B5EF4-FFF2-40B4-BE49-F238E27FC236}">
                  <a16:creationId xmlns:a16="http://schemas.microsoft.com/office/drawing/2014/main" id="{E126C208-022C-02AF-5C86-44A4B1A09CF6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9;p57">
              <a:extLst>
                <a:ext uri="{FF2B5EF4-FFF2-40B4-BE49-F238E27FC236}">
                  <a16:creationId xmlns:a16="http://schemas.microsoft.com/office/drawing/2014/main" id="{3414EB0A-D646-A6C0-993C-7219E1D0C2FB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80;p57">
              <a:extLst>
                <a:ext uri="{FF2B5EF4-FFF2-40B4-BE49-F238E27FC236}">
                  <a16:creationId xmlns:a16="http://schemas.microsoft.com/office/drawing/2014/main" id="{ECBF3042-1AF0-8512-2302-10D0C330172C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81;p57">
              <a:extLst>
                <a:ext uri="{FF2B5EF4-FFF2-40B4-BE49-F238E27FC236}">
                  <a16:creationId xmlns:a16="http://schemas.microsoft.com/office/drawing/2014/main" id="{69E7297B-0910-238D-FED0-2B75B6FEDC76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82;p57">
              <a:extLst>
                <a:ext uri="{FF2B5EF4-FFF2-40B4-BE49-F238E27FC236}">
                  <a16:creationId xmlns:a16="http://schemas.microsoft.com/office/drawing/2014/main" id="{4176812D-07AC-AE64-4F3C-9ABB07B35AC9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83;p57">
              <a:extLst>
                <a:ext uri="{FF2B5EF4-FFF2-40B4-BE49-F238E27FC236}">
                  <a16:creationId xmlns:a16="http://schemas.microsoft.com/office/drawing/2014/main" id="{65A98D3B-90A6-930E-E0D1-ECB9F4A9AF1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4;p57">
              <a:extLst>
                <a:ext uri="{FF2B5EF4-FFF2-40B4-BE49-F238E27FC236}">
                  <a16:creationId xmlns:a16="http://schemas.microsoft.com/office/drawing/2014/main" id="{1C358387-838B-BC5B-A286-DD987B96A25C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5;p57">
              <a:extLst>
                <a:ext uri="{FF2B5EF4-FFF2-40B4-BE49-F238E27FC236}">
                  <a16:creationId xmlns:a16="http://schemas.microsoft.com/office/drawing/2014/main" id="{E0674603-40E3-8D3D-7587-95A3FE48104A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6;p57">
              <a:extLst>
                <a:ext uri="{FF2B5EF4-FFF2-40B4-BE49-F238E27FC236}">
                  <a16:creationId xmlns:a16="http://schemas.microsoft.com/office/drawing/2014/main" id="{7C606936-F7FC-C96F-7470-1CABB01E7983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7;p57">
              <a:extLst>
                <a:ext uri="{FF2B5EF4-FFF2-40B4-BE49-F238E27FC236}">
                  <a16:creationId xmlns:a16="http://schemas.microsoft.com/office/drawing/2014/main" id="{8C2ED88B-2FC1-45F3-EE04-B5E26E24E5A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8;p57">
              <a:extLst>
                <a:ext uri="{FF2B5EF4-FFF2-40B4-BE49-F238E27FC236}">
                  <a16:creationId xmlns:a16="http://schemas.microsoft.com/office/drawing/2014/main" id="{142310D6-3F7F-612F-E2DC-58F190921C8D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9;p57">
              <a:extLst>
                <a:ext uri="{FF2B5EF4-FFF2-40B4-BE49-F238E27FC236}">
                  <a16:creationId xmlns:a16="http://schemas.microsoft.com/office/drawing/2014/main" id="{849BAACB-6F5C-1293-527E-4D4DCFEAABA9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90;p57">
              <a:extLst>
                <a:ext uri="{FF2B5EF4-FFF2-40B4-BE49-F238E27FC236}">
                  <a16:creationId xmlns:a16="http://schemas.microsoft.com/office/drawing/2014/main" id="{A47212A6-AB91-4B7D-BABB-95743CDFBA81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1;p57">
              <a:extLst>
                <a:ext uri="{FF2B5EF4-FFF2-40B4-BE49-F238E27FC236}">
                  <a16:creationId xmlns:a16="http://schemas.microsoft.com/office/drawing/2014/main" id="{E36CA419-4055-D241-AEDD-93F918F61E3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2;p57">
              <a:extLst>
                <a:ext uri="{FF2B5EF4-FFF2-40B4-BE49-F238E27FC236}">
                  <a16:creationId xmlns:a16="http://schemas.microsoft.com/office/drawing/2014/main" id="{82991E54-252F-E1CB-C402-2F07D3F42B91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3;p57">
              <a:extLst>
                <a:ext uri="{FF2B5EF4-FFF2-40B4-BE49-F238E27FC236}">
                  <a16:creationId xmlns:a16="http://schemas.microsoft.com/office/drawing/2014/main" id="{907062C8-442F-F9CB-146C-90D4DDFBBAA1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4;p57">
              <a:extLst>
                <a:ext uri="{FF2B5EF4-FFF2-40B4-BE49-F238E27FC236}">
                  <a16:creationId xmlns:a16="http://schemas.microsoft.com/office/drawing/2014/main" id="{50BC88AF-04F7-8010-3F96-C0B37C843010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5;p57">
              <a:extLst>
                <a:ext uri="{FF2B5EF4-FFF2-40B4-BE49-F238E27FC236}">
                  <a16:creationId xmlns:a16="http://schemas.microsoft.com/office/drawing/2014/main" id="{144EACC4-D552-CBE9-B04A-497374C0592F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6;p57">
              <a:extLst>
                <a:ext uri="{FF2B5EF4-FFF2-40B4-BE49-F238E27FC236}">
                  <a16:creationId xmlns:a16="http://schemas.microsoft.com/office/drawing/2014/main" id="{26F2D0DA-6A04-F9A2-579E-F8A0104457E5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7;p57">
              <a:extLst>
                <a:ext uri="{FF2B5EF4-FFF2-40B4-BE49-F238E27FC236}">
                  <a16:creationId xmlns:a16="http://schemas.microsoft.com/office/drawing/2014/main" id="{7C0B1D17-007B-B987-1425-ACFA6714455B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8;p57">
              <a:extLst>
                <a:ext uri="{FF2B5EF4-FFF2-40B4-BE49-F238E27FC236}">
                  <a16:creationId xmlns:a16="http://schemas.microsoft.com/office/drawing/2014/main" id="{BF4606FE-68A7-E75F-D401-44BE023DE7CC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9;p57">
              <a:extLst>
                <a:ext uri="{FF2B5EF4-FFF2-40B4-BE49-F238E27FC236}">
                  <a16:creationId xmlns:a16="http://schemas.microsoft.com/office/drawing/2014/main" id="{3328D5C7-6157-43C0-13CF-A406DF5C7B7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00;p57">
              <a:extLst>
                <a:ext uri="{FF2B5EF4-FFF2-40B4-BE49-F238E27FC236}">
                  <a16:creationId xmlns:a16="http://schemas.microsoft.com/office/drawing/2014/main" id="{EF852B9E-27CB-2DE4-AEE1-FA92CF79A628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01;p57">
              <a:extLst>
                <a:ext uri="{FF2B5EF4-FFF2-40B4-BE49-F238E27FC236}">
                  <a16:creationId xmlns:a16="http://schemas.microsoft.com/office/drawing/2014/main" id="{01ECC345-E6E1-6883-9143-072CD8D56686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2;p57">
              <a:extLst>
                <a:ext uri="{FF2B5EF4-FFF2-40B4-BE49-F238E27FC236}">
                  <a16:creationId xmlns:a16="http://schemas.microsoft.com/office/drawing/2014/main" id="{E95848D0-57F7-3697-93B7-636D1B84064B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3;p57">
              <a:extLst>
                <a:ext uri="{FF2B5EF4-FFF2-40B4-BE49-F238E27FC236}">
                  <a16:creationId xmlns:a16="http://schemas.microsoft.com/office/drawing/2014/main" id="{711AE13C-5AA8-B030-0962-2AC949FFE41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4;p57">
              <a:extLst>
                <a:ext uri="{FF2B5EF4-FFF2-40B4-BE49-F238E27FC236}">
                  <a16:creationId xmlns:a16="http://schemas.microsoft.com/office/drawing/2014/main" id="{02236BBF-2FB1-0B03-5076-3BB82AFD8615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5;p57">
              <a:extLst>
                <a:ext uri="{FF2B5EF4-FFF2-40B4-BE49-F238E27FC236}">
                  <a16:creationId xmlns:a16="http://schemas.microsoft.com/office/drawing/2014/main" id="{98C5F8A2-A09D-29CD-291F-71D32B1E9062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6;p57">
              <a:extLst>
                <a:ext uri="{FF2B5EF4-FFF2-40B4-BE49-F238E27FC236}">
                  <a16:creationId xmlns:a16="http://schemas.microsoft.com/office/drawing/2014/main" id="{C1D18E17-FB95-0599-5189-6060657AE12D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7;p57">
              <a:extLst>
                <a:ext uri="{FF2B5EF4-FFF2-40B4-BE49-F238E27FC236}">
                  <a16:creationId xmlns:a16="http://schemas.microsoft.com/office/drawing/2014/main" id="{A2595E96-D3EE-6E21-DD89-496C535725F5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8;p57">
              <a:extLst>
                <a:ext uri="{FF2B5EF4-FFF2-40B4-BE49-F238E27FC236}">
                  <a16:creationId xmlns:a16="http://schemas.microsoft.com/office/drawing/2014/main" id="{18988126-EBDE-A2D4-F638-7D80C79DA82F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9;p57">
              <a:extLst>
                <a:ext uri="{FF2B5EF4-FFF2-40B4-BE49-F238E27FC236}">
                  <a16:creationId xmlns:a16="http://schemas.microsoft.com/office/drawing/2014/main" id="{FA7442D5-BDC3-926D-CC44-38A2B0536AC1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10;p57">
              <a:extLst>
                <a:ext uri="{FF2B5EF4-FFF2-40B4-BE49-F238E27FC236}">
                  <a16:creationId xmlns:a16="http://schemas.microsoft.com/office/drawing/2014/main" id="{A837BE6B-4C1A-0E79-1EA5-A47351D5E550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11;p57">
              <a:extLst>
                <a:ext uri="{FF2B5EF4-FFF2-40B4-BE49-F238E27FC236}">
                  <a16:creationId xmlns:a16="http://schemas.microsoft.com/office/drawing/2014/main" id="{61B42FB1-9E94-BF51-8403-124C5C9E8F2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12;p57">
              <a:extLst>
                <a:ext uri="{FF2B5EF4-FFF2-40B4-BE49-F238E27FC236}">
                  <a16:creationId xmlns:a16="http://schemas.microsoft.com/office/drawing/2014/main" id="{880CD900-A698-C0E7-6C19-33F641720269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13;p57">
              <a:extLst>
                <a:ext uri="{FF2B5EF4-FFF2-40B4-BE49-F238E27FC236}">
                  <a16:creationId xmlns:a16="http://schemas.microsoft.com/office/drawing/2014/main" id="{030FF613-8701-8310-8116-AAB72087133E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4;p57">
              <a:extLst>
                <a:ext uri="{FF2B5EF4-FFF2-40B4-BE49-F238E27FC236}">
                  <a16:creationId xmlns:a16="http://schemas.microsoft.com/office/drawing/2014/main" id="{424EA224-CAEB-C4C6-4918-75D34E7A8135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5;p57">
              <a:extLst>
                <a:ext uri="{FF2B5EF4-FFF2-40B4-BE49-F238E27FC236}">
                  <a16:creationId xmlns:a16="http://schemas.microsoft.com/office/drawing/2014/main" id="{CC1D8D3E-54A1-B677-04FC-24BB9DBF9E7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6;p57">
              <a:extLst>
                <a:ext uri="{FF2B5EF4-FFF2-40B4-BE49-F238E27FC236}">
                  <a16:creationId xmlns:a16="http://schemas.microsoft.com/office/drawing/2014/main" id="{114B9FD9-AD1D-9C05-E462-E7D5835F57BB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7;p57">
              <a:extLst>
                <a:ext uri="{FF2B5EF4-FFF2-40B4-BE49-F238E27FC236}">
                  <a16:creationId xmlns:a16="http://schemas.microsoft.com/office/drawing/2014/main" id="{4A5405FD-1406-BB18-7867-62CDFA58C00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8;p57">
              <a:extLst>
                <a:ext uri="{FF2B5EF4-FFF2-40B4-BE49-F238E27FC236}">
                  <a16:creationId xmlns:a16="http://schemas.microsoft.com/office/drawing/2014/main" id="{92A704FE-3085-F757-AF22-026B99B910E4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9;p57">
              <a:extLst>
                <a:ext uri="{FF2B5EF4-FFF2-40B4-BE49-F238E27FC236}">
                  <a16:creationId xmlns:a16="http://schemas.microsoft.com/office/drawing/2014/main" id="{430FC1C6-5217-F76E-36EC-B9F020D59F87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20;p57">
              <a:extLst>
                <a:ext uri="{FF2B5EF4-FFF2-40B4-BE49-F238E27FC236}">
                  <a16:creationId xmlns:a16="http://schemas.microsoft.com/office/drawing/2014/main" id="{A74B016B-FC36-2E6F-1A5A-D6327A91499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21;p57">
              <a:extLst>
                <a:ext uri="{FF2B5EF4-FFF2-40B4-BE49-F238E27FC236}">
                  <a16:creationId xmlns:a16="http://schemas.microsoft.com/office/drawing/2014/main" id="{64F07F5C-5BBB-2C47-C6EB-544BC1AF3B96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22;p57">
              <a:extLst>
                <a:ext uri="{FF2B5EF4-FFF2-40B4-BE49-F238E27FC236}">
                  <a16:creationId xmlns:a16="http://schemas.microsoft.com/office/drawing/2014/main" id="{345157D0-004C-58FF-96F7-6C486CD52FC1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23;p57">
              <a:extLst>
                <a:ext uri="{FF2B5EF4-FFF2-40B4-BE49-F238E27FC236}">
                  <a16:creationId xmlns:a16="http://schemas.microsoft.com/office/drawing/2014/main" id="{1640CAFC-ADF1-D799-40CA-21F88B6A65D8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4;p57">
              <a:extLst>
                <a:ext uri="{FF2B5EF4-FFF2-40B4-BE49-F238E27FC236}">
                  <a16:creationId xmlns:a16="http://schemas.microsoft.com/office/drawing/2014/main" id="{8F056E22-25E0-032D-6056-E17CDC0F9F9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5;p57">
              <a:extLst>
                <a:ext uri="{FF2B5EF4-FFF2-40B4-BE49-F238E27FC236}">
                  <a16:creationId xmlns:a16="http://schemas.microsoft.com/office/drawing/2014/main" id="{969E4F3E-C677-B99B-CE80-735D6E4DD648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6;p57">
              <a:extLst>
                <a:ext uri="{FF2B5EF4-FFF2-40B4-BE49-F238E27FC236}">
                  <a16:creationId xmlns:a16="http://schemas.microsoft.com/office/drawing/2014/main" id="{676AC348-C104-75F8-21F1-4C5C02BF7CF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7;p57">
              <a:extLst>
                <a:ext uri="{FF2B5EF4-FFF2-40B4-BE49-F238E27FC236}">
                  <a16:creationId xmlns:a16="http://schemas.microsoft.com/office/drawing/2014/main" id="{2A0D1712-16C0-F345-57F6-ED3160C4D303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8;p57">
              <a:extLst>
                <a:ext uri="{FF2B5EF4-FFF2-40B4-BE49-F238E27FC236}">
                  <a16:creationId xmlns:a16="http://schemas.microsoft.com/office/drawing/2014/main" id="{FFBE687F-7BAE-782E-256C-E8B7470D8337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9;p57">
              <a:extLst>
                <a:ext uri="{FF2B5EF4-FFF2-40B4-BE49-F238E27FC236}">
                  <a16:creationId xmlns:a16="http://schemas.microsoft.com/office/drawing/2014/main" id="{6B57A5A9-CADD-D1C6-E425-E1EE39015D67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30;p57">
              <a:extLst>
                <a:ext uri="{FF2B5EF4-FFF2-40B4-BE49-F238E27FC236}">
                  <a16:creationId xmlns:a16="http://schemas.microsoft.com/office/drawing/2014/main" id="{D79957DC-2BB1-8124-B5EB-D34D8E46E6DC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31;p57">
              <a:extLst>
                <a:ext uri="{FF2B5EF4-FFF2-40B4-BE49-F238E27FC236}">
                  <a16:creationId xmlns:a16="http://schemas.microsoft.com/office/drawing/2014/main" id="{43673B68-B1DB-E3A2-66D2-A6B31B1C3ADD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32;p57">
              <a:extLst>
                <a:ext uri="{FF2B5EF4-FFF2-40B4-BE49-F238E27FC236}">
                  <a16:creationId xmlns:a16="http://schemas.microsoft.com/office/drawing/2014/main" id="{3F4E5DE1-4233-5FD1-E9F6-946CEADC27B5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33;p57">
              <a:extLst>
                <a:ext uri="{FF2B5EF4-FFF2-40B4-BE49-F238E27FC236}">
                  <a16:creationId xmlns:a16="http://schemas.microsoft.com/office/drawing/2014/main" id="{92A57A6E-D0C7-AC4B-56DC-0E2A3D0BB9D8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4;p57">
              <a:extLst>
                <a:ext uri="{FF2B5EF4-FFF2-40B4-BE49-F238E27FC236}">
                  <a16:creationId xmlns:a16="http://schemas.microsoft.com/office/drawing/2014/main" id="{68C1D773-0461-74DB-A93F-6B5180979DC0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5;p57">
              <a:extLst>
                <a:ext uri="{FF2B5EF4-FFF2-40B4-BE49-F238E27FC236}">
                  <a16:creationId xmlns:a16="http://schemas.microsoft.com/office/drawing/2014/main" id="{878B6EFA-86A7-7B59-B89C-59AED5B8C3CC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6;p57">
              <a:extLst>
                <a:ext uri="{FF2B5EF4-FFF2-40B4-BE49-F238E27FC236}">
                  <a16:creationId xmlns:a16="http://schemas.microsoft.com/office/drawing/2014/main" id="{08041FFC-8C85-7A6E-73C1-CDAB4B904733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7;p57">
              <a:extLst>
                <a:ext uri="{FF2B5EF4-FFF2-40B4-BE49-F238E27FC236}">
                  <a16:creationId xmlns:a16="http://schemas.microsoft.com/office/drawing/2014/main" id="{2E5DC37C-2BA4-1CB6-498E-BC8A7C0D75D7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8;p57">
              <a:extLst>
                <a:ext uri="{FF2B5EF4-FFF2-40B4-BE49-F238E27FC236}">
                  <a16:creationId xmlns:a16="http://schemas.microsoft.com/office/drawing/2014/main" id="{727CA5EB-64B9-053A-3118-D33FDDF23E7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9;p57">
              <a:extLst>
                <a:ext uri="{FF2B5EF4-FFF2-40B4-BE49-F238E27FC236}">
                  <a16:creationId xmlns:a16="http://schemas.microsoft.com/office/drawing/2014/main" id="{602638F8-02A9-2DED-9FC0-1EE58AD6D0C6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40;p57">
              <a:extLst>
                <a:ext uri="{FF2B5EF4-FFF2-40B4-BE49-F238E27FC236}">
                  <a16:creationId xmlns:a16="http://schemas.microsoft.com/office/drawing/2014/main" id="{D9D2516C-FCCB-AFB8-23AB-3706DB2EE99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41;p57">
              <a:extLst>
                <a:ext uri="{FF2B5EF4-FFF2-40B4-BE49-F238E27FC236}">
                  <a16:creationId xmlns:a16="http://schemas.microsoft.com/office/drawing/2014/main" id="{AA852B72-AE08-C67D-19AC-903342340AD3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42;p57">
              <a:extLst>
                <a:ext uri="{FF2B5EF4-FFF2-40B4-BE49-F238E27FC236}">
                  <a16:creationId xmlns:a16="http://schemas.microsoft.com/office/drawing/2014/main" id="{47D817EA-EE92-24F6-4B20-3E790FA655B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43;p57">
              <a:extLst>
                <a:ext uri="{FF2B5EF4-FFF2-40B4-BE49-F238E27FC236}">
                  <a16:creationId xmlns:a16="http://schemas.microsoft.com/office/drawing/2014/main" id="{8D5E2D76-D62B-6DD9-3A57-15E1F207B532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4;p57">
              <a:extLst>
                <a:ext uri="{FF2B5EF4-FFF2-40B4-BE49-F238E27FC236}">
                  <a16:creationId xmlns:a16="http://schemas.microsoft.com/office/drawing/2014/main" id="{76B1FB14-B176-9171-B051-054AD8D3ED34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5;p57">
              <a:extLst>
                <a:ext uri="{FF2B5EF4-FFF2-40B4-BE49-F238E27FC236}">
                  <a16:creationId xmlns:a16="http://schemas.microsoft.com/office/drawing/2014/main" id="{90904570-64D6-F42C-504B-B6BFE13DC1F1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6;p57">
              <a:extLst>
                <a:ext uri="{FF2B5EF4-FFF2-40B4-BE49-F238E27FC236}">
                  <a16:creationId xmlns:a16="http://schemas.microsoft.com/office/drawing/2014/main" id="{3C231ABC-B6B9-991D-B349-59BB369B3E6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7;p57">
              <a:extLst>
                <a:ext uri="{FF2B5EF4-FFF2-40B4-BE49-F238E27FC236}">
                  <a16:creationId xmlns:a16="http://schemas.microsoft.com/office/drawing/2014/main" id="{25B3AB6C-E0ED-8B77-0ABD-7A8BBB52CF6A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8;p57">
              <a:extLst>
                <a:ext uri="{FF2B5EF4-FFF2-40B4-BE49-F238E27FC236}">
                  <a16:creationId xmlns:a16="http://schemas.microsoft.com/office/drawing/2014/main" id="{632EC8C0-CB52-59D5-A017-074B00579015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9;p57">
              <a:extLst>
                <a:ext uri="{FF2B5EF4-FFF2-40B4-BE49-F238E27FC236}">
                  <a16:creationId xmlns:a16="http://schemas.microsoft.com/office/drawing/2014/main" id="{02FCC99F-7788-4946-A926-8F8AA040E004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50;p57">
              <a:extLst>
                <a:ext uri="{FF2B5EF4-FFF2-40B4-BE49-F238E27FC236}">
                  <a16:creationId xmlns:a16="http://schemas.microsoft.com/office/drawing/2014/main" id="{84773055-5EFD-2EC4-648D-974558096BAA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51;p57">
              <a:extLst>
                <a:ext uri="{FF2B5EF4-FFF2-40B4-BE49-F238E27FC236}">
                  <a16:creationId xmlns:a16="http://schemas.microsoft.com/office/drawing/2014/main" id="{B702FC17-0E02-5139-8056-4564A30A134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52;p57">
              <a:extLst>
                <a:ext uri="{FF2B5EF4-FFF2-40B4-BE49-F238E27FC236}">
                  <a16:creationId xmlns:a16="http://schemas.microsoft.com/office/drawing/2014/main" id="{2EC73DD8-5C8A-46B7-B446-767C01888D5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53;p57">
              <a:extLst>
                <a:ext uri="{FF2B5EF4-FFF2-40B4-BE49-F238E27FC236}">
                  <a16:creationId xmlns:a16="http://schemas.microsoft.com/office/drawing/2014/main" id="{0EDA7B86-FF22-8224-50D7-86277C97A95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4;p57">
              <a:extLst>
                <a:ext uri="{FF2B5EF4-FFF2-40B4-BE49-F238E27FC236}">
                  <a16:creationId xmlns:a16="http://schemas.microsoft.com/office/drawing/2014/main" id="{41849CE8-DF19-E383-F5E6-FBA3FA1451D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5;p57">
              <a:extLst>
                <a:ext uri="{FF2B5EF4-FFF2-40B4-BE49-F238E27FC236}">
                  <a16:creationId xmlns:a16="http://schemas.microsoft.com/office/drawing/2014/main" id="{DF40EFC9-74EC-6007-D037-A81642270C52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6;p57">
              <a:extLst>
                <a:ext uri="{FF2B5EF4-FFF2-40B4-BE49-F238E27FC236}">
                  <a16:creationId xmlns:a16="http://schemas.microsoft.com/office/drawing/2014/main" id="{3CA949A4-E0AE-F224-CC46-2861C940E78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7;p57">
              <a:extLst>
                <a:ext uri="{FF2B5EF4-FFF2-40B4-BE49-F238E27FC236}">
                  <a16:creationId xmlns:a16="http://schemas.microsoft.com/office/drawing/2014/main" id="{83A0F835-73CC-A701-AB89-0D8D4A4373D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8;p57">
              <a:extLst>
                <a:ext uri="{FF2B5EF4-FFF2-40B4-BE49-F238E27FC236}">
                  <a16:creationId xmlns:a16="http://schemas.microsoft.com/office/drawing/2014/main" id="{C4FEF125-CA5C-A43F-796A-DCD9514CB9D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9;p57">
              <a:extLst>
                <a:ext uri="{FF2B5EF4-FFF2-40B4-BE49-F238E27FC236}">
                  <a16:creationId xmlns:a16="http://schemas.microsoft.com/office/drawing/2014/main" id="{E8FF9D03-43DC-6D5D-0E5A-E910EA188F09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60;p57">
              <a:extLst>
                <a:ext uri="{FF2B5EF4-FFF2-40B4-BE49-F238E27FC236}">
                  <a16:creationId xmlns:a16="http://schemas.microsoft.com/office/drawing/2014/main" id="{0D3774DA-E871-EEE5-B87E-BF0F4C408BE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61;p57">
              <a:extLst>
                <a:ext uri="{FF2B5EF4-FFF2-40B4-BE49-F238E27FC236}">
                  <a16:creationId xmlns:a16="http://schemas.microsoft.com/office/drawing/2014/main" id="{2DC0E857-4B45-F594-8649-4EADE6789F91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62;p57">
              <a:extLst>
                <a:ext uri="{FF2B5EF4-FFF2-40B4-BE49-F238E27FC236}">
                  <a16:creationId xmlns:a16="http://schemas.microsoft.com/office/drawing/2014/main" id="{BCC908F1-069A-DEB4-D1B4-72FBFD43CD61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63;p57">
              <a:extLst>
                <a:ext uri="{FF2B5EF4-FFF2-40B4-BE49-F238E27FC236}">
                  <a16:creationId xmlns:a16="http://schemas.microsoft.com/office/drawing/2014/main" id="{A3163D60-0F8C-3AC8-226F-F51C0461593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4;p57">
              <a:extLst>
                <a:ext uri="{FF2B5EF4-FFF2-40B4-BE49-F238E27FC236}">
                  <a16:creationId xmlns:a16="http://schemas.microsoft.com/office/drawing/2014/main" id="{B44AA89F-0D5A-3036-8912-67885C14614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5;p57">
              <a:extLst>
                <a:ext uri="{FF2B5EF4-FFF2-40B4-BE49-F238E27FC236}">
                  <a16:creationId xmlns:a16="http://schemas.microsoft.com/office/drawing/2014/main" id="{97028022-A933-CB4C-C075-E37531D57201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6;p57">
              <a:extLst>
                <a:ext uri="{FF2B5EF4-FFF2-40B4-BE49-F238E27FC236}">
                  <a16:creationId xmlns:a16="http://schemas.microsoft.com/office/drawing/2014/main" id="{9D8C15B7-A97A-1E81-D2FA-8185ED497FDA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7;p57">
              <a:extLst>
                <a:ext uri="{FF2B5EF4-FFF2-40B4-BE49-F238E27FC236}">
                  <a16:creationId xmlns:a16="http://schemas.microsoft.com/office/drawing/2014/main" id="{76B415F3-2210-5A7E-0524-581BE7935D9E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8;p57">
              <a:extLst>
                <a:ext uri="{FF2B5EF4-FFF2-40B4-BE49-F238E27FC236}">
                  <a16:creationId xmlns:a16="http://schemas.microsoft.com/office/drawing/2014/main" id="{AF3A0CAD-AFC3-9893-35E2-457D7C91891B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9;p57">
              <a:extLst>
                <a:ext uri="{FF2B5EF4-FFF2-40B4-BE49-F238E27FC236}">
                  <a16:creationId xmlns:a16="http://schemas.microsoft.com/office/drawing/2014/main" id="{EFD4A731-83B5-E63F-4449-44BA56E2930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70;p57">
              <a:extLst>
                <a:ext uri="{FF2B5EF4-FFF2-40B4-BE49-F238E27FC236}">
                  <a16:creationId xmlns:a16="http://schemas.microsoft.com/office/drawing/2014/main" id="{99189DBE-4C7A-8A5C-276C-CD945FD581F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71;p57">
              <a:extLst>
                <a:ext uri="{FF2B5EF4-FFF2-40B4-BE49-F238E27FC236}">
                  <a16:creationId xmlns:a16="http://schemas.microsoft.com/office/drawing/2014/main" id="{FD683E60-5F0D-D58E-C9EE-6D268BEFFE64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72;p57">
              <a:extLst>
                <a:ext uri="{FF2B5EF4-FFF2-40B4-BE49-F238E27FC236}">
                  <a16:creationId xmlns:a16="http://schemas.microsoft.com/office/drawing/2014/main" id="{F5F11088-21C6-58E6-9B6D-6B0332D7B75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73;p57">
              <a:extLst>
                <a:ext uri="{FF2B5EF4-FFF2-40B4-BE49-F238E27FC236}">
                  <a16:creationId xmlns:a16="http://schemas.microsoft.com/office/drawing/2014/main" id="{53D39537-F96D-1C7E-4E15-8F9DE087A96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4;p57">
              <a:extLst>
                <a:ext uri="{FF2B5EF4-FFF2-40B4-BE49-F238E27FC236}">
                  <a16:creationId xmlns:a16="http://schemas.microsoft.com/office/drawing/2014/main" id="{A7F5FE79-812B-0FDC-9045-ACE3C7C5FDC0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5;p57">
              <a:extLst>
                <a:ext uri="{FF2B5EF4-FFF2-40B4-BE49-F238E27FC236}">
                  <a16:creationId xmlns:a16="http://schemas.microsoft.com/office/drawing/2014/main" id="{B1F5A4CD-0179-F3C7-A693-2CF34FE7D926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6;p57">
              <a:extLst>
                <a:ext uri="{FF2B5EF4-FFF2-40B4-BE49-F238E27FC236}">
                  <a16:creationId xmlns:a16="http://schemas.microsoft.com/office/drawing/2014/main" id="{980A2E37-A4CF-98E2-9638-B861B02E1360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7;p57">
              <a:extLst>
                <a:ext uri="{FF2B5EF4-FFF2-40B4-BE49-F238E27FC236}">
                  <a16:creationId xmlns:a16="http://schemas.microsoft.com/office/drawing/2014/main" id="{67A47E57-8C64-539C-A32F-4617600A3DD5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8;p57">
              <a:extLst>
                <a:ext uri="{FF2B5EF4-FFF2-40B4-BE49-F238E27FC236}">
                  <a16:creationId xmlns:a16="http://schemas.microsoft.com/office/drawing/2014/main" id="{B808FBB2-ACFD-74A2-64AE-0E4C1996353C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9;p57">
              <a:extLst>
                <a:ext uri="{FF2B5EF4-FFF2-40B4-BE49-F238E27FC236}">
                  <a16:creationId xmlns:a16="http://schemas.microsoft.com/office/drawing/2014/main" id="{31A9FE8F-E870-4D1C-CC68-880A86F037F0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80;p57">
              <a:extLst>
                <a:ext uri="{FF2B5EF4-FFF2-40B4-BE49-F238E27FC236}">
                  <a16:creationId xmlns:a16="http://schemas.microsoft.com/office/drawing/2014/main" id="{D74B3BDA-4278-6903-EA22-E92E516871CF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81;p57">
              <a:extLst>
                <a:ext uri="{FF2B5EF4-FFF2-40B4-BE49-F238E27FC236}">
                  <a16:creationId xmlns:a16="http://schemas.microsoft.com/office/drawing/2014/main" id="{D8DFE9FA-5851-3E3A-3CEA-3B4046503F5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82;p57">
              <a:extLst>
                <a:ext uri="{FF2B5EF4-FFF2-40B4-BE49-F238E27FC236}">
                  <a16:creationId xmlns:a16="http://schemas.microsoft.com/office/drawing/2014/main" id="{AF9EA664-A52C-4C39-27C5-6A57C092E8E2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83;p57">
              <a:extLst>
                <a:ext uri="{FF2B5EF4-FFF2-40B4-BE49-F238E27FC236}">
                  <a16:creationId xmlns:a16="http://schemas.microsoft.com/office/drawing/2014/main" id="{5AF2E94E-C6A6-58FB-B863-9D88B80B5C4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4;p57">
              <a:extLst>
                <a:ext uri="{FF2B5EF4-FFF2-40B4-BE49-F238E27FC236}">
                  <a16:creationId xmlns:a16="http://schemas.microsoft.com/office/drawing/2014/main" id="{A4BCA38C-D0BF-D589-FA98-71FA302493F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5;p57">
              <a:extLst>
                <a:ext uri="{FF2B5EF4-FFF2-40B4-BE49-F238E27FC236}">
                  <a16:creationId xmlns:a16="http://schemas.microsoft.com/office/drawing/2014/main" id="{1DAA03B9-17D7-FE9B-1F06-F8238D19255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6;p57">
              <a:extLst>
                <a:ext uri="{FF2B5EF4-FFF2-40B4-BE49-F238E27FC236}">
                  <a16:creationId xmlns:a16="http://schemas.microsoft.com/office/drawing/2014/main" id="{14E2CD08-CAC5-3BDF-EAE9-D675FA80CB22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7;p57">
              <a:extLst>
                <a:ext uri="{FF2B5EF4-FFF2-40B4-BE49-F238E27FC236}">
                  <a16:creationId xmlns:a16="http://schemas.microsoft.com/office/drawing/2014/main" id="{A748ACAD-66BB-2404-405D-68B2794EB99D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8;p57">
              <a:extLst>
                <a:ext uri="{FF2B5EF4-FFF2-40B4-BE49-F238E27FC236}">
                  <a16:creationId xmlns:a16="http://schemas.microsoft.com/office/drawing/2014/main" id="{98419791-91CC-F80C-AFAF-D3644C6B109F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9;p57">
              <a:extLst>
                <a:ext uri="{FF2B5EF4-FFF2-40B4-BE49-F238E27FC236}">
                  <a16:creationId xmlns:a16="http://schemas.microsoft.com/office/drawing/2014/main" id="{450E6B3F-5E8E-596D-4BA9-54DC2318FD1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90;p57">
              <a:extLst>
                <a:ext uri="{FF2B5EF4-FFF2-40B4-BE49-F238E27FC236}">
                  <a16:creationId xmlns:a16="http://schemas.microsoft.com/office/drawing/2014/main" id="{DFFB755D-A7A7-E299-1EB0-05A675F41F92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91;p57">
              <a:extLst>
                <a:ext uri="{FF2B5EF4-FFF2-40B4-BE49-F238E27FC236}">
                  <a16:creationId xmlns:a16="http://schemas.microsoft.com/office/drawing/2014/main" id="{064983D3-B32D-8C2D-ACCE-79A6CCAF8B35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92;p57">
              <a:extLst>
                <a:ext uri="{FF2B5EF4-FFF2-40B4-BE49-F238E27FC236}">
                  <a16:creationId xmlns:a16="http://schemas.microsoft.com/office/drawing/2014/main" id="{B022BBF2-F654-D4CE-63BB-AFF0E6E102F6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93;p57">
              <a:extLst>
                <a:ext uri="{FF2B5EF4-FFF2-40B4-BE49-F238E27FC236}">
                  <a16:creationId xmlns:a16="http://schemas.microsoft.com/office/drawing/2014/main" id="{CD90AB94-A25E-9C2E-D59E-8C514B59CE3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4;p57">
              <a:extLst>
                <a:ext uri="{FF2B5EF4-FFF2-40B4-BE49-F238E27FC236}">
                  <a16:creationId xmlns:a16="http://schemas.microsoft.com/office/drawing/2014/main" id="{4C061941-D0E4-67C2-F8A0-77392F52915C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5;p57">
              <a:extLst>
                <a:ext uri="{FF2B5EF4-FFF2-40B4-BE49-F238E27FC236}">
                  <a16:creationId xmlns:a16="http://schemas.microsoft.com/office/drawing/2014/main" id="{E69CCDFE-B357-2DE2-3D95-64D0BBAB7981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6;p57">
              <a:extLst>
                <a:ext uri="{FF2B5EF4-FFF2-40B4-BE49-F238E27FC236}">
                  <a16:creationId xmlns:a16="http://schemas.microsoft.com/office/drawing/2014/main" id="{E2B7190A-BC27-916B-4CCD-05C78639D5B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7;p57">
              <a:extLst>
                <a:ext uri="{FF2B5EF4-FFF2-40B4-BE49-F238E27FC236}">
                  <a16:creationId xmlns:a16="http://schemas.microsoft.com/office/drawing/2014/main" id="{F6A8797B-DF83-2BB0-5B01-265CDB25623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8;p57">
              <a:extLst>
                <a:ext uri="{FF2B5EF4-FFF2-40B4-BE49-F238E27FC236}">
                  <a16:creationId xmlns:a16="http://schemas.microsoft.com/office/drawing/2014/main" id="{0352780D-BFCE-EBB7-6BC0-B5FF4069481B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9;p57">
              <a:extLst>
                <a:ext uri="{FF2B5EF4-FFF2-40B4-BE49-F238E27FC236}">
                  <a16:creationId xmlns:a16="http://schemas.microsoft.com/office/drawing/2014/main" id="{B451EEEE-9B84-845B-8F9E-ABA532C01340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000;p57">
              <a:extLst>
                <a:ext uri="{FF2B5EF4-FFF2-40B4-BE49-F238E27FC236}">
                  <a16:creationId xmlns:a16="http://schemas.microsoft.com/office/drawing/2014/main" id="{7EBEC248-A355-9D49-81E4-00BD68EB748D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001;p57">
              <a:extLst>
                <a:ext uri="{FF2B5EF4-FFF2-40B4-BE49-F238E27FC236}">
                  <a16:creationId xmlns:a16="http://schemas.microsoft.com/office/drawing/2014/main" id="{D8987E32-5A00-15F8-D489-A7DE4DA531D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002;p57">
              <a:extLst>
                <a:ext uri="{FF2B5EF4-FFF2-40B4-BE49-F238E27FC236}">
                  <a16:creationId xmlns:a16="http://schemas.microsoft.com/office/drawing/2014/main" id="{23ED1AE8-871D-0C6F-816F-896C2D7B9A29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003;p57">
              <a:extLst>
                <a:ext uri="{FF2B5EF4-FFF2-40B4-BE49-F238E27FC236}">
                  <a16:creationId xmlns:a16="http://schemas.microsoft.com/office/drawing/2014/main" id="{DF36428E-2431-E9AE-5A45-D8E53A909EF9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4;p57">
              <a:extLst>
                <a:ext uri="{FF2B5EF4-FFF2-40B4-BE49-F238E27FC236}">
                  <a16:creationId xmlns:a16="http://schemas.microsoft.com/office/drawing/2014/main" id="{F7B52010-025C-9133-EE70-854B6CB72163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5;p57">
              <a:extLst>
                <a:ext uri="{FF2B5EF4-FFF2-40B4-BE49-F238E27FC236}">
                  <a16:creationId xmlns:a16="http://schemas.microsoft.com/office/drawing/2014/main" id="{1E4C8615-58F6-BD51-FE1C-0AC039DA6395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6;p57">
              <a:extLst>
                <a:ext uri="{FF2B5EF4-FFF2-40B4-BE49-F238E27FC236}">
                  <a16:creationId xmlns:a16="http://schemas.microsoft.com/office/drawing/2014/main" id="{5E519AF4-CB10-136B-12FA-B74303240E7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7;p57">
              <a:extLst>
                <a:ext uri="{FF2B5EF4-FFF2-40B4-BE49-F238E27FC236}">
                  <a16:creationId xmlns:a16="http://schemas.microsoft.com/office/drawing/2014/main" id="{39455EA9-3926-473C-A880-D392AECBBDE8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8;p57">
              <a:extLst>
                <a:ext uri="{FF2B5EF4-FFF2-40B4-BE49-F238E27FC236}">
                  <a16:creationId xmlns:a16="http://schemas.microsoft.com/office/drawing/2014/main" id="{22BC8CD3-7802-7B61-6A03-C7FA0309DC3C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9;p57">
              <a:extLst>
                <a:ext uri="{FF2B5EF4-FFF2-40B4-BE49-F238E27FC236}">
                  <a16:creationId xmlns:a16="http://schemas.microsoft.com/office/drawing/2014/main" id="{91181359-79BD-E818-0F0E-EA133A6C0091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10;p57">
              <a:extLst>
                <a:ext uri="{FF2B5EF4-FFF2-40B4-BE49-F238E27FC236}">
                  <a16:creationId xmlns:a16="http://schemas.microsoft.com/office/drawing/2014/main" id="{F4AC62FD-09FF-FA63-87B8-8374686ECE60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11;p57">
              <a:extLst>
                <a:ext uri="{FF2B5EF4-FFF2-40B4-BE49-F238E27FC236}">
                  <a16:creationId xmlns:a16="http://schemas.microsoft.com/office/drawing/2014/main" id="{91BFCAC9-E73F-CEFA-A65D-06279307671D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12;p57">
              <a:extLst>
                <a:ext uri="{FF2B5EF4-FFF2-40B4-BE49-F238E27FC236}">
                  <a16:creationId xmlns:a16="http://schemas.microsoft.com/office/drawing/2014/main" id="{BF625255-7BBA-BD7B-BBC8-C706E5A1B3C8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13;p57">
              <a:extLst>
                <a:ext uri="{FF2B5EF4-FFF2-40B4-BE49-F238E27FC236}">
                  <a16:creationId xmlns:a16="http://schemas.microsoft.com/office/drawing/2014/main" id="{61C7CD66-E2DA-6730-24FA-F95646022461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4;p57">
              <a:extLst>
                <a:ext uri="{FF2B5EF4-FFF2-40B4-BE49-F238E27FC236}">
                  <a16:creationId xmlns:a16="http://schemas.microsoft.com/office/drawing/2014/main" id="{681DCEE0-E565-5FCC-B32E-A2EF181756A2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5;p57">
              <a:extLst>
                <a:ext uri="{FF2B5EF4-FFF2-40B4-BE49-F238E27FC236}">
                  <a16:creationId xmlns:a16="http://schemas.microsoft.com/office/drawing/2014/main" id="{E291AA51-5063-87DD-D364-3ECF7C81B231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6;p57">
              <a:extLst>
                <a:ext uri="{FF2B5EF4-FFF2-40B4-BE49-F238E27FC236}">
                  <a16:creationId xmlns:a16="http://schemas.microsoft.com/office/drawing/2014/main" id="{A95E891F-CE99-CEA7-DC79-2215D4CD9FD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7;p57">
              <a:extLst>
                <a:ext uri="{FF2B5EF4-FFF2-40B4-BE49-F238E27FC236}">
                  <a16:creationId xmlns:a16="http://schemas.microsoft.com/office/drawing/2014/main" id="{EAF0989E-3ED4-C20D-C76C-A0C9A6F3D38B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8;p57">
              <a:extLst>
                <a:ext uri="{FF2B5EF4-FFF2-40B4-BE49-F238E27FC236}">
                  <a16:creationId xmlns:a16="http://schemas.microsoft.com/office/drawing/2014/main" id="{A5A7B23A-9FD8-97FE-BB56-3F805FEA2B4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9;p57">
              <a:extLst>
                <a:ext uri="{FF2B5EF4-FFF2-40B4-BE49-F238E27FC236}">
                  <a16:creationId xmlns:a16="http://schemas.microsoft.com/office/drawing/2014/main" id="{A2B6E93F-9810-73AB-B600-480FFA4098F4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20;p57">
              <a:extLst>
                <a:ext uri="{FF2B5EF4-FFF2-40B4-BE49-F238E27FC236}">
                  <a16:creationId xmlns:a16="http://schemas.microsoft.com/office/drawing/2014/main" id="{FFF66397-CE88-A194-2829-3E2D5335B8F2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21;p57">
              <a:extLst>
                <a:ext uri="{FF2B5EF4-FFF2-40B4-BE49-F238E27FC236}">
                  <a16:creationId xmlns:a16="http://schemas.microsoft.com/office/drawing/2014/main" id="{65F6C66E-35D0-65A3-C2D3-70C72BA7DE0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22;p57">
              <a:extLst>
                <a:ext uri="{FF2B5EF4-FFF2-40B4-BE49-F238E27FC236}">
                  <a16:creationId xmlns:a16="http://schemas.microsoft.com/office/drawing/2014/main" id="{1D7500D7-CC41-2F70-9059-B7B8697BE5D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23;p57">
              <a:extLst>
                <a:ext uri="{FF2B5EF4-FFF2-40B4-BE49-F238E27FC236}">
                  <a16:creationId xmlns:a16="http://schemas.microsoft.com/office/drawing/2014/main" id="{7A38D9F9-891A-2B72-AF61-68F8EC4A7983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4;p57">
              <a:extLst>
                <a:ext uri="{FF2B5EF4-FFF2-40B4-BE49-F238E27FC236}">
                  <a16:creationId xmlns:a16="http://schemas.microsoft.com/office/drawing/2014/main" id="{64F08F30-3149-0BBB-358A-B2B966D175A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5;p57">
              <a:extLst>
                <a:ext uri="{FF2B5EF4-FFF2-40B4-BE49-F238E27FC236}">
                  <a16:creationId xmlns:a16="http://schemas.microsoft.com/office/drawing/2014/main" id="{6A60E433-83AC-9230-A149-465C79FD4769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6;p57">
              <a:extLst>
                <a:ext uri="{FF2B5EF4-FFF2-40B4-BE49-F238E27FC236}">
                  <a16:creationId xmlns:a16="http://schemas.microsoft.com/office/drawing/2014/main" id="{3E27B6EA-423B-963C-4F42-AB11B17B589F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7;p57">
              <a:extLst>
                <a:ext uri="{FF2B5EF4-FFF2-40B4-BE49-F238E27FC236}">
                  <a16:creationId xmlns:a16="http://schemas.microsoft.com/office/drawing/2014/main" id="{D178811C-B0E4-6E98-3E79-E721E1FE20BE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8;p57">
              <a:extLst>
                <a:ext uri="{FF2B5EF4-FFF2-40B4-BE49-F238E27FC236}">
                  <a16:creationId xmlns:a16="http://schemas.microsoft.com/office/drawing/2014/main" id="{C28AAD04-8AAF-3556-45D9-4EB7735E6C42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9;p57">
              <a:extLst>
                <a:ext uri="{FF2B5EF4-FFF2-40B4-BE49-F238E27FC236}">
                  <a16:creationId xmlns:a16="http://schemas.microsoft.com/office/drawing/2014/main" id="{5E842832-9BEE-ADC7-9ED9-18B88C204B0F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30;p57">
              <a:extLst>
                <a:ext uri="{FF2B5EF4-FFF2-40B4-BE49-F238E27FC236}">
                  <a16:creationId xmlns:a16="http://schemas.microsoft.com/office/drawing/2014/main" id="{601429CE-9139-11CE-ECC7-78BC6B8AF3B8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31;p57">
              <a:extLst>
                <a:ext uri="{FF2B5EF4-FFF2-40B4-BE49-F238E27FC236}">
                  <a16:creationId xmlns:a16="http://schemas.microsoft.com/office/drawing/2014/main" id="{D1C98E36-FB96-C1D2-53EF-6E0A461077C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32;p57">
              <a:extLst>
                <a:ext uri="{FF2B5EF4-FFF2-40B4-BE49-F238E27FC236}">
                  <a16:creationId xmlns:a16="http://schemas.microsoft.com/office/drawing/2014/main" id="{4FCD956C-E7E7-AB7A-0502-11DCCAE3BBE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33;p57">
              <a:extLst>
                <a:ext uri="{FF2B5EF4-FFF2-40B4-BE49-F238E27FC236}">
                  <a16:creationId xmlns:a16="http://schemas.microsoft.com/office/drawing/2014/main" id="{42AD2281-B41C-F295-C6E1-25CA8BC428F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4;p57">
              <a:extLst>
                <a:ext uri="{FF2B5EF4-FFF2-40B4-BE49-F238E27FC236}">
                  <a16:creationId xmlns:a16="http://schemas.microsoft.com/office/drawing/2014/main" id="{B00D2868-A001-595C-47A4-8BF400E23786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5;p57">
              <a:extLst>
                <a:ext uri="{FF2B5EF4-FFF2-40B4-BE49-F238E27FC236}">
                  <a16:creationId xmlns:a16="http://schemas.microsoft.com/office/drawing/2014/main" id="{B20CF51D-259F-271B-DED8-FA0927FC9AF5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6;p57">
              <a:extLst>
                <a:ext uri="{FF2B5EF4-FFF2-40B4-BE49-F238E27FC236}">
                  <a16:creationId xmlns:a16="http://schemas.microsoft.com/office/drawing/2014/main" id="{A75B2F4F-7413-780C-A752-1ADE555F2A35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7;p57">
              <a:extLst>
                <a:ext uri="{FF2B5EF4-FFF2-40B4-BE49-F238E27FC236}">
                  <a16:creationId xmlns:a16="http://schemas.microsoft.com/office/drawing/2014/main" id="{E83818EA-6482-D469-D0A8-91FF9A33AE9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8;p57">
              <a:extLst>
                <a:ext uri="{FF2B5EF4-FFF2-40B4-BE49-F238E27FC236}">
                  <a16:creationId xmlns:a16="http://schemas.microsoft.com/office/drawing/2014/main" id="{2BEAE7C6-A63F-1244-8055-0C142B6818C3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9;p57">
              <a:extLst>
                <a:ext uri="{FF2B5EF4-FFF2-40B4-BE49-F238E27FC236}">
                  <a16:creationId xmlns:a16="http://schemas.microsoft.com/office/drawing/2014/main" id="{0A87C0CB-A37D-FB87-532A-E2250F50575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40;p57">
              <a:extLst>
                <a:ext uri="{FF2B5EF4-FFF2-40B4-BE49-F238E27FC236}">
                  <a16:creationId xmlns:a16="http://schemas.microsoft.com/office/drawing/2014/main" id="{171CEAC1-501F-0184-0E32-168E441F7B77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41;p57">
              <a:extLst>
                <a:ext uri="{FF2B5EF4-FFF2-40B4-BE49-F238E27FC236}">
                  <a16:creationId xmlns:a16="http://schemas.microsoft.com/office/drawing/2014/main" id="{90D1C7B6-646A-52E6-F9AE-BEB58E4E207E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42;p57">
              <a:extLst>
                <a:ext uri="{FF2B5EF4-FFF2-40B4-BE49-F238E27FC236}">
                  <a16:creationId xmlns:a16="http://schemas.microsoft.com/office/drawing/2014/main" id="{3B13A28F-AD74-FA32-6E08-43C4B3F5955A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43;p57">
              <a:extLst>
                <a:ext uri="{FF2B5EF4-FFF2-40B4-BE49-F238E27FC236}">
                  <a16:creationId xmlns:a16="http://schemas.microsoft.com/office/drawing/2014/main" id="{B71235E8-FCEB-E0BC-49DD-3D4955B8B7D5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4;p57">
              <a:extLst>
                <a:ext uri="{FF2B5EF4-FFF2-40B4-BE49-F238E27FC236}">
                  <a16:creationId xmlns:a16="http://schemas.microsoft.com/office/drawing/2014/main" id="{432E21D9-8E01-2873-6A25-A225839ABF80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5;p57">
              <a:extLst>
                <a:ext uri="{FF2B5EF4-FFF2-40B4-BE49-F238E27FC236}">
                  <a16:creationId xmlns:a16="http://schemas.microsoft.com/office/drawing/2014/main" id="{D17E7C30-F197-3B5E-BCD4-760BAC448F4C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6;p57">
              <a:extLst>
                <a:ext uri="{FF2B5EF4-FFF2-40B4-BE49-F238E27FC236}">
                  <a16:creationId xmlns:a16="http://schemas.microsoft.com/office/drawing/2014/main" id="{0786720D-5078-C623-C113-864A2FCAC465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7;p57">
              <a:extLst>
                <a:ext uri="{FF2B5EF4-FFF2-40B4-BE49-F238E27FC236}">
                  <a16:creationId xmlns:a16="http://schemas.microsoft.com/office/drawing/2014/main" id="{BA7D2D5E-91D3-A0CA-43C1-6AA7A3B460AC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8;p57">
              <a:extLst>
                <a:ext uri="{FF2B5EF4-FFF2-40B4-BE49-F238E27FC236}">
                  <a16:creationId xmlns:a16="http://schemas.microsoft.com/office/drawing/2014/main" id="{2F0C0219-D7BC-C1FC-A067-8092B935A426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9;p57">
              <a:extLst>
                <a:ext uri="{FF2B5EF4-FFF2-40B4-BE49-F238E27FC236}">
                  <a16:creationId xmlns:a16="http://schemas.microsoft.com/office/drawing/2014/main" id="{3C108420-E60F-88E4-6774-17788633F243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50;p57">
              <a:extLst>
                <a:ext uri="{FF2B5EF4-FFF2-40B4-BE49-F238E27FC236}">
                  <a16:creationId xmlns:a16="http://schemas.microsoft.com/office/drawing/2014/main" id="{1BFF3923-751C-EF75-5216-83908D6ED4A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51;p57">
              <a:extLst>
                <a:ext uri="{FF2B5EF4-FFF2-40B4-BE49-F238E27FC236}">
                  <a16:creationId xmlns:a16="http://schemas.microsoft.com/office/drawing/2014/main" id="{926204D5-FA82-00A1-4CB7-FD451CAA1769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52;p57">
              <a:extLst>
                <a:ext uri="{FF2B5EF4-FFF2-40B4-BE49-F238E27FC236}">
                  <a16:creationId xmlns:a16="http://schemas.microsoft.com/office/drawing/2014/main" id="{2D29A856-9288-00E1-87E6-8B9D43264243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53;p57">
              <a:extLst>
                <a:ext uri="{FF2B5EF4-FFF2-40B4-BE49-F238E27FC236}">
                  <a16:creationId xmlns:a16="http://schemas.microsoft.com/office/drawing/2014/main" id="{6086558F-4C52-F540-F644-9F3AEBB131B9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4;p57">
              <a:extLst>
                <a:ext uri="{FF2B5EF4-FFF2-40B4-BE49-F238E27FC236}">
                  <a16:creationId xmlns:a16="http://schemas.microsoft.com/office/drawing/2014/main" id="{29EF7963-D2AE-FB32-CE17-3E2BBA65CF3F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5;p57">
              <a:extLst>
                <a:ext uri="{FF2B5EF4-FFF2-40B4-BE49-F238E27FC236}">
                  <a16:creationId xmlns:a16="http://schemas.microsoft.com/office/drawing/2014/main" id="{E72D6E18-792A-0ABD-D9D7-70694C4D2D26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6;p57">
              <a:extLst>
                <a:ext uri="{FF2B5EF4-FFF2-40B4-BE49-F238E27FC236}">
                  <a16:creationId xmlns:a16="http://schemas.microsoft.com/office/drawing/2014/main" id="{1F2FC84A-960B-91A5-97FA-6D82468F8778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7;p57">
              <a:extLst>
                <a:ext uri="{FF2B5EF4-FFF2-40B4-BE49-F238E27FC236}">
                  <a16:creationId xmlns:a16="http://schemas.microsoft.com/office/drawing/2014/main" id="{B820F00E-9A6B-9222-FBB6-F729AAE7E65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8;p57">
              <a:extLst>
                <a:ext uri="{FF2B5EF4-FFF2-40B4-BE49-F238E27FC236}">
                  <a16:creationId xmlns:a16="http://schemas.microsoft.com/office/drawing/2014/main" id="{69508E1F-9D96-6771-7AEA-C29C6E04D9F2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9;p57">
              <a:extLst>
                <a:ext uri="{FF2B5EF4-FFF2-40B4-BE49-F238E27FC236}">
                  <a16:creationId xmlns:a16="http://schemas.microsoft.com/office/drawing/2014/main" id="{F1F5FF06-6326-2F2A-32DA-3A20163732AA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60;p57">
              <a:extLst>
                <a:ext uri="{FF2B5EF4-FFF2-40B4-BE49-F238E27FC236}">
                  <a16:creationId xmlns:a16="http://schemas.microsoft.com/office/drawing/2014/main" id="{314F734D-D9DC-9DF5-6482-96AD5D61AE18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61;p57">
              <a:extLst>
                <a:ext uri="{FF2B5EF4-FFF2-40B4-BE49-F238E27FC236}">
                  <a16:creationId xmlns:a16="http://schemas.microsoft.com/office/drawing/2014/main" id="{E0506442-4AF0-AA23-8BD2-CC6153CAAC90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62;p57">
              <a:extLst>
                <a:ext uri="{FF2B5EF4-FFF2-40B4-BE49-F238E27FC236}">
                  <a16:creationId xmlns:a16="http://schemas.microsoft.com/office/drawing/2014/main" id="{CB0E5608-37E3-E4A1-4ADD-53658B3A2AE6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63;p57">
              <a:extLst>
                <a:ext uri="{FF2B5EF4-FFF2-40B4-BE49-F238E27FC236}">
                  <a16:creationId xmlns:a16="http://schemas.microsoft.com/office/drawing/2014/main" id="{44C95684-973E-011B-9C2C-FE6DBEC99BC1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4;p57">
              <a:extLst>
                <a:ext uri="{FF2B5EF4-FFF2-40B4-BE49-F238E27FC236}">
                  <a16:creationId xmlns:a16="http://schemas.microsoft.com/office/drawing/2014/main" id="{F2596074-9B1C-94D4-81D8-A5F8A2B7B8EB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5;p57">
              <a:extLst>
                <a:ext uri="{FF2B5EF4-FFF2-40B4-BE49-F238E27FC236}">
                  <a16:creationId xmlns:a16="http://schemas.microsoft.com/office/drawing/2014/main" id="{6D91A8DD-1DCA-E63A-A012-2A43CC5BE932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6;p57">
              <a:extLst>
                <a:ext uri="{FF2B5EF4-FFF2-40B4-BE49-F238E27FC236}">
                  <a16:creationId xmlns:a16="http://schemas.microsoft.com/office/drawing/2014/main" id="{195A762D-AC8A-71B8-64D7-D1830ECCF7B8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7;p57">
              <a:extLst>
                <a:ext uri="{FF2B5EF4-FFF2-40B4-BE49-F238E27FC236}">
                  <a16:creationId xmlns:a16="http://schemas.microsoft.com/office/drawing/2014/main" id="{05894B2E-6071-4DD5-C18F-FFF84B5A6E09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8;p57">
              <a:extLst>
                <a:ext uri="{FF2B5EF4-FFF2-40B4-BE49-F238E27FC236}">
                  <a16:creationId xmlns:a16="http://schemas.microsoft.com/office/drawing/2014/main" id="{5395B3D5-D0D0-35C2-7770-67D6C3D2DA0C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9;p57">
              <a:extLst>
                <a:ext uri="{FF2B5EF4-FFF2-40B4-BE49-F238E27FC236}">
                  <a16:creationId xmlns:a16="http://schemas.microsoft.com/office/drawing/2014/main" id="{853B75FC-1B32-EA50-BE55-8DFC5583408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70;p57">
              <a:extLst>
                <a:ext uri="{FF2B5EF4-FFF2-40B4-BE49-F238E27FC236}">
                  <a16:creationId xmlns:a16="http://schemas.microsoft.com/office/drawing/2014/main" id="{A136F70A-3675-AF6B-ACC8-E7815B14B4C0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71;p57">
              <a:extLst>
                <a:ext uri="{FF2B5EF4-FFF2-40B4-BE49-F238E27FC236}">
                  <a16:creationId xmlns:a16="http://schemas.microsoft.com/office/drawing/2014/main" id="{165F149F-28B7-94A9-AC9F-EB74D35A9983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72;p57">
              <a:extLst>
                <a:ext uri="{FF2B5EF4-FFF2-40B4-BE49-F238E27FC236}">
                  <a16:creationId xmlns:a16="http://schemas.microsoft.com/office/drawing/2014/main" id="{1B2253DB-8EE7-985B-5687-B2E0B136E3EE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73;p57">
              <a:extLst>
                <a:ext uri="{FF2B5EF4-FFF2-40B4-BE49-F238E27FC236}">
                  <a16:creationId xmlns:a16="http://schemas.microsoft.com/office/drawing/2014/main" id="{2A557936-40A5-069F-A0CD-50A1CC7A1A3F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4;p57">
              <a:extLst>
                <a:ext uri="{FF2B5EF4-FFF2-40B4-BE49-F238E27FC236}">
                  <a16:creationId xmlns:a16="http://schemas.microsoft.com/office/drawing/2014/main" id="{7686CF1D-7025-1FAF-73D6-DE89BAFE4C7C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5;p57">
              <a:extLst>
                <a:ext uri="{FF2B5EF4-FFF2-40B4-BE49-F238E27FC236}">
                  <a16:creationId xmlns:a16="http://schemas.microsoft.com/office/drawing/2014/main" id="{3797A221-6A72-B463-7171-72FF862C947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6;p57">
              <a:extLst>
                <a:ext uri="{FF2B5EF4-FFF2-40B4-BE49-F238E27FC236}">
                  <a16:creationId xmlns:a16="http://schemas.microsoft.com/office/drawing/2014/main" id="{BC800301-D25E-FC8C-6507-02EF7D02A310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7;p57">
              <a:extLst>
                <a:ext uri="{FF2B5EF4-FFF2-40B4-BE49-F238E27FC236}">
                  <a16:creationId xmlns:a16="http://schemas.microsoft.com/office/drawing/2014/main" id="{7E90C679-1A16-8D75-4851-3FCCB16D45CE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8;p57">
              <a:extLst>
                <a:ext uri="{FF2B5EF4-FFF2-40B4-BE49-F238E27FC236}">
                  <a16:creationId xmlns:a16="http://schemas.microsoft.com/office/drawing/2014/main" id="{438CF01E-4D21-F81D-A6C7-F8C91527606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9;p57">
              <a:extLst>
                <a:ext uri="{FF2B5EF4-FFF2-40B4-BE49-F238E27FC236}">
                  <a16:creationId xmlns:a16="http://schemas.microsoft.com/office/drawing/2014/main" id="{DC7D447B-8742-AA6C-D7E4-FA6FDC5D6992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80;p57">
              <a:extLst>
                <a:ext uri="{FF2B5EF4-FFF2-40B4-BE49-F238E27FC236}">
                  <a16:creationId xmlns:a16="http://schemas.microsoft.com/office/drawing/2014/main" id="{FEFF9EE8-E12F-A847-96CA-4D1A2B7A51E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1" name="Google Shape;840;p57">
            <a:extLst>
              <a:ext uri="{FF2B5EF4-FFF2-40B4-BE49-F238E27FC236}">
                <a16:creationId xmlns:a16="http://schemas.microsoft.com/office/drawing/2014/main" id="{073C8A6E-0C5D-3FC1-3FC4-AFD38A1DC72F}"/>
              </a:ext>
            </a:extLst>
          </p:cNvPr>
          <p:cNvGrpSpPr/>
          <p:nvPr userDrawn="1"/>
        </p:nvGrpSpPr>
        <p:grpSpPr>
          <a:xfrm rot="10800000">
            <a:off x="10531456" y="-183995"/>
            <a:ext cx="2802053" cy="871493"/>
            <a:chOff x="731831" y="1315631"/>
            <a:chExt cx="2101540" cy="653620"/>
          </a:xfrm>
        </p:grpSpPr>
        <p:sp>
          <p:nvSpPr>
            <p:cNvPr id="252" name="Google Shape;841;p57">
              <a:extLst>
                <a:ext uri="{FF2B5EF4-FFF2-40B4-BE49-F238E27FC236}">
                  <a16:creationId xmlns:a16="http://schemas.microsoft.com/office/drawing/2014/main" id="{C75ED08E-7011-34A3-092F-3913A6939E98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842;p57">
              <a:extLst>
                <a:ext uri="{FF2B5EF4-FFF2-40B4-BE49-F238E27FC236}">
                  <a16:creationId xmlns:a16="http://schemas.microsoft.com/office/drawing/2014/main" id="{B75EA1D0-A0A2-F003-8E5E-A1856744CB0E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843;p57">
              <a:extLst>
                <a:ext uri="{FF2B5EF4-FFF2-40B4-BE49-F238E27FC236}">
                  <a16:creationId xmlns:a16="http://schemas.microsoft.com/office/drawing/2014/main" id="{C99705F8-87AF-D2B1-3A24-93CD582F001F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844;p57">
              <a:extLst>
                <a:ext uri="{FF2B5EF4-FFF2-40B4-BE49-F238E27FC236}">
                  <a16:creationId xmlns:a16="http://schemas.microsoft.com/office/drawing/2014/main" id="{DDB082F7-5E67-4F45-4773-33F4F604D84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845;p57">
              <a:extLst>
                <a:ext uri="{FF2B5EF4-FFF2-40B4-BE49-F238E27FC236}">
                  <a16:creationId xmlns:a16="http://schemas.microsoft.com/office/drawing/2014/main" id="{2AEAD7CE-EA1E-C1A1-69C9-478503B1C86E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846;p57">
              <a:extLst>
                <a:ext uri="{FF2B5EF4-FFF2-40B4-BE49-F238E27FC236}">
                  <a16:creationId xmlns:a16="http://schemas.microsoft.com/office/drawing/2014/main" id="{E453D556-B327-DC6A-BECE-008886A5DE77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47;p57">
              <a:extLst>
                <a:ext uri="{FF2B5EF4-FFF2-40B4-BE49-F238E27FC236}">
                  <a16:creationId xmlns:a16="http://schemas.microsoft.com/office/drawing/2014/main" id="{363E8EDF-38DD-EA8A-F301-1B418043A3D6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48;p57">
              <a:extLst>
                <a:ext uri="{FF2B5EF4-FFF2-40B4-BE49-F238E27FC236}">
                  <a16:creationId xmlns:a16="http://schemas.microsoft.com/office/drawing/2014/main" id="{5369B391-FFC8-88FC-D23B-A7C88FBD091F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49;p57">
              <a:extLst>
                <a:ext uri="{FF2B5EF4-FFF2-40B4-BE49-F238E27FC236}">
                  <a16:creationId xmlns:a16="http://schemas.microsoft.com/office/drawing/2014/main" id="{B710B44F-EAAB-8B6B-8881-5A2DCC14DC59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50;p57">
              <a:extLst>
                <a:ext uri="{FF2B5EF4-FFF2-40B4-BE49-F238E27FC236}">
                  <a16:creationId xmlns:a16="http://schemas.microsoft.com/office/drawing/2014/main" id="{10F4FFB3-2405-F752-56AF-39ACEDC9DF09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51;p57">
              <a:extLst>
                <a:ext uri="{FF2B5EF4-FFF2-40B4-BE49-F238E27FC236}">
                  <a16:creationId xmlns:a16="http://schemas.microsoft.com/office/drawing/2014/main" id="{3119A488-73F2-023F-397A-37C4619493C4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52;p57">
              <a:extLst>
                <a:ext uri="{FF2B5EF4-FFF2-40B4-BE49-F238E27FC236}">
                  <a16:creationId xmlns:a16="http://schemas.microsoft.com/office/drawing/2014/main" id="{FEC3D1DC-A633-3469-459E-91B79D71713F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53;p57">
              <a:extLst>
                <a:ext uri="{FF2B5EF4-FFF2-40B4-BE49-F238E27FC236}">
                  <a16:creationId xmlns:a16="http://schemas.microsoft.com/office/drawing/2014/main" id="{F7E80B77-9A7D-789B-8555-4583F2966478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54;p57">
              <a:extLst>
                <a:ext uri="{FF2B5EF4-FFF2-40B4-BE49-F238E27FC236}">
                  <a16:creationId xmlns:a16="http://schemas.microsoft.com/office/drawing/2014/main" id="{6D19CB26-C633-4D8C-ECE4-AEFF95C24DE2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55;p57">
              <a:extLst>
                <a:ext uri="{FF2B5EF4-FFF2-40B4-BE49-F238E27FC236}">
                  <a16:creationId xmlns:a16="http://schemas.microsoft.com/office/drawing/2014/main" id="{794AB17C-3B91-57CE-985C-7C58DEE4723D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56;p57">
              <a:extLst>
                <a:ext uri="{FF2B5EF4-FFF2-40B4-BE49-F238E27FC236}">
                  <a16:creationId xmlns:a16="http://schemas.microsoft.com/office/drawing/2014/main" id="{FB76A74D-08FB-C25A-3458-9FF2CF214358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57;p57">
              <a:extLst>
                <a:ext uri="{FF2B5EF4-FFF2-40B4-BE49-F238E27FC236}">
                  <a16:creationId xmlns:a16="http://schemas.microsoft.com/office/drawing/2014/main" id="{CC897768-5C3D-FEE7-3E57-7C2FC85D692C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58;p57">
              <a:extLst>
                <a:ext uri="{FF2B5EF4-FFF2-40B4-BE49-F238E27FC236}">
                  <a16:creationId xmlns:a16="http://schemas.microsoft.com/office/drawing/2014/main" id="{E09666D3-1457-DAF9-1D3F-E8775573E668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59;p57">
              <a:extLst>
                <a:ext uri="{FF2B5EF4-FFF2-40B4-BE49-F238E27FC236}">
                  <a16:creationId xmlns:a16="http://schemas.microsoft.com/office/drawing/2014/main" id="{8B251EC8-6472-5B6B-6525-B43049F24552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60;p57">
              <a:extLst>
                <a:ext uri="{FF2B5EF4-FFF2-40B4-BE49-F238E27FC236}">
                  <a16:creationId xmlns:a16="http://schemas.microsoft.com/office/drawing/2014/main" id="{7E0CC60B-18EF-ABF7-3107-3136F0FF2514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61;p57">
              <a:extLst>
                <a:ext uri="{FF2B5EF4-FFF2-40B4-BE49-F238E27FC236}">
                  <a16:creationId xmlns:a16="http://schemas.microsoft.com/office/drawing/2014/main" id="{DE915DED-4D33-E113-56E5-7C96FAF02DC8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862;p57">
              <a:extLst>
                <a:ext uri="{FF2B5EF4-FFF2-40B4-BE49-F238E27FC236}">
                  <a16:creationId xmlns:a16="http://schemas.microsoft.com/office/drawing/2014/main" id="{71D0E516-0522-8163-0CC4-29B02E2350C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863;p57">
              <a:extLst>
                <a:ext uri="{FF2B5EF4-FFF2-40B4-BE49-F238E27FC236}">
                  <a16:creationId xmlns:a16="http://schemas.microsoft.com/office/drawing/2014/main" id="{CBE9AD1A-F434-CD6C-B432-02135C27B09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864;p57">
              <a:extLst>
                <a:ext uri="{FF2B5EF4-FFF2-40B4-BE49-F238E27FC236}">
                  <a16:creationId xmlns:a16="http://schemas.microsoft.com/office/drawing/2014/main" id="{9E10E2CE-976B-0AD1-6587-144D63A243E0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865;p57">
              <a:extLst>
                <a:ext uri="{FF2B5EF4-FFF2-40B4-BE49-F238E27FC236}">
                  <a16:creationId xmlns:a16="http://schemas.microsoft.com/office/drawing/2014/main" id="{34BC2FD8-F6AB-536C-2467-D2610EE4663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866;p57">
              <a:extLst>
                <a:ext uri="{FF2B5EF4-FFF2-40B4-BE49-F238E27FC236}">
                  <a16:creationId xmlns:a16="http://schemas.microsoft.com/office/drawing/2014/main" id="{38288269-CEB0-DCD3-AABB-B026DF69DD49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867;p57">
              <a:extLst>
                <a:ext uri="{FF2B5EF4-FFF2-40B4-BE49-F238E27FC236}">
                  <a16:creationId xmlns:a16="http://schemas.microsoft.com/office/drawing/2014/main" id="{FDD0C06F-E955-CE8C-1505-1676CE7223B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868;p57">
              <a:extLst>
                <a:ext uri="{FF2B5EF4-FFF2-40B4-BE49-F238E27FC236}">
                  <a16:creationId xmlns:a16="http://schemas.microsoft.com/office/drawing/2014/main" id="{1AE8B762-AC2F-C832-A3EA-242C9A8B380A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869;p57">
              <a:extLst>
                <a:ext uri="{FF2B5EF4-FFF2-40B4-BE49-F238E27FC236}">
                  <a16:creationId xmlns:a16="http://schemas.microsoft.com/office/drawing/2014/main" id="{F2F2F130-83CE-D800-CCED-46B1EFC5C963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870;p57">
              <a:extLst>
                <a:ext uri="{FF2B5EF4-FFF2-40B4-BE49-F238E27FC236}">
                  <a16:creationId xmlns:a16="http://schemas.microsoft.com/office/drawing/2014/main" id="{F3BB3C21-2ADE-4286-F422-B5999A21A95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871;p57">
              <a:extLst>
                <a:ext uri="{FF2B5EF4-FFF2-40B4-BE49-F238E27FC236}">
                  <a16:creationId xmlns:a16="http://schemas.microsoft.com/office/drawing/2014/main" id="{CFEE1B70-1EA1-EE88-BF41-5040CABB5E2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872;p57">
              <a:extLst>
                <a:ext uri="{FF2B5EF4-FFF2-40B4-BE49-F238E27FC236}">
                  <a16:creationId xmlns:a16="http://schemas.microsoft.com/office/drawing/2014/main" id="{D3A798AB-233A-E50F-540E-23D2C97230FA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873;p57">
              <a:extLst>
                <a:ext uri="{FF2B5EF4-FFF2-40B4-BE49-F238E27FC236}">
                  <a16:creationId xmlns:a16="http://schemas.microsoft.com/office/drawing/2014/main" id="{C2DB1C8E-D94A-D535-5230-A7ACB51A18C4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874;p57">
              <a:extLst>
                <a:ext uri="{FF2B5EF4-FFF2-40B4-BE49-F238E27FC236}">
                  <a16:creationId xmlns:a16="http://schemas.microsoft.com/office/drawing/2014/main" id="{29AC946E-33D5-4EDF-5A14-7F225199D251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875;p57">
              <a:extLst>
                <a:ext uri="{FF2B5EF4-FFF2-40B4-BE49-F238E27FC236}">
                  <a16:creationId xmlns:a16="http://schemas.microsoft.com/office/drawing/2014/main" id="{A0EC52A2-845F-2082-7233-E6207923453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876;p57">
              <a:extLst>
                <a:ext uri="{FF2B5EF4-FFF2-40B4-BE49-F238E27FC236}">
                  <a16:creationId xmlns:a16="http://schemas.microsoft.com/office/drawing/2014/main" id="{65745873-9CA6-1220-F227-292BDF3AC122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877;p57">
              <a:extLst>
                <a:ext uri="{FF2B5EF4-FFF2-40B4-BE49-F238E27FC236}">
                  <a16:creationId xmlns:a16="http://schemas.microsoft.com/office/drawing/2014/main" id="{67108C15-5843-7187-FF1A-690017794D0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878;p57">
              <a:extLst>
                <a:ext uri="{FF2B5EF4-FFF2-40B4-BE49-F238E27FC236}">
                  <a16:creationId xmlns:a16="http://schemas.microsoft.com/office/drawing/2014/main" id="{4B594162-C630-1B06-2753-012A17A86CE0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879;p57">
              <a:extLst>
                <a:ext uri="{FF2B5EF4-FFF2-40B4-BE49-F238E27FC236}">
                  <a16:creationId xmlns:a16="http://schemas.microsoft.com/office/drawing/2014/main" id="{22C87F4D-32D0-6674-004F-E87F3AC7CBB1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880;p57">
              <a:extLst>
                <a:ext uri="{FF2B5EF4-FFF2-40B4-BE49-F238E27FC236}">
                  <a16:creationId xmlns:a16="http://schemas.microsoft.com/office/drawing/2014/main" id="{3777E86B-E333-953B-3CDE-442BBAFF9BA1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881;p57">
              <a:extLst>
                <a:ext uri="{FF2B5EF4-FFF2-40B4-BE49-F238E27FC236}">
                  <a16:creationId xmlns:a16="http://schemas.microsoft.com/office/drawing/2014/main" id="{1EAE3964-F872-A2AE-44DA-3EACD4698513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882;p57">
              <a:extLst>
                <a:ext uri="{FF2B5EF4-FFF2-40B4-BE49-F238E27FC236}">
                  <a16:creationId xmlns:a16="http://schemas.microsoft.com/office/drawing/2014/main" id="{9224FE4F-2939-088E-F29D-64929D0A6B5A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883;p57">
              <a:extLst>
                <a:ext uri="{FF2B5EF4-FFF2-40B4-BE49-F238E27FC236}">
                  <a16:creationId xmlns:a16="http://schemas.microsoft.com/office/drawing/2014/main" id="{96CA8FE6-8798-359B-43B0-99D7DC609C7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884;p57">
              <a:extLst>
                <a:ext uri="{FF2B5EF4-FFF2-40B4-BE49-F238E27FC236}">
                  <a16:creationId xmlns:a16="http://schemas.microsoft.com/office/drawing/2014/main" id="{740E1258-3F45-BA20-A303-296B4BF8551D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885;p57">
              <a:extLst>
                <a:ext uri="{FF2B5EF4-FFF2-40B4-BE49-F238E27FC236}">
                  <a16:creationId xmlns:a16="http://schemas.microsoft.com/office/drawing/2014/main" id="{03EDAE05-C4C1-5542-2A6E-B566771C50D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886;p57">
              <a:extLst>
                <a:ext uri="{FF2B5EF4-FFF2-40B4-BE49-F238E27FC236}">
                  <a16:creationId xmlns:a16="http://schemas.microsoft.com/office/drawing/2014/main" id="{B1AA4C5C-A225-6AE1-10F7-ADB5EB139589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887;p57">
              <a:extLst>
                <a:ext uri="{FF2B5EF4-FFF2-40B4-BE49-F238E27FC236}">
                  <a16:creationId xmlns:a16="http://schemas.microsoft.com/office/drawing/2014/main" id="{7D4D7734-4FE8-69C3-CD2C-1CC9C3CAAF15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888;p57">
              <a:extLst>
                <a:ext uri="{FF2B5EF4-FFF2-40B4-BE49-F238E27FC236}">
                  <a16:creationId xmlns:a16="http://schemas.microsoft.com/office/drawing/2014/main" id="{24B8E2CB-0198-3105-878A-F5E345C32F23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889;p57">
              <a:extLst>
                <a:ext uri="{FF2B5EF4-FFF2-40B4-BE49-F238E27FC236}">
                  <a16:creationId xmlns:a16="http://schemas.microsoft.com/office/drawing/2014/main" id="{47E0D727-1B45-B4E7-5135-E73AEFF6A56D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890;p57">
              <a:extLst>
                <a:ext uri="{FF2B5EF4-FFF2-40B4-BE49-F238E27FC236}">
                  <a16:creationId xmlns:a16="http://schemas.microsoft.com/office/drawing/2014/main" id="{9739693D-99A0-6B92-8EB8-ADC6E79DF89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891;p57">
              <a:extLst>
                <a:ext uri="{FF2B5EF4-FFF2-40B4-BE49-F238E27FC236}">
                  <a16:creationId xmlns:a16="http://schemas.microsoft.com/office/drawing/2014/main" id="{281A34B2-B230-796F-2AA3-581AF845AC6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892;p57">
              <a:extLst>
                <a:ext uri="{FF2B5EF4-FFF2-40B4-BE49-F238E27FC236}">
                  <a16:creationId xmlns:a16="http://schemas.microsoft.com/office/drawing/2014/main" id="{78BCE454-6134-CEBC-6F11-B421EE1336E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893;p57">
              <a:extLst>
                <a:ext uri="{FF2B5EF4-FFF2-40B4-BE49-F238E27FC236}">
                  <a16:creationId xmlns:a16="http://schemas.microsoft.com/office/drawing/2014/main" id="{DB1DD839-E218-4564-5A59-0A3BF3CD7199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894;p57">
              <a:extLst>
                <a:ext uri="{FF2B5EF4-FFF2-40B4-BE49-F238E27FC236}">
                  <a16:creationId xmlns:a16="http://schemas.microsoft.com/office/drawing/2014/main" id="{821BDDDC-C8D1-3019-49F0-D2255CD4DCC2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895;p57">
              <a:extLst>
                <a:ext uri="{FF2B5EF4-FFF2-40B4-BE49-F238E27FC236}">
                  <a16:creationId xmlns:a16="http://schemas.microsoft.com/office/drawing/2014/main" id="{0ECFA388-C38A-364F-A8ED-4FD6EFB84746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896;p57">
              <a:extLst>
                <a:ext uri="{FF2B5EF4-FFF2-40B4-BE49-F238E27FC236}">
                  <a16:creationId xmlns:a16="http://schemas.microsoft.com/office/drawing/2014/main" id="{C7F9F6E0-E6C0-C2C5-0500-22514082247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897;p57">
              <a:extLst>
                <a:ext uri="{FF2B5EF4-FFF2-40B4-BE49-F238E27FC236}">
                  <a16:creationId xmlns:a16="http://schemas.microsoft.com/office/drawing/2014/main" id="{59743070-0A9A-0614-B6C0-716A03BBCC01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898;p57">
              <a:extLst>
                <a:ext uri="{FF2B5EF4-FFF2-40B4-BE49-F238E27FC236}">
                  <a16:creationId xmlns:a16="http://schemas.microsoft.com/office/drawing/2014/main" id="{1FB4FB3E-5A25-1A10-A125-9ADA50C75E2D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899;p57">
              <a:extLst>
                <a:ext uri="{FF2B5EF4-FFF2-40B4-BE49-F238E27FC236}">
                  <a16:creationId xmlns:a16="http://schemas.microsoft.com/office/drawing/2014/main" id="{F3C888A7-D6AA-3BE7-0802-90DAD66BF52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900;p57">
              <a:extLst>
                <a:ext uri="{FF2B5EF4-FFF2-40B4-BE49-F238E27FC236}">
                  <a16:creationId xmlns:a16="http://schemas.microsoft.com/office/drawing/2014/main" id="{3C8FEBD4-38E5-A5B4-0707-860D47FE4CD3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901;p57">
              <a:extLst>
                <a:ext uri="{FF2B5EF4-FFF2-40B4-BE49-F238E27FC236}">
                  <a16:creationId xmlns:a16="http://schemas.microsoft.com/office/drawing/2014/main" id="{D5ED01E0-D181-CF42-E8AB-1BDF910DDBE7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902;p57">
              <a:extLst>
                <a:ext uri="{FF2B5EF4-FFF2-40B4-BE49-F238E27FC236}">
                  <a16:creationId xmlns:a16="http://schemas.microsoft.com/office/drawing/2014/main" id="{F5E63925-F2AD-F6EC-75FC-FB4D47688250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903;p57">
              <a:extLst>
                <a:ext uri="{FF2B5EF4-FFF2-40B4-BE49-F238E27FC236}">
                  <a16:creationId xmlns:a16="http://schemas.microsoft.com/office/drawing/2014/main" id="{89266E00-A8E4-428F-64EF-A2E6C9B05318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904;p57">
              <a:extLst>
                <a:ext uri="{FF2B5EF4-FFF2-40B4-BE49-F238E27FC236}">
                  <a16:creationId xmlns:a16="http://schemas.microsoft.com/office/drawing/2014/main" id="{7198278B-391D-690E-DAE9-904766424476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905;p57">
              <a:extLst>
                <a:ext uri="{FF2B5EF4-FFF2-40B4-BE49-F238E27FC236}">
                  <a16:creationId xmlns:a16="http://schemas.microsoft.com/office/drawing/2014/main" id="{0BD91EA0-1B65-E357-650E-0EEAB29BE66C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906;p57">
              <a:extLst>
                <a:ext uri="{FF2B5EF4-FFF2-40B4-BE49-F238E27FC236}">
                  <a16:creationId xmlns:a16="http://schemas.microsoft.com/office/drawing/2014/main" id="{4E1AA338-4093-4DAB-0BDF-E9C9C681A117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907;p57">
              <a:extLst>
                <a:ext uri="{FF2B5EF4-FFF2-40B4-BE49-F238E27FC236}">
                  <a16:creationId xmlns:a16="http://schemas.microsoft.com/office/drawing/2014/main" id="{AF96A8EE-6F1E-ABFF-4447-943DE6032C9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908;p57">
              <a:extLst>
                <a:ext uri="{FF2B5EF4-FFF2-40B4-BE49-F238E27FC236}">
                  <a16:creationId xmlns:a16="http://schemas.microsoft.com/office/drawing/2014/main" id="{D6594CF7-4C21-2723-4545-4BB6BB6C541A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909;p57">
              <a:extLst>
                <a:ext uri="{FF2B5EF4-FFF2-40B4-BE49-F238E27FC236}">
                  <a16:creationId xmlns:a16="http://schemas.microsoft.com/office/drawing/2014/main" id="{D814E7CD-DE90-1C30-9818-4B7A7182046D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910;p57">
              <a:extLst>
                <a:ext uri="{FF2B5EF4-FFF2-40B4-BE49-F238E27FC236}">
                  <a16:creationId xmlns:a16="http://schemas.microsoft.com/office/drawing/2014/main" id="{D9B5B0DA-6479-A7EC-3278-D12AC4C4AD53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911;p57">
              <a:extLst>
                <a:ext uri="{FF2B5EF4-FFF2-40B4-BE49-F238E27FC236}">
                  <a16:creationId xmlns:a16="http://schemas.microsoft.com/office/drawing/2014/main" id="{C0338137-0E8E-A35F-5CA0-08C18BE051EB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912;p57">
              <a:extLst>
                <a:ext uri="{FF2B5EF4-FFF2-40B4-BE49-F238E27FC236}">
                  <a16:creationId xmlns:a16="http://schemas.microsoft.com/office/drawing/2014/main" id="{35383915-9CED-F87D-A3C1-E96B57FF2A54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913;p57">
              <a:extLst>
                <a:ext uri="{FF2B5EF4-FFF2-40B4-BE49-F238E27FC236}">
                  <a16:creationId xmlns:a16="http://schemas.microsoft.com/office/drawing/2014/main" id="{7982F26E-204D-4BEB-812F-4EEEAE5BBD83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914;p57">
              <a:extLst>
                <a:ext uri="{FF2B5EF4-FFF2-40B4-BE49-F238E27FC236}">
                  <a16:creationId xmlns:a16="http://schemas.microsoft.com/office/drawing/2014/main" id="{7CB35A94-C254-C8FA-A67C-E2EEF7BC7C19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915;p57">
              <a:extLst>
                <a:ext uri="{FF2B5EF4-FFF2-40B4-BE49-F238E27FC236}">
                  <a16:creationId xmlns:a16="http://schemas.microsoft.com/office/drawing/2014/main" id="{B9D47337-23C9-B4F9-67A0-CCD4F8DC6FD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916;p57">
              <a:extLst>
                <a:ext uri="{FF2B5EF4-FFF2-40B4-BE49-F238E27FC236}">
                  <a16:creationId xmlns:a16="http://schemas.microsoft.com/office/drawing/2014/main" id="{0F375613-FAB8-A3EA-424C-60E62D909F8F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917;p57">
              <a:extLst>
                <a:ext uri="{FF2B5EF4-FFF2-40B4-BE49-F238E27FC236}">
                  <a16:creationId xmlns:a16="http://schemas.microsoft.com/office/drawing/2014/main" id="{1465DC43-332D-CC4C-4F7B-0FAD0BF4720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918;p57">
              <a:extLst>
                <a:ext uri="{FF2B5EF4-FFF2-40B4-BE49-F238E27FC236}">
                  <a16:creationId xmlns:a16="http://schemas.microsoft.com/office/drawing/2014/main" id="{99BA071A-88F5-28A2-3DCF-7FBEB3EA00CA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919;p57">
              <a:extLst>
                <a:ext uri="{FF2B5EF4-FFF2-40B4-BE49-F238E27FC236}">
                  <a16:creationId xmlns:a16="http://schemas.microsoft.com/office/drawing/2014/main" id="{056AF02A-0A47-D640-D319-99BA15E9A96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920;p57">
              <a:extLst>
                <a:ext uri="{FF2B5EF4-FFF2-40B4-BE49-F238E27FC236}">
                  <a16:creationId xmlns:a16="http://schemas.microsoft.com/office/drawing/2014/main" id="{0D37B18C-C233-879F-452A-0C268D9BCBE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921;p57">
              <a:extLst>
                <a:ext uri="{FF2B5EF4-FFF2-40B4-BE49-F238E27FC236}">
                  <a16:creationId xmlns:a16="http://schemas.microsoft.com/office/drawing/2014/main" id="{548665FE-05E9-2CC2-ED1D-545456E1996E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922;p57">
              <a:extLst>
                <a:ext uri="{FF2B5EF4-FFF2-40B4-BE49-F238E27FC236}">
                  <a16:creationId xmlns:a16="http://schemas.microsoft.com/office/drawing/2014/main" id="{37CBCB4F-7D40-B62A-7BD6-37B330C0280C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923;p57">
              <a:extLst>
                <a:ext uri="{FF2B5EF4-FFF2-40B4-BE49-F238E27FC236}">
                  <a16:creationId xmlns:a16="http://schemas.microsoft.com/office/drawing/2014/main" id="{9C42F3EE-FEAE-F12E-4B91-6DA3B631B83A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924;p57">
              <a:extLst>
                <a:ext uri="{FF2B5EF4-FFF2-40B4-BE49-F238E27FC236}">
                  <a16:creationId xmlns:a16="http://schemas.microsoft.com/office/drawing/2014/main" id="{E998C284-6284-FA98-1058-4DFD321999BB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925;p57">
              <a:extLst>
                <a:ext uri="{FF2B5EF4-FFF2-40B4-BE49-F238E27FC236}">
                  <a16:creationId xmlns:a16="http://schemas.microsoft.com/office/drawing/2014/main" id="{24B3E357-F5DF-FF53-A973-479EF0784868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926;p57">
              <a:extLst>
                <a:ext uri="{FF2B5EF4-FFF2-40B4-BE49-F238E27FC236}">
                  <a16:creationId xmlns:a16="http://schemas.microsoft.com/office/drawing/2014/main" id="{BBF3AC59-5849-86DD-0BF2-16BBE038A05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927;p57">
              <a:extLst>
                <a:ext uri="{FF2B5EF4-FFF2-40B4-BE49-F238E27FC236}">
                  <a16:creationId xmlns:a16="http://schemas.microsoft.com/office/drawing/2014/main" id="{C25E06AC-9289-D1E4-380A-B96C48733AED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928;p57">
              <a:extLst>
                <a:ext uri="{FF2B5EF4-FFF2-40B4-BE49-F238E27FC236}">
                  <a16:creationId xmlns:a16="http://schemas.microsoft.com/office/drawing/2014/main" id="{D77B8CEB-758D-662A-EC69-CC68888F0A6E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929;p57">
              <a:extLst>
                <a:ext uri="{FF2B5EF4-FFF2-40B4-BE49-F238E27FC236}">
                  <a16:creationId xmlns:a16="http://schemas.microsoft.com/office/drawing/2014/main" id="{8876870F-37B4-783B-43D5-23D7B36EE41A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930;p57">
              <a:extLst>
                <a:ext uri="{FF2B5EF4-FFF2-40B4-BE49-F238E27FC236}">
                  <a16:creationId xmlns:a16="http://schemas.microsoft.com/office/drawing/2014/main" id="{2D49DA9D-EDA1-F7BA-96D0-334FD6D8DAC0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931;p57">
              <a:extLst>
                <a:ext uri="{FF2B5EF4-FFF2-40B4-BE49-F238E27FC236}">
                  <a16:creationId xmlns:a16="http://schemas.microsoft.com/office/drawing/2014/main" id="{9E272E53-BB4E-A80C-D561-67EAB452755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932;p57">
              <a:extLst>
                <a:ext uri="{FF2B5EF4-FFF2-40B4-BE49-F238E27FC236}">
                  <a16:creationId xmlns:a16="http://schemas.microsoft.com/office/drawing/2014/main" id="{51A441E4-1B16-4DCC-A32B-BD1322B02F9E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933;p57">
              <a:extLst>
                <a:ext uri="{FF2B5EF4-FFF2-40B4-BE49-F238E27FC236}">
                  <a16:creationId xmlns:a16="http://schemas.microsoft.com/office/drawing/2014/main" id="{3C1BAD58-5676-64E5-46FF-51435EBB214D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934;p57">
              <a:extLst>
                <a:ext uri="{FF2B5EF4-FFF2-40B4-BE49-F238E27FC236}">
                  <a16:creationId xmlns:a16="http://schemas.microsoft.com/office/drawing/2014/main" id="{7D48DB65-D4E5-1414-EC88-78F92B8AE2DE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935;p57">
              <a:extLst>
                <a:ext uri="{FF2B5EF4-FFF2-40B4-BE49-F238E27FC236}">
                  <a16:creationId xmlns:a16="http://schemas.microsoft.com/office/drawing/2014/main" id="{4701847D-BB97-2213-C6EC-CF4AA9AB8CEB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936;p57">
              <a:extLst>
                <a:ext uri="{FF2B5EF4-FFF2-40B4-BE49-F238E27FC236}">
                  <a16:creationId xmlns:a16="http://schemas.microsoft.com/office/drawing/2014/main" id="{21799DFF-FFFD-7209-A537-607A5B54D05D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937;p57">
              <a:extLst>
                <a:ext uri="{FF2B5EF4-FFF2-40B4-BE49-F238E27FC236}">
                  <a16:creationId xmlns:a16="http://schemas.microsoft.com/office/drawing/2014/main" id="{EC66C6CB-B861-7D1E-8A3E-500CB555B388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938;p57">
              <a:extLst>
                <a:ext uri="{FF2B5EF4-FFF2-40B4-BE49-F238E27FC236}">
                  <a16:creationId xmlns:a16="http://schemas.microsoft.com/office/drawing/2014/main" id="{3FDE21FD-CA3D-612F-9B35-3191C08F4F6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939;p57">
              <a:extLst>
                <a:ext uri="{FF2B5EF4-FFF2-40B4-BE49-F238E27FC236}">
                  <a16:creationId xmlns:a16="http://schemas.microsoft.com/office/drawing/2014/main" id="{8C467220-610C-108B-AD86-8A11146A1733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940;p57">
              <a:extLst>
                <a:ext uri="{FF2B5EF4-FFF2-40B4-BE49-F238E27FC236}">
                  <a16:creationId xmlns:a16="http://schemas.microsoft.com/office/drawing/2014/main" id="{96A5C319-995E-AD0F-0E78-46941448121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941;p57">
              <a:extLst>
                <a:ext uri="{FF2B5EF4-FFF2-40B4-BE49-F238E27FC236}">
                  <a16:creationId xmlns:a16="http://schemas.microsoft.com/office/drawing/2014/main" id="{E827848D-C926-27EE-9434-933BB9DF0AA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942;p57">
              <a:extLst>
                <a:ext uri="{FF2B5EF4-FFF2-40B4-BE49-F238E27FC236}">
                  <a16:creationId xmlns:a16="http://schemas.microsoft.com/office/drawing/2014/main" id="{C235E209-4245-CD54-8C5E-511A4A55759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943;p57">
              <a:extLst>
                <a:ext uri="{FF2B5EF4-FFF2-40B4-BE49-F238E27FC236}">
                  <a16:creationId xmlns:a16="http://schemas.microsoft.com/office/drawing/2014/main" id="{911EF7B6-14EB-8A0B-AA6D-B4F6E82D1230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944;p57">
              <a:extLst>
                <a:ext uri="{FF2B5EF4-FFF2-40B4-BE49-F238E27FC236}">
                  <a16:creationId xmlns:a16="http://schemas.microsoft.com/office/drawing/2014/main" id="{4438B62B-D332-2372-ADCC-72165990210E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945;p57">
              <a:extLst>
                <a:ext uri="{FF2B5EF4-FFF2-40B4-BE49-F238E27FC236}">
                  <a16:creationId xmlns:a16="http://schemas.microsoft.com/office/drawing/2014/main" id="{8F77DE9D-CC77-280F-BE16-7F585A22D038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946;p57">
              <a:extLst>
                <a:ext uri="{FF2B5EF4-FFF2-40B4-BE49-F238E27FC236}">
                  <a16:creationId xmlns:a16="http://schemas.microsoft.com/office/drawing/2014/main" id="{A6779D90-4EC2-6E66-A73B-9931EBBCB68D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947;p57">
              <a:extLst>
                <a:ext uri="{FF2B5EF4-FFF2-40B4-BE49-F238E27FC236}">
                  <a16:creationId xmlns:a16="http://schemas.microsoft.com/office/drawing/2014/main" id="{A34A5112-45D7-B7AB-A556-9FD4179C2667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948;p57">
              <a:extLst>
                <a:ext uri="{FF2B5EF4-FFF2-40B4-BE49-F238E27FC236}">
                  <a16:creationId xmlns:a16="http://schemas.microsoft.com/office/drawing/2014/main" id="{E35D0063-2983-9B9C-5014-B90DA787743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949;p57">
              <a:extLst>
                <a:ext uri="{FF2B5EF4-FFF2-40B4-BE49-F238E27FC236}">
                  <a16:creationId xmlns:a16="http://schemas.microsoft.com/office/drawing/2014/main" id="{C336048A-D26C-762D-2124-28139FB1D228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950;p57">
              <a:extLst>
                <a:ext uri="{FF2B5EF4-FFF2-40B4-BE49-F238E27FC236}">
                  <a16:creationId xmlns:a16="http://schemas.microsoft.com/office/drawing/2014/main" id="{1E3A4AFD-B454-22D9-5EC1-2D1E8D528FB5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951;p57">
              <a:extLst>
                <a:ext uri="{FF2B5EF4-FFF2-40B4-BE49-F238E27FC236}">
                  <a16:creationId xmlns:a16="http://schemas.microsoft.com/office/drawing/2014/main" id="{3D0AB4D1-3316-9DB8-AD8F-60C5A19928DE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952;p57">
              <a:extLst>
                <a:ext uri="{FF2B5EF4-FFF2-40B4-BE49-F238E27FC236}">
                  <a16:creationId xmlns:a16="http://schemas.microsoft.com/office/drawing/2014/main" id="{7E61514B-460A-BCDC-ECD6-8D79F2C8BFE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953;p57">
              <a:extLst>
                <a:ext uri="{FF2B5EF4-FFF2-40B4-BE49-F238E27FC236}">
                  <a16:creationId xmlns:a16="http://schemas.microsoft.com/office/drawing/2014/main" id="{D4A962BD-08E0-998A-4DAD-06B4F4D2AC69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954;p57">
              <a:extLst>
                <a:ext uri="{FF2B5EF4-FFF2-40B4-BE49-F238E27FC236}">
                  <a16:creationId xmlns:a16="http://schemas.microsoft.com/office/drawing/2014/main" id="{15EACC71-71CB-52D6-027C-2002413D247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955;p57">
              <a:extLst>
                <a:ext uri="{FF2B5EF4-FFF2-40B4-BE49-F238E27FC236}">
                  <a16:creationId xmlns:a16="http://schemas.microsoft.com/office/drawing/2014/main" id="{06973739-FA2B-ADC7-1A75-AED6E4DDFEBC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956;p57">
              <a:extLst>
                <a:ext uri="{FF2B5EF4-FFF2-40B4-BE49-F238E27FC236}">
                  <a16:creationId xmlns:a16="http://schemas.microsoft.com/office/drawing/2014/main" id="{07D39BB5-BF47-8AFB-5E1B-95B460935809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957;p57">
              <a:extLst>
                <a:ext uri="{FF2B5EF4-FFF2-40B4-BE49-F238E27FC236}">
                  <a16:creationId xmlns:a16="http://schemas.microsoft.com/office/drawing/2014/main" id="{C6702550-DB20-2774-12BE-832F61D0D71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958;p57">
              <a:extLst>
                <a:ext uri="{FF2B5EF4-FFF2-40B4-BE49-F238E27FC236}">
                  <a16:creationId xmlns:a16="http://schemas.microsoft.com/office/drawing/2014/main" id="{EE3C0A95-9E66-C294-DE76-67F497A0C1F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959;p57">
              <a:extLst>
                <a:ext uri="{FF2B5EF4-FFF2-40B4-BE49-F238E27FC236}">
                  <a16:creationId xmlns:a16="http://schemas.microsoft.com/office/drawing/2014/main" id="{02D659A8-8709-AA29-D0E7-77B4D5ACC3AF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960;p57">
              <a:extLst>
                <a:ext uri="{FF2B5EF4-FFF2-40B4-BE49-F238E27FC236}">
                  <a16:creationId xmlns:a16="http://schemas.microsoft.com/office/drawing/2014/main" id="{D802446F-A5C1-8EDE-BB6E-E320F40531C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961;p57">
              <a:extLst>
                <a:ext uri="{FF2B5EF4-FFF2-40B4-BE49-F238E27FC236}">
                  <a16:creationId xmlns:a16="http://schemas.microsoft.com/office/drawing/2014/main" id="{C015A53E-F488-5236-0BE2-9A5F1F4E73F2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962;p57">
              <a:extLst>
                <a:ext uri="{FF2B5EF4-FFF2-40B4-BE49-F238E27FC236}">
                  <a16:creationId xmlns:a16="http://schemas.microsoft.com/office/drawing/2014/main" id="{23518F76-3BED-442E-4CB8-F6AA2804F463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963;p57">
              <a:extLst>
                <a:ext uri="{FF2B5EF4-FFF2-40B4-BE49-F238E27FC236}">
                  <a16:creationId xmlns:a16="http://schemas.microsoft.com/office/drawing/2014/main" id="{F6C2DF64-EE62-50D4-A0CD-B1AEB804C12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964;p57">
              <a:extLst>
                <a:ext uri="{FF2B5EF4-FFF2-40B4-BE49-F238E27FC236}">
                  <a16:creationId xmlns:a16="http://schemas.microsoft.com/office/drawing/2014/main" id="{E52DE99D-8A26-13AF-FB87-3F79A480042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965;p57">
              <a:extLst>
                <a:ext uri="{FF2B5EF4-FFF2-40B4-BE49-F238E27FC236}">
                  <a16:creationId xmlns:a16="http://schemas.microsoft.com/office/drawing/2014/main" id="{EC527A6F-76AC-2C85-C390-6D3450A8EC96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966;p57">
              <a:extLst>
                <a:ext uri="{FF2B5EF4-FFF2-40B4-BE49-F238E27FC236}">
                  <a16:creationId xmlns:a16="http://schemas.microsoft.com/office/drawing/2014/main" id="{AA1DCF0D-007A-81A3-A2A6-871B60D64A1B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967;p57">
              <a:extLst>
                <a:ext uri="{FF2B5EF4-FFF2-40B4-BE49-F238E27FC236}">
                  <a16:creationId xmlns:a16="http://schemas.microsoft.com/office/drawing/2014/main" id="{524C2D9B-042B-8E66-93DB-5821B5532F0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968;p57">
              <a:extLst>
                <a:ext uri="{FF2B5EF4-FFF2-40B4-BE49-F238E27FC236}">
                  <a16:creationId xmlns:a16="http://schemas.microsoft.com/office/drawing/2014/main" id="{99105BD6-5349-23A9-9164-9B065AE5608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969;p57">
              <a:extLst>
                <a:ext uri="{FF2B5EF4-FFF2-40B4-BE49-F238E27FC236}">
                  <a16:creationId xmlns:a16="http://schemas.microsoft.com/office/drawing/2014/main" id="{F910E6A8-C2CE-D951-E973-143149B7147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970;p57">
              <a:extLst>
                <a:ext uri="{FF2B5EF4-FFF2-40B4-BE49-F238E27FC236}">
                  <a16:creationId xmlns:a16="http://schemas.microsoft.com/office/drawing/2014/main" id="{35300C5E-8ED9-8291-666E-27F8E33AB4D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971;p57">
              <a:extLst>
                <a:ext uri="{FF2B5EF4-FFF2-40B4-BE49-F238E27FC236}">
                  <a16:creationId xmlns:a16="http://schemas.microsoft.com/office/drawing/2014/main" id="{DAD07EA3-E86E-072A-0E0C-F25302F10023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972;p57">
              <a:extLst>
                <a:ext uri="{FF2B5EF4-FFF2-40B4-BE49-F238E27FC236}">
                  <a16:creationId xmlns:a16="http://schemas.microsoft.com/office/drawing/2014/main" id="{C330861E-7F57-F88C-72DE-06EE5D691540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973;p57">
              <a:extLst>
                <a:ext uri="{FF2B5EF4-FFF2-40B4-BE49-F238E27FC236}">
                  <a16:creationId xmlns:a16="http://schemas.microsoft.com/office/drawing/2014/main" id="{D2BBC964-BBC9-5D25-02A8-61DA09B31809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974;p57">
              <a:extLst>
                <a:ext uri="{FF2B5EF4-FFF2-40B4-BE49-F238E27FC236}">
                  <a16:creationId xmlns:a16="http://schemas.microsoft.com/office/drawing/2014/main" id="{14AF734D-F770-F88D-134D-9DBD86876FC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975;p57">
              <a:extLst>
                <a:ext uri="{FF2B5EF4-FFF2-40B4-BE49-F238E27FC236}">
                  <a16:creationId xmlns:a16="http://schemas.microsoft.com/office/drawing/2014/main" id="{4DCA1CF8-2412-000F-E96A-8735438496A5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976;p57">
              <a:extLst>
                <a:ext uri="{FF2B5EF4-FFF2-40B4-BE49-F238E27FC236}">
                  <a16:creationId xmlns:a16="http://schemas.microsoft.com/office/drawing/2014/main" id="{CBFAEC25-5495-CAFC-A90A-EA1F9F98A9B7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977;p57">
              <a:extLst>
                <a:ext uri="{FF2B5EF4-FFF2-40B4-BE49-F238E27FC236}">
                  <a16:creationId xmlns:a16="http://schemas.microsoft.com/office/drawing/2014/main" id="{51B5AA82-165A-8261-A297-E591EC44F32E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978;p57">
              <a:extLst>
                <a:ext uri="{FF2B5EF4-FFF2-40B4-BE49-F238E27FC236}">
                  <a16:creationId xmlns:a16="http://schemas.microsoft.com/office/drawing/2014/main" id="{353617C8-F4EA-6E9D-C81F-C3F138E7379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979;p57">
              <a:extLst>
                <a:ext uri="{FF2B5EF4-FFF2-40B4-BE49-F238E27FC236}">
                  <a16:creationId xmlns:a16="http://schemas.microsoft.com/office/drawing/2014/main" id="{5C5B5A08-1674-3E56-463D-3FF6983939D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980;p57">
              <a:extLst>
                <a:ext uri="{FF2B5EF4-FFF2-40B4-BE49-F238E27FC236}">
                  <a16:creationId xmlns:a16="http://schemas.microsoft.com/office/drawing/2014/main" id="{4A632E34-DAF1-F976-C0FA-82E8A1F5BE2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981;p57">
              <a:extLst>
                <a:ext uri="{FF2B5EF4-FFF2-40B4-BE49-F238E27FC236}">
                  <a16:creationId xmlns:a16="http://schemas.microsoft.com/office/drawing/2014/main" id="{6150333D-CBB4-165E-F651-B70B4BFCB44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982;p57">
              <a:extLst>
                <a:ext uri="{FF2B5EF4-FFF2-40B4-BE49-F238E27FC236}">
                  <a16:creationId xmlns:a16="http://schemas.microsoft.com/office/drawing/2014/main" id="{F41171C6-E019-BF6C-E50A-76B430FAD1C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983;p57">
              <a:extLst>
                <a:ext uri="{FF2B5EF4-FFF2-40B4-BE49-F238E27FC236}">
                  <a16:creationId xmlns:a16="http://schemas.microsoft.com/office/drawing/2014/main" id="{F2A6BF6F-CB81-99DB-52C2-66453BD9D3F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984;p57">
              <a:extLst>
                <a:ext uri="{FF2B5EF4-FFF2-40B4-BE49-F238E27FC236}">
                  <a16:creationId xmlns:a16="http://schemas.microsoft.com/office/drawing/2014/main" id="{3FE0ACF0-876C-F4D4-6C9A-BAE4C61DC811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985;p57">
              <a:extLst>
                <a:ext uri="{FF2B5EF4-FFF2-40B4-BE49-F238E27FC236}">
                  <a16:creationId xmlns:a16="http://schemas.microsoft.com/office/drawing/2014/main" id="{06857305-9C27-D212-04E2-209E5F6172C1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986;p57">
              <a:extLst>
                <a:ext uri="{FF2B5EF4-FFF2-40B4-BE49-F238E27FC236}">
                  <a16:creationId xmlns:a16="http://schemas.microsoft.com/office/drawing/2014/main" id="{87AEB6E9-F4EC-8B5D-5E63-6D40798B6C1E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987;p57">
              <a:extLst>
                <a:ext uri="{FF2B5EF4-FFF2-40B4-BE49-F238E27FC236}">
                  <a16:creationId xmlns:a16="http://schemas.microsoft.com/office/drawing/2014/main" id="{5398564B-9E52-5F7A-CE4E-667F4B7A2F1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988;p57">
              <a:extLst>
                <a:ext uri="{FF2B5EF4-FFF2-40B4-BE49-F238E27FC236}">
                  <a16:creationId xmlns:a16="http://schemas.microsoft.com/office/drawing/2014/main" id="{5FA6BEDC-42C6-F27D-34D9-03FF83F8DE15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989;p57">
              <a:extLst>
                <a:ext uri="{FF2B5EF4-FFF2-40B4-BE49-F238E27FC236}">
                  <a16:creationId xmlns:a16="http://schemas.microsoft.com/office/drawing/2014/main" id="{5FA2E487-F4A8-21F6-7A13-925CF931955F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990;p57">
              <a:extLst>
                <a:ext uri="{FF2B5EF4-FFF2-40B4-BE49-F238E27FC236}">
                  <a16:creationId xmlns:a16="http://schemas.microsoft.com/office/drawing/2014/main" id="{D77E9E40-3E70-7FFB-49C7-02E2C741C910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991;p57">
              <a:extLst>
                <a:ext uri="{FF2B5EF4-FFF2-40B4-BE49-F238E27FC236}">
                  <a16:creationId xmlns:a16="http://schemas.microsoft.com/office/drawing/2014/main" id="{D8DC0C42-50D2-BAC4-A2D9-9C6EFC235338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992;p57">
              <a:extLst>
                <a:ext uri="{FF2B5EF4-FFF2-40B4-BE49-F238E27FC236}">
                  <a16:creationId xmlns:a16="http://schemas.microsoft.com/office/drawing/2014/main" id="{85D79796-E81F-2C3D-73F6-9772374CA9DB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993;p57">
              <a:extLst>
                <a:ext uri="{FF2B5EF4-FFF2-40B4-BE49-F238E27FC236}">
                  <a16:creationId xmlns:a16="http://schemas.microsoft.com/office/drawing/2014/main" id="{809FDD72-9A30-C83F-DC94-265099DC3E9D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994;p57">
              <a:extLst>
                <a:ext uri="{FF2B5EF4-FFF2-40B4-BE49-F238E27FC236}">
                  <a16:creationId xmlns:a16="http://schemas.microsoft.com/office/drawing/2014/main" id="{ED8054B2-37AB-0AE2-04D6-893CC0FC18F3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995;p57">
              <a:extLst>
                <a:ext uri="{FF2B5EF4-FFF2-40B4-BE49-F238E27FC236}">
                  <a16:creationId xmlns:a16="http://schemas.microsoft.com/office/drawing/2014/main" id="{C5E8A126-8E36-AEA6-F30E-E2D3CDEEB530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996;p57">
              <a:extLst>
                <a:ext uri="{FF2B5EF4-FFF2-40B4-BE49-F238E27FC236}">
                  <a16:creationId xmlns:a16="http://schemas.microsoft.com/office/drawing/2014/main" id="{0E0BA30E-AB82-195B-0F3C-B14D7C7B5B5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997;p57">
              <a:extLst>
                <a:ext uri="{FF2B5EF4-FFF2-40B4-BE49-F238E27FC236}">
                  <a16:creationId xmlns:a16="http://schemas.microsoft.com/office/drawing/2014/main" id="{FAF9DD1B-4D8B-8B5D-33AB-5D2A3B313341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998;p57">
              <a:extLst>
                <a:ext uri="{FF2B5EF4-FFF2-40B4-BE49-F238E27FC236}">
                  <a16:creationId xmlns:a16="http://schemas.microsoft.com/office/drawing/2014/main" id="{E15B77E6-616B-C4A3-D8F9-2DDCA29FC94B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999;p57">
              <a:extLst>
                <a:ext uri="{FF2B5EF4-FFF2-40B4-BE49-F238E27FC236}">
                  <a16:creationId xmlns:a16="http://schemas.microsoft.com/office/drawing/2014/main" id="{B2B52073-B015-8A0D-3189-D044118846D7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1000;p57">
              <a:extLst>
                <a:ext uri="{FF2B5EF4-FFF2-40B4-BE49-F238E27FC236}">
                  <a16:creationId xmlns:a16="http://schemas.microsoft.com/office/drawing/2014/main" id="{712B3654-94C1-5F2C-D80B-3F9DA68B697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1001;p57">
              <a:extLst>
                <a:ext uri="{FF2B5EF4-FFF2-40B4-BE49-F238E27FC236}">
                  <a16:creationId xmlns:a16="http://schemas.microsoft.com/office/drawing/2014/main" id="{338E50D6-3952-CB7D-9955-D3A6B483369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1002;p57">
              <a:extLst>
                <a:ext uri="{FF2B5EF4-FFF2-40B4-BE49-F238E27FC236}">
                  <a16:creationId xmlns:a16="http://schemas.microsoft.com/office/drawing/2014/main" id="{145409C8-C6AB-8776-F8B3-F8B504F60E0D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1003;p57">
              <a:extLst>
                <a:ext uri="{FF2B5EF4-FFF2-40B4-BE49-F238E27FC236}">
                  <a16:creationId xmlns:a16="http://schemas.microsoft.com/office/drawing/2014/main" id="{B16CEC05-DF0E-E7C9-EF47-A73BA93A64EC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1004;p57">
              <a:extLst>
                <a:ext uri="{FF2B5EF4-FFF2-40B4-BE49-F238E27FC236}">
                  <a16:creationId xmlns:a16="http://schemas.microsoft.com/office/drawing/2014/main" id="{F86C407F-B596-B128-12E3-2DED97F0F32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1005;p57">
              <a:extLst>
                <a:ext uri="{FF2B5EF4-FFF2-40B4-BE49-F238E27FC236}">
                  <a16:creationId xmlns:a16="http://schemas.microsoft.com/office/drawing/2014/main" id="{F4C6FD58-EFB8-282C-86FD-0C74FFAA6D9E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1006;p57">
              <a:extLst>
                <a:ext uri="{FF2B5EF4-FFF2-40B4-BE49-F238E27FC236}">
                  <a16:creationId xmlns:a16="http://schemas.microsoft.com/office/drawing/2014/main" id="{9C7EAEC4-DB25-3AC4-94AE-6D35CA8494B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1007;p57">
              <a:extLst>
                <a:ext uri="{FF2B5EF4-FFF2-40B4-BE49-F238E27FC236}">
                  <a16:creationId xmlns:a16="http://schemas.microsoft.com/office/drawing/2014/main" id="{4F6FFD29-8552-4544-F21B-10EF74AC3EBA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1008;p57">
              <a:extLst>
                <a:ext uri="{FF2B5EF4-FFF2-40B4-BE49-F238E27FC236}">
                  <a16:creationId xmlns:a16="http://schemas.microsoft.com/office/drawing/2014/main" id="{3FAA55D2-F2E2-2AD6-C99F-00DB6ADCD47E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1009;p57">
              <a:extLst>
                <a:ext uri="{FF2B5EF4-FFF2-40B4-BE49-F238E27FC236}">
                  <a16:creationId xmlns:a16="http://schemas.microsoft.com/office/drawing/2014/main" id="{702B4659-B988-3AAE-2EC0-03E3139D4618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1010;p57">
              <a:extLst>
                <a:ext uri="{FF2B5EF4-FFF2-40B4-BE49-F238E27FC236}">
                  <a16:creationId xmlns:a16="http://schemas.microsoft.com/office/drawing/2014/main" id="{3A21BBCD-FEFB-092C-C728-95CF67ED5AA3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1011;p57">
              <a:extLst>
                <a:ext uri="{FF2B5EF4-FFF2-40B4-BE49-F238E27FC236}">
                  <a16:creationId xmlns:a16="http://schemas.microsoft.com/office/drawing/2014/main" id="{0AB15E3E-C7FF-F048-9F28-FD8F4EDD58D1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1012;p57">
              <a:extLst>
                <a:ext uri="{FF2B5EF4-FFF2-40B4-BE49-F238E27FC236}">
                  <a16:creationId xmlns:a16="http://schemas.microsoft.com/office/drawing/2014/main" id="{1848149D-19B5-49D8-0EA7-42544573A73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1013;p57">
              <a:extLst>
                <a:ext uri="{FF2B5EF4-FFF2-40B4-BE49-F238E27FC236}">
                  <a16:creationId xmlns:a16="http://schemas.microsoft.com/office/drawing/2014/main" id="{1E1B6301-2401-C8CE-41FC-864844E64355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1014;p57">
              <a:extLst>
                <a:ext uri="{FF2B5EF4-FFF2-40B4-BE49-F238E27FC236}">
                  <a16:creationId xmlns:a16="http://schemas.microsoft.com/office/drawing/2014/main" id="{5C97D14D-4F29-5CDF-8F80-D6290586A517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1015;p57">
              <a:extLst>
                <a:ext uri="{FF2B5EF4-FFF2-40B4-BE49-F238E27FC236}">
                  <a16:creationId xmlns:a16="http://schemas.microsoft.com/office/drawing/2014/main" id="{2F87AB5C-3CA6-9F7A-1AF8-07B1364B71EF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1016;p57">
              <a:extLst>
                <a:ext uri="{FF2B5EF4-FFF2-40B4-BE49-F238E27FC236}">
                  <a16:creationId xmlns:a16="http://schemas.microsoft.com/office/drawing/2014/main" id="{A19B0AE6-39FE-F4A8-9B50-E1D91FA24D0F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1017;p57">
              <a:extLst>
                <a:ext uri="{FF2B5EF4-FFF2-40B4-BE49-F238E27FC236}">
                  <a16:creationId xmlns:a16="http://schemas.microsoft.com/office/drawing/2014/main" id="{7CCB8701-E492-DBDA-DA30-F0A6952D2994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1018;p57">
              <a:extLst>
                <a:ext uri="{FF2B5EF4-FFF2-40B4-BE49-F238E27FC236}">
                  <a16:creationId xmlns:a16="http://schemas.microsoft.com/office/drawing/2014/main" id="{833C19F4-9070-5E19-93C8-157E8B35564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1019;p57">
              <a:extLst>
                <a:ext uri="{FF2B5EF4-FFF2-40B4-BE49-F238E27FC236}">
                  <a16:creationId xmlns:a16="http://schemas.microsoft.com/office/drawing/2014/main" id="{806B4696-96FB-2D30-7BC0-6732062288DE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1020;p57">
              <a:extLst>
                <a:ext uri="{FF2B5EF4-FFF2-40B4-BE49-F238E27FC236}">
                  <a16:creationId xmlns:a16="http://schemas.microsoft.com/office/drawing/2014/main" id="{143DADDF-7FCB-880B-0EE5-C4E292BB401D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1021;p57">
              <a:extLst>
                <a:ext uri="{FF2B5EF4-FFF2-40B4-BE49-F238E27FC236}">
                  <a16:creationId xmlns:a16="http://schemas.microsoft.com/office/drawing/2014/main" id="{D0015639-8DD8-EC26-46A1-C15AACEA95C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1022;p57">
              <a:extLst>
                <a:ext uri="{FF2B5EF4-FFF2-40B4-BE49-F238E27FC236}">
                  <a16:creationId xmlns:a16="http://schemas.microsoft.com/office/drawing/2014/main" id="{EADFD483-3DA9-6BA6-8A89-CA618F78E3A3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1023;p57">
              <a:extLst>
                <a:ext uri="{FF2B5EF4-FFF2-40B4-BE49-F238E27FC236}">
                  <a16:creationId xmlns:a16="http://schemas.microsoft.com/office/drawing/2014/main" id="{E5439ECA-5785-C163-5D39-F04E952C0527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1024;p57">
              <a:extLst>
                <a:ext uri="{FF2B5EF4-FFF2-40B4-BE49-F238E27FC236}">
                  <a16:creationId xmlns:a16="http://schemas.microsoft.com/office/drawing/2014/main" id="{7CE013A2-8495-AE2F-639F-0DA433A5204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1025;p57">
              <a:extLst>
                <a:ext uri="{FF2B5EF4-FFF2-40B4-BE49-F238E27FC236}">
                  <a16:creationId xmlns:a16="http://schemas.microsoft.com/office/drawing/2014/main" id="{5B41D7AE-BF2B-2B5D-DE56-65E0CCA705EB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1026;p57">
              <a:extLst>
                <a:ext uri="{FF2B5EF4-FFF2-40B4-BE49-F238E27FC236}">
                  <a16:creationId xmlns:a16="http://schemas.microsoft.com/office/drawing/2014/main" id="{AB4B71A6-07E0-AD04-638D-23CAD04E0997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1027;p57">
              <a:extLst>
                <a:ext uri="{FF2B5EF4-FFF2-40B4-BE49-F238E27FC236}">
                  <a16:creationId xmlns:a16="http://schemas.microsoft.com/office/drawing/2014/main" id="{0637EAF8-178A-74DB-C3AB-F781E435A90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1028;p57">
              <a:extLst>
                <a:ext uri="{FF2B5EF4-FFF2-40B4-BE49-F238E27FC236}">
                  <a16:creationId xmlns:a16="http://schemas.microsoft.com/office/drawing/2014/main" id="{F0A91AEC-2DC1-C913-947D-1E251FB87D28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1029;p57">
              <a:extLst>
                <a:ext uri="{FF2B5EF4-FFF2-40B4-BE49-F238E27FC236}">
                  <a16:creationId xmlns:a16="http://schemas.microsoft.com/office/drawing/2014/main" id="{2BE73915-C09F-A4F6-4729-3CFC979F9EF8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1030;p57">
              <a:extLst>
                <a:ext uri="{FF2B5EF4-FFF2-40B4-BE49-F238E27FC236}">
                  <a16:creationId xmlns:a16="http://schemas.microsoft.com/office/drawing/2014/main" id="{AFFC32BA-A938-6AF8-310B-B61E4060D14B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1031;p57">
              <a:extLst>
                <a:ext uri="{FF2B5EF4-FFF2-40B4-BE49-F238E27FC236}">
                  <a16:creationId xmlns:a16="http://schemas.microsoft.com/office/drawing/2014/main" id="{19FFFC4E-55FA-9731-E592-7D6C5DB98229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1032;p57">
              <a:extLst>
                <a:ext uri="{FF2B5EF4-FFF2-40B4-BE49-F238E27FC236}">
                  <a16:creationId xmlns:a16="http://schemas.microsoft.com/office/drawing/2014/main" id="{E88713A5-B54C-BF25-FD2B-9BBE184CAC73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1033;p57">
              <a:extLst>
                <a:ext uri="{FF2B5EF4-FFF2-40B4-BE49-F238E27FC236}">
                  <a16:creationId xmlns:a16="http://schemas.microsoft.com/office/drawing/2014/main" id="{D7B5E579-68D9-3F46-8EEC-8DEA97674760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1034;p57">
              <a:extLst>
                <a:ext uri="{FF2B5EF4-FFF2-40B4-BE49-F238E27FC236}">
                  <a16:creationId xmlns:a16="http://schemas.microsoft.com/office/drawing/2014/main" id="{F4480A7A-87B8-8173-19D2-53B561247275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1035;p57">
              <a:extLst>
                <a:ext uri="{FF2B5EF4-FFF2-40B4-BE49-F238E27FC236}">
                  <a16:creationId xmlns:a16="http://schemas.microsoft.com/office/drawing/2014/main" id="{36194246-62F0-ECC3-6257-6F028EECDDE6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1036;p57">
              <a:extLst>
                <a:ext uri="{FF2B5EF4-FFF2-40B4-BE49-F238E27FC236}">
                  <a16:creationId xmlns:a16="http://schemas.microsoft.com/office/drawing/2014/main" id="{5B921217-FA0A-F896-D693-4E899479D5D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1037;p57">
              <a:extLst>
                <a:ext uri="{FF2B5EF4-FFF2-40B4-BE49-F238E27FC236}">
                  <a16:creationId xmlns:a16="http://schemas.microsoft.com/office/drawing/2014/main" id="{08096558-F3F9-56F3-7C50-65503965A6AA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1038;p57">
              <a:extLst>
                <a:ext uri="{FF2B5EF4-FFF2-40B4-BE49-F238E27FC236}">
                  <a16:creationId xmlns:a16="http://schemas.microsoft.com/office/drawing/2014/main" id="{43431A85-4B50-AF50-EA6F-51DA577D3610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1039;p57">
              <a:extLst>
                <a:ext uri="{FF2B5EF4-FFF2-40B4-BE49-F238E27FC236}">
                  <a16:creationId xmlns:a16="http://schemas.microsoft.com/office/drawing/2014/main" id="{6C57F306-9215-A737-1A39-25B1FDED3859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1040;p57">
              <a:extLst>
                <a:ext uri="{FF2B5EF4-FFF2-40B4-BE49-F238E27FC236}">
                  <a16:creationId xmlns:a16="http://schemas.microsoft.com/office/drawing/2014/main" id="{E1280BE0-34F2-FEC0-3644-51A1673EF12B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1041;p57">
              <a:extLst>
                <a:ext uri="{FF2B5EF4-FFF2-40B4-BE49-F238E27FC236}">
                  <a16:creationId xmlns:a16="http://schemas.microsoft.com/office/drawing/2014/main" id="{84E37014-AEC8-6C67-43D8-B1FE2245734D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1042;p57">
              <a:extLst>
                <a:ext uri="{FF2B5EF4-FFF2-40B4-BE49-F238E27FC236}">
                  <a16:creationId xmlns:a16="http://schemas.microsoft.com/office/drawing/2014/main" id="{65AF1EE1-023E-E773-226E-0979CC465E3C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1043;p57">
              <a:extLst>
                <a:ext uri="{FF2B5EF4-FFF2-40B4-BE49-F238E27FC236}">
                  <a16:creationId xmlns:a16="http://schemas.microsoft.com/office/drawing/2014/main" id="{531CD0CD-897E-97F3-7CF7-FE74E60921C9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1044;p57">
              <a:extLst>
                <a:ext uri="{FF2B5EF4-FFF2-40B4-BE49-F238E27FC236}">
                  <a16:creationId xmlns:a16="http://schemas.microsoft.com/office/drawing/2014/main" id="{FFACFB97-DAB6-6B96-3539-C98108DAE992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1045;p57">
              <a:extLst>
                <a:ext uri="{FF2B5EF4-FFF2-40B4-BE49-F238E27FC236}">
                  <a16:creationId xmlns:a16="http://schemas.microsoft.com/office/drawing/2014/main" id="{17B778B5-D981-D428-2781-F31707AE7A63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1046;p57">
              <a:extLst>
                <a:ext uri="{FF2B5EF4-FFF2-40B4-BE49-F238E27FC236}">
                  <a16:creationId xmlns:a16="http://schemas.microsoft.com/office/drawing/2014/main" id="{61F8E7C7-355B-CD7E-3089-BB7D2B400DFB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1047;p57">
              <a:extLst>
                <a:ext uri="{FF2B5EF4-FFF2-40B4-BE49-F238E27FC236}">
                  <a16:creationId xmlns:a16="http://schemas.microsoft.com/office/drawing/2014/main" id="{E6DACFAE-C7D1-3933-CA6B-E546EF8D1A6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1048;p57">
              <a:extLst>
                <a:ext uri="{FF2B5EF4-FFF2-40B4-BE49-F238E27FC236}">
                  <a16:creationId xmlns:a16="http://schemas.microsoft.com/office/drawing/2014/main" id="{B141F012-EE3C-9FCB-39E8-33E4811B008F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1049;p57">
              <a:extLst>
                <a:ext uri="{FF2B5EF4-FFF2-40B4-BE49-F238E27FC236}">
                  <a16:creationId xmlns:a16="http://schemas.microsoft.com/office/drawing/2014/main" id="{C009F9F5-D872-C528-20B8-AD65E8C8056D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1050;p57">
              <a:extLst>
                <a:ext uri="{FF2B5EF4-FFF2-40B4-BE49-F238E27FC236}">
                  <a16:creationId xmlns:a16="http://schemas.microsoft.com/office/drawing/2014/main" id="{38F250D4-15A5-42F8-BEA1-B3598AB85C54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1051;p57">
              <a:extLst>
                <a:ext uri="{FF2B5EF4-FFF2-40B4-BE49-F238E27FC236}">
                  <a16:creationId xmlns:a16="http://schemas.microsoft.com/office/drawing/2014/main" id="{1F3AC112-AEE4-5CC6-96E2-F3ABBDE2CF73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1052;p57">
              <a:extLst>
                <a:ext uri="{FF2B5EF4-FFF2-40B4-BE49-F238E27FC236}">
                  <a16:creationId xmlns:a16="http://schemas.microsoft.com/office/drawing/2014/main" id="{C32CE2DB-79AA-5C28-FFFE-2502A488B996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1053;p57">
              <a:extLst>
                <a:ext uri="{FF2B5EF4-FFF2-40B4-BE49-F238E27FC236}">
                  <a16:creationId xmlns:a16="http://schemas.microsoft.com/office/drawing/2014/main" id="{679245BE-17E9-D751-7308-11E2D7E6370C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1054;p57">
              <a:extLst>
                <a:ext uri="{FF2B5EF4-FFF2-40B4-BE49-F238E27FC236}">
                  <a16:creationId xmlns:a16="http://schemas.microsoft.com/office/drawing/2014/main" id="{B7DD55CC-7B80-7238-7F1D-F6284193F01E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1055;p57">
              <a:extLst>
                <a:ext uri="{FF2B5EF4-FFF2-40B4-BE49-F238E27FC236}">
                  <a16:creationId xmlns:a16="http://schemas.microsoft.com/office/drawing/2014/main" id="{E5BDF9B6-2D26-CA31-0C73-7F48E69F2058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1056;p57">
              <a:extLst>
                <a:ext uri="{FF2B5EF4-FFF2-40B4-BE49-F238E27FC236}">
                  <a16:creationId xmlns:a16="http://schemas.microsoft.com/office/drawing/2014/main" id="{13D828FB-FC83-C66A-1AA7-CFF84B838E82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1057;p57">
              <a:extLst>
                <a:ext uri="{FF2B5EF4-FFF2-40B4-BE49-F238E27FC236}">
                  <a16:creationId xmlns:a16="http://schemas.microsoft.com/office/drawing/2014/main" id="{45DBEF39-DF90-EED7-7548-55A910EEF1DA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1058;p57">
              <a:extLst>
                <a:ext uri="{FF2B5EF4-FFF2-40B4-BE49-F238E27FC236}">
                  <a16:creationId xmlns:a16="http://schemas.microsoft.com/office/drawing/2014/main" id="{B57700C0-1385-0D0C-CDC0-7701C8B94FD4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1059;p57">
              <a:extLst>
                <a:ext uri="{FF2B5EF4-FFF2-40B4-BE49-F238E27FC236}">
                  <a16:creationId xmlns:a16="http://schemas.microsoft.com/office/drawing/2014/main" id="{288F0D30-43C6-2898-C956-619A072AE6A8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1060;p57">
              <a:extLst>
                <a:ext uri="{FF2B5EF4-FFF2-40B4-BE49-F238E27FC236}">
                  <a16:creationId xmlns:a16="http://schemas.microsoft.com/office/drawing/2014/main" id="{C07C0BC4-83A3-D81F-BC58-47C4EF87143F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1061;p57">
              <a:extLst>
                <a:ext uri="{FF2B5EF4-FFF2-40B4-BE49-F238E27FC236}">
                  <a16:creationId xmlns:a16="http://schemas.microsoft.com/office/drawing/2014/main" id="{C1C8FDEE-82E2-F90F-F367-F7A71DC3AC0C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1062;p57">
              <a:extLst>
                <a:ext uri="{FF2B5EF4-FFF2-40B4-BE49-F238E27FC236}">
                  <a16:creationId xmlns:a16="http://schemas.microsoft.com/office/drawing/2014/main" id="{A9401D03-2AC7-51B5-B3CD-0B43B213A0E1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1063;p57">
              <a:extLst>
                <a:ext uri="{FF2B5EF4-FFF2-40B4-BE49-F238E27FC236}">
                  <a16:creationId xmlns:a16="http://schemas.microsoft.com/office/drawing/2014/main" id="{30E6280F-5C28-97F5-D380-A9EE0F8CA06B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1064;p57">
              <a:extLst>
                <a:ext uri="{FF2B5EF4-FFF2-40B4-BE49-F238E27FC236}">
                  <a16:creationId xmlns:a16="http://schemas.microsoft.com/office/drawing/2014/main" id="{26ED74A3-366B-81A7-9053-ACC6CA1C0CF8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1065;p57">
              <a:extLst>
                <a:ext uri="{FF2B5EF4-FFF2-40B4-BE49-F238E27FC236}">
                  <a16:creationId xmlns:a16="http://schemas.microsoft.com/office/drawing/2014/main" id="{17E32660-CB14-2BDF-6FEA-C962BD8D6D2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1066;p57">
              <a:extLst>
                <a:ext uri="{FF2B5EF4-FFF2-40B4-BE49-F238E27FC236}">
                  <a16:creationId xmlns:a16="http://schemas.microsoft.com/office/drawing/2014/main" id="{A63F288B-081D-5A29-8BBB-81A2F339C29B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1067;p57">
              <a:extLst>
                <a:ext uri="{FF2B5EF4-FFF2-40B4-BE49-F238E27FC236}">
                  <a16:creationId xmlns:a16="http://schemas.microsoft.com/office/drawing/2014/main" id="{9BBD8758-892D-126D-A689-82257244A961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1068;p57">
              <a:extLst>
                <a:ext uri="{FF2B5EF4-FFF2-40B4-BE49-F238E27FC236}">
                  <a16:creationId xmlns:a16="http://schemas.microsoft.com/office/drawing/2014/main" id="{636FA5F8-9AC1-5A36-12C8-F29642EAD4B8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1069;p57">
              <a:extLst>
                <a:ext uri="{FF2B5EF4-FFF2-40B4-BE49-F238E27FC236}">
                  <a16:creationId xmlns:a16="http://schemas.microsoft.com/office/drawing/2014/main" id="{09B18B4D-0CF5-F7DD-3988-B865B67C132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1070;p57">
              <a:extLst>
                <a:ext uri="{FF2B5EF4-FFF2-40B4-BE49-F238E27FC236}">
                  <a16:creationId xmlns:a16="http://schemas.microsoft.com/office/drawing/2014/main" id="{233B1012-6B73-F999-F2F3-E8DA66AA315C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1071;p57">
              <a:extLst>
                <a:ext uri="{FF2B5EF4-FFF2-40B4-BE49-F238E27FC236}">
                  <a16:creationId xmlns:a16="http://schemas.microsoft.com/office/drawing/2014/main" id="{03BC646C-CC14-B291-46F2-50BF0BB1DBDC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1072;p57">
              <a:extLst>
                <a:ext uri="{FF2B5EF4-FFF2-40B4-BE49-F238E27FC236}">
                  <a16:creationId xmlns:a16="http://schemas.microsoft.com/office/drawing/2014/main" id="{9E0E9890-247A-14F3-CC08-B9D693EF1AB9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1073;p57">
              <a:extLst>
                <a:ext uri="{FF2B5EF4-FFF2-40B4-BE49-F238E27FC236}">
                  <a16:creationId xmlns:a16="http://schemas.microsoft.com/office/drawing/2014/main" id="{BBACDAE2-4873-D8D2-8B57-49134F1931FE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1074;p57">
              <a:extLst>
                <a:ext uri="{FF2B5EF4-FFF2-40B4-BE49-F238E27FC236}">
                  <a16:creationId xmlns:a16="http://schemas.microsoft.com/office/drawing/2014/main" id="{84E35FFE-31E3-76D9-D70E-0FCD00453FD2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1075;p57">
              <a:extLst>
                <a:ext uri="{FF2B5EF4-FFF2-40B4-BE49-F238E27FC236}">
                  <a16:creationId xmlns:a16="http://schemas.microsoft.com/office/drawing/2014/main" id="{7FBF0C02-10FD-0C96-2CA6-64213C8F2826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1076;p57">
              <a:extLst>
                <a:ext uri="{FF2B5EF4-FFF2-40B4-BE49-F238E27FC236}">
                  <a16:creationId xmlns:a16="http://schemas.microsoft.com/office/drawing/2014/main" id="{A4A3ED59-E4B6-705B-5E38-F21B53433FCF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1077;p57">
              <a:extLst>
                <a:ext uri="{FF2B5EF4-FFF2-40B4-BE49-F238E27FC236}">
                  <a16:creationId xmlns:a16="http://schemas.microsoft.com/office/drawing/2014/main" id="{A37B2254-AD7F-DB74-A875-0B32F79DE805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1078;p57">
              <a:extLst>
                <a:ext uri="{FF2B5EF4-FFF2-40B4-BE49-F238E27FC236}">
                  <a16:creationId xmlns:a16="http://schemas.microsoft.com/office/drawing/2014/main" id="{D88DBE18-F469-8E82-556E-E5B674DE483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1079;p57">
              <a:extLst>
                <a:ext uri="{FF2B5EF4-FFF2-40B4-BE49-F238E27FC236}">
                  <a16:creationId xmlns:a16="http://schemas.microsoft.com/office/drawing/2014/main" id="{663AFE72-5E01-928B-9EDB-2A1E11A94EFE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1080;p57">
              <a:extLst>
                <a:ext uri="{FF2B5EF4-FFF2-40B4-BE49-F238E27FC236}">
                  <a16:creationId xmlns:a16="http://schemas.microsoft.com/office/drawing/2014/main" id="{2BBCC0B6-1EEE-A162-4DAF-7F01B928689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06BFB496-0686-6B45-92F3-796B42C2A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300" y="3149600"/>
            <a:ext cx="10439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0;p57">
            <a:extLst>
              <a:ext uri="{FF2B5EF4-FFF2-40B4-BE49-F238E27FC236}">
                <a16:creationId xmlns:a16="http://schemas.microsoft.com/office/drawing/2014/main" id="{D9051684-2B68-EDFB-F9B6-60D3B226108E}"/>
              </a:ext>
            </a:extLst>
          </p:cNvPr>
          <p:cNvGrpSpPr/>
          <p:nvPr userDrawn="1"/>
        </p:nvGrpSpPr>
        <p:grpSpPr>
          <a:xfrm rot="5400000">
            <a:off x="-1401027" y="6311808"/>
            <a:ext cx="2802053" cy="871493"/>
            <a:chOff x="731831" y="1315631"/>
            <a:chExt cx="2101540" cy="653620"/>
          </a:xfrm>
        </p:grpSpPr>
        <p:sp>
          <p:nvSpPr>
            <p:cNvPr id="3" name="Google Shape;841;p57">
              <a:extLst>
                <a:ext uri="{FF2B5EF4-FFF2-40B4-BE49-F238E27FC236}">
                  <a16:creationId xmlns:a16="http://schemas.microsoft.com/office/drawing/2014/main" id="{3AB9764F-B075-F929-38FB-AF87F62F4A7D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842;p57">
              <a:extLst>
                <a:ext uri="{FF2B5EF4-FFF2-40B4-BE49-F238E27FC236}">
                  <a16:creationId xmlns:a16="http://schemas.microsoft.com/office/drawing/2014/main" id="{CA83A5AD-AFB2-2F1A-C4E8-00F89AE78257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843;p57">
              <a:extLst>
                <a:ext uri="{FF2B5EF4-FFF2-40B4-BE49-F238E27FC236}">
                  <a16:creationId xmlns:a16="http://schemas.microsoft.com/office/drawing/2014/main" id="{AE7FE472-6D6D-6081-F0E2-2BC14017F466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844;p57">
              <a:extLst>
                <a:ext uri="{FF2B5EF4-FFF2-40B4-BE49-F238E27FC236}">
                  <a16:creationId xmlns:a16="http://schemas.microsoft.com/office/drawing/2014/main" id="{34F42B0B-7857-FAE0-2C22-B0CACAC0FC6C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845;p57">
              <a:extLst>
                <a:ext uri="{FF2B5EF4-FFF2-40B4-BE49-F238E27FC236}">
                  <a16:creationId xmlns:a16="http://schemas.microsoft.com/office/drawing/2014/main" id="{753FA742-7C55-F361-5C9F-989E5F329C94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6;p57">
              <a:extLst>
                <a:ext uri="{FF2B5EF4-FFF2-40B4-BE49-F238E27FC236}">
                  <a16:creationId xmlns:a16="http://schemas.microsoft.com/office/drawing/2014/main" id="{334A050D-92A3-DD30-DA30-D718FA4C0B52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7;p57">
              <a:extLst>
                <a:ext uri="{FF2B5EF4-FFF2-40B4-BE49-F238E27FC236}">
                  <a16:creationId xmlns:a16="http://schemas.microsoft.com/office/drawing/2014/main" id="{7514FFDB-DF2B-4FD6-2BDB-07EE4AEC1ED5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8;p57">
              <a:extLst>
                <a:ext uri="{FF2B5EF4-FFF2-40B4-BE49-F238E27FC236}">
                  <a16:creationId xmlns:a16="http://schemas.microsoft.com/office/drawing/2014/main" id="{56126128-2D72-5DB4-3A2E-2DE2C7237A5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9;p57">
              <a:extLst>
                <a:ext uri="{FF2B5EF4-FFF2-40B4-BE49-F238E27FC236}">
                  <a16:creationId xmlns:a16="http://schemas.microsoft.com/office/drawing/2014/main" id="{95DA0AAF-D247-5886-77F2-08575598847E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50;p57">
              <a:extLst>
                <a:ext uri="{FF2B5EF4-FFF2-40B4-BE49-F238E27FC236}">
                  <a16:creationId xmlns:a16="http://schemas.microsoft.com/office/drawing/2014/main" id="{CFA21145-BFC0-94E6-3C6B-E6782684276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1;p57">
              <a:extLst>
                <a:ext uri="{FF2B5EF4-FFF2-40B4-BE49-F238E27FC236}">
                  <a16:creationId xmlns:a16="http://schemas.microsoft.com/office/drawing/2014/main" id="{85E8132D-C81A-CF60-CEC4-70495BA88422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2;p57">
              <a:extLst>
                <a:ext uri="{FF2B5EF4-FFF2-40B4-BE49-F238E27FC236}">
                  <a16:creationId xmlns:a16="http://schemas.microsoft.com/office/drawing/2014/main" id="{C17137BC-AF7C-B69A-5844-19D1E5ECF326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3;p57">
              <a:extLst>
                <a:ext uri="{FF2B5EF4-FFF2-40B4-BE49-F238E27FC236}">
                  <a16:creationId xmlns:a16="http://schemas.microsoft.com/office/drawing/2014/main" id="{B2C42C57-6B01-A762-ACC9-229DD4BBD3C7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4;p57">
              <a:extLst>
                <a:ext uri="{FF2B5EF4-FFF2-40B4-BE49-F238E27FC236}">
                  <a16:creationId xmlns:a16="http://schemas.microsoft.com/office/drawing/2014/main" id="{3E7C85F6-82E3-ED99-E794-CCBB2C827CD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5;p57">
              <a:extLst>
                <a:ext uri="{FF2B5EF4-FFF2-40B4-BE49-F238E27FC236}">
                  <a16:creationId xmlns:a16="http://schemas.microsoft.com/office/drawing/2014/main" id="{F6A23706-F905-80DD-9BC8-5EF941F8125E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6;p57">
              <a:extLst>
                <a:ext uri="{FF2B5EF4-FFF2-40B4-BE49-F238E27FC236}">
                  <a16:creationId xmlns:a16="http://schemas.microsoft.com/office/drawing/2014/main" id="{739D6A54-945D-20B1-C9C3-E7AB7C0E232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7;p57">
              <a:extLst>
                <a:ext uri="{FF2B5EF4-FFF2-40B4-BE49-F238E27FC236}">
                  <a16:creationId xmlns:a16="http://schemas.microsoft.com/office/drawing/2014/main" id="{8770FDFD-27AC-7421-D93C-6B539C9156C3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8;p57">
              <a:extLst>
                <a:ext uri="{FF2B5EF4-FFF2-40B4-BE49-F238E27FC236}">
                  <a16:creationId xmlns:a16="http://schemas.microsoft.com/office/drawing/2014/main" id="{E3CDC1D1-82C4-029E-C759-1DFCEB21C645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9;p57">
              <a:extLst>
                <a:ext uri="{FF2B5EF4-FFF2-40B4-BE49-F238E27FC236}">
                  <a16:creationId xmlns:a16="http://schemas.microsoft.com/office/drawing/2014/main" id="{326E11DF-A2F8-17F0-436F-20C3BC72112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60;p57">
              <a:extLst>
                <a:ext uri="{FF2B5EF4-FFF2-40B4-BE49-F238E27FC236}">
                  <a16:creationId xmlns:a16="http://schemas.microsoft.com/office/drawing/2014/main" id="{1DA05367-2354-1D90-4C8F-309BAA0D6138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61;p57">
              <a:extLst>
                <a:ext uri="{FF2B5EF4-FFF2-40B4-BE49-F238E27FC236}">
                  <a16:creationId xmlns:a16="http://schemas.microsoft.com/office/drawing/2014/main" id="{98E6DF17-56AE-F62E-47CD-68389FA29B75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62;p57">
              <a:extLst>
                <a:ext uri="{FF2B5EF4-FFF2-40B4-BE49-F238E27FC236}">
                  <a16:creationId xmlns:a16="http://schemas.microsoft.com/office/drawing/2014/main" id="{97A87CF9-A978-EC80-D088-879B2AED4E14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3;p57">
              <a:extLst>
                <a:ext uri="{FF2B5EF4-FFF2-40B4-BE49-F238E27FC236}">
                  <a16:creationId xmlns:a16="http://schemas.microsoft.com/office/drawing/2014/main" id="{B26AEFDA-BB42-0729-73A1-66C07209604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4;p57">
              <a:extLst>
                <a:ext uri="{FF2B5EF4-FFF2-40B4-BE49-F238E27FC236}">
                  <a16:creationId xmlns:a16="http://schemas.microsoft.com/office/drawing/2014/main" id="{2E0DC761-F5F3-8D34-C976-FFAB22EA4279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5;p57">
              <a:extLst>
                <a:ext uri="{FF2B5EF4-FFF2-40B4-BE49-F238E27FC236}">
                  <a16:creationId xmlns:a16="http://schemas.microsoft.com/office/drawing/2014/main" id="{AFDD160C-FED8-C5E3-1293-3676B6A8393D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6;p57">
              <a:extLst>
                <a:ext uri="{FF2B5EF4-FFF2-40B4-BE49-F238E27FC236}">
                  <a16:creationId xmlns:a16="http://schemas.microsoft.com/office/drawing/2014/main" id="{BF039223-67A5-60A3-4E1D-C6B9FE6180F1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7;p57">
              <a:extLst>
                <a:ext uri="{FF2B5EF4-FFF2-40B4-BE49-F238E27FC236}">
                  <a16:creationId xmlns:a16="http://schemas.microsoft.com/office/drawing/2014/main" id="{149F76E0-D810-A6B0-7184-A237D6D0F24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8;p57">
              <a:extLst>
                <a:ext uri="{FF2B5EF4-FFF2-40B4-BE49-F238E27FC236}">
                  <a16:creationId xmlns:a16="http://schemas.microsoft.com/office/drawing/2014/main" id="{16A5FA32-1199-9A4C-18B2-A64EFD36694D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9;p57">
              <a:extLst>
                <a:ext uri="{FF2B5EF4-FFF2-40B4-BE49-F238E27FC236}">
                  <a16:creationId xmlns:a16="http://schemas.microsoft.com/office/drawing/2014/main" id="{7B9C0700-64B3-59C2-12BC-EA546CF85E5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70;p57">
              <a:extLst>
                <a:ext uri="{FF2B5EF4-FFF2-40B4-BE49-F238E27FC236}">
                  <a16:creationId xmlns:a16="http://schemas.microsoft.com/office/drawing/2014/main" id="{4EDD9CBF-182E-0522-0DC9-2DA44B56F26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71;p57">
              <a:extLst>
                <a:ext uri="{FF2B5EF4-FFF2-40B4-BE49-F238E27FC236}">
                  <a16:creationId xmlns:a16="http://schemas.microsoft.com/office/drawing/2014/main" id="{50E06EC7-0234-3A36-FFCD-E0F6A5A514F6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72;p57">
              <a:extLst>
                <a:ext uri="{FF2B5EF4-FFF2-40B4-BE49-F238E27FC236}">
                  <a16:creationId xmlns:a16="http://schemas.microsoft.com/office/drawing/2014/main" id="{A0ECB9A4-34BC-D98C-DCB8-2E0B8144DBA6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3;p57">
              <a:extLst>
                <a:ext uri="{FF2B5EF4-FFF2-40B4-BE49-F238E27FC236}">
                  <a16:creationId xmlns:a16="http://schemas.microsoft.com/office/drawing/2014/main" id="{BF17A7E1-CF78-9FA1-F1E0-E2E19FE767F9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4;p57">
              <a:extLst>
                <a:ext uri="{FF2B5EF4-FFF2-40B4-BE49-F238E27FC236}">
                  <a16:creationId xmlns:a16="http://schemas.microsoft.com/office/drawing/2014/main" id="{17DE2A23-ABF2-D7A0-AC88-056E297852F9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5;p57">
              <a:extLst>
                <a:ext uri="{FF2B5EF4-FFF2-40B4-BE49-F238E27FC236}">
                  <a16:creationId xmlns:a16="http://schemas.microsoft.com/office/drawing/2014/main" id="{7D3151DC-4394-739B-B3FB-BCD8C822B56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6;p57">
              <a:extLst>
                <a:ext uri="{FF2B5EF4-FFF2-40B4-BE49-F238E27FC236}">
                  <a16:creationId xmlns:a16="http://schemas.microsoft.com/office/drawing/2014/main" id="{DDCE00E3-418A-168D-72C7-A635CB2BE357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7;p57">
              <a:extLst>
                <a:ext uri="{FF2B5EF4-FFF2-40B4-BE49-F238E27FC236}">
                  <a16:creationId xmlns:a16="http://schemas.microsoft.com/office/drawing/2014/main" id="{409E712F-B2CE-CDBC-CF15-2398AEF12AFE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8;p57">
              <a:extLst>
                <a:ext uri="{FF2B5EF4-FFF2-40B4-BE49-F238E27FC236}">
                  <a16:creationId xmlns:a16="http://schemas.microsoft.com/office/drawing/2014/main" id="{E126C208-022C-02AF-5C86-44A4B1A09CF6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9;p57">
              <a:extLst>
                <a:ext uri="{FF2B5EF4-FFF2-40B4-BE49-F238E27FC236}">
                  <a16:creationId xmlns:a16="http://schemas.microsoft.com/office/drawing/2014/main" id="{3414EB0A-D646-A6C0-993C-7219E1D0C2FB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80;p57">
              <a:extLst>
                <a:ext uri="{FF2B5EF4-FFF2-40B4-BE49-F238E27FC236}">
                  <a16:creationId xmlns:a16="http://schemas.microsoft.com/office/drawing/2014/main" id="{ECBF3042-1AF0-8512-2302-10D0C330172C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81;p57">
              <a:extLst>
                <a:ext uri="{FF2B5EF4-FFF2-40B4-BE49-F238E27FC236}">
                  <a16:creationId xmlns:a16="http://schemas.microsoft.com/office/drawing/2014/main" id="{69E7297B-0910-238D-FED0-2B75B6FEDC76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82;p57">
              <a:extLst>
                <a:ext uri="{FF2B5EF4-FFF2-40B4-BE49-F238E27FC236}">
                  <a16:creationId xmlns:a16="http://schemas.microsoft.com/office/drawing/2014/main" id="{4176812D-07AC-AE64-4F3C-9ABB07B35AC9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83;p57">
              <a:extLst>
                <a:ext uri="{FF2B5EF4-FFF2-40B4-BE49-F238E27FC236}">
                  <a16:creationId xmlns:a16="http://schemas.microsoft.com/office/drawing/2014/main" id="{65A98D3B-90A6-930E-E0D1-ECB9F4A9AF1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4;p57">
              <a:extLst>
                <a:ext uri="{FF2B5EF4-FFF2-40B4-BE49-F238E27FC236}">
                  <a16:creationId xmlns:a16="http://schemas.microsoft.com/office/drawing/2014/main" id="{1C358387-838B-BC5B-A286-DD987B96A25C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5;p57">
              <a:extLst>
                <a:ext uri="{FF2B5EF4-FFF2-40B4-BE49-F238E27FC236}">
                  <a16:creationId xmlns:a16="http://schemas.microsoft.com/office/drawing/2014/main" id="{E0674603-40E3-8D3D-7587-95A3FE48104A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6;p57">
              <a:extLst>
                <a:ext uri="{FF2B5EF4-FFF2-40B4-BE49-F238E27FC236}">
                  <a16:creationId xmlns:a16="http://schemas.microsoft.com/office/drawing/2014/main" id="{7C606936-F7FC-C96F-7470-1CABB01E7983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7;p57">
              <a:extLst>
                <a:ext uri="{FF2B5EF4-FFF2-40B4-BE49-F238E27FC236}">
                  <a16:creationId xmlns:a16="http://schemas.microsoft.com/office/drawing/2014/main" id="{8C2ED88B-2FC1-45F3-EE04-B5E26E24E5A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8;p57">
              <a:extLst>
                <a:ext uri="{FF2B5EF4-FFF2-40B4-BE49-F238E27FC236}">
                  <a16:creationId xmlns:a16="http://schemas.microsoft.com/office/drawing/2014/main" id="{142310D6-3F7F-612F-E2DC-58F190921C8D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9;p57">
              <a:extLst>
                <a:ext uri="{FF2B5EF4-FFF2-40B4-BE49-F238E27FC236}">
                  <a16:creationId xmlns:a16="http://schemas.microsoft.com/office/drawing/2014/main" id="{849BAACB-6F5C-1293-527E-4D4DCFEAABA9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90;p57">
              <a:extLst>
                <a:ext uri="{FF2B5EF4-FFF2-40B4-BE49-F238E27FC236}">
                  <a16:creationId xmlns:a16="http://schemas.microsoft.com/office/drawing/2014/main" id="{A47212A6-AB91-4B7D-BABB-95743CDFBA81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1;p57">
              <a:extLst>
                <a:ext uri="{FF2B5EF4-FFF2-40B4-BE49-F238E27FC236}">
                  <a16:creationId xmlns:a16="http://schemas.microsoft.com/office/drawing/2014/main" id="{E36CA419-4055-D241-AEDD-93F918F61E3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2;p57">
              <a:extLst>
                <a:ext uri="{FF2B5EF4-FFF2-40B4-BE49-F238E27FC236}">
                  <a16:creationId xmlns:a16="http://schemas.microsoft.com/office/drawing/2014/main" id="{82991E54-252F-E1CB-C402-2F07D3F42B91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3;p57">
              <a:extLst>
                <a:ext uri="{FF2B5EF4-FFF2-40B4-BE49-F238E27FC236}">
                  <a16:creationId xmlns:a16="http://schemas.microsoft.com/office/drawing/2014/main" id="{907062C8-442F-F9CB-146C-90D4DDFBBAA1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4;p57">
              <a:extLst>
                <a:ext uri="{FF2B5EF4-FFF2-40B4-BE49-F238E27FC236}">
                  <a16:creationId xmlns:a16="http://schemas.microsoft.com/office/drawing/2014/main" id="{50BC88AF-04F7-8010-3F96-C0B37C843010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5;p57">
              <a:extLst>
                <a:ext uri="{FF2B5EF4-FFF2-40B4-BE49-F238E27FC236}">
                  <a16:creationId xmlns:a16="http://schemas.microsoft.com/office/drawing/2014/main" id="{144EACC4-D552-CBE9-B04A-497374C0592F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6;p57">
              <a:extLst>
                <a:ext uri="{FF2B5EF4-FFF2-40B4-BE49-F238E27FC236}">
                  <a16:creationId xmlns:a16="http://schemas.microsoft.com/office/drawing/2014/main" id="{26F2D0DA-6A04-F9A2-579E-F8A0104457E5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7;p57">
              <a:extLst>
                <a:ext uri="{FF2B5EF4-FFF2-40B4-BE49-F238E27FC236}">
                  <a16:creationId xmlns:a16="http://schemas.microsoft.com/office/drawing/2014/main" id="{7C0B1D17-007B-B987-1425-ACFA6714455B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8;p57">
              <a:extLst>
                <a:ext uri="{FF2B5EF4-FFF2-40B4-BE49-F238E27FC236}">
                  <a16:creationId xmlns:a16="http://schemas.microsoft.com/office/drawing/2014/main" id="{BF4606FE-68A7-E75F-D401-44BE023DE7CC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9;p57">
              <a:extLst>
                <a:ext uri="{FF2B5EF4-FFF2-40B4-BE49-F238E27FC236}">
                  <a16:creationId xmlns:a16="http://schemas.microsoft.com/office/drawing/2014/main" id="{3328D5C7-6157-43C0-13CF-A406DF5C7B7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00;p57">
              <a:extLst>
                <a:ext uri="{FF2B5EF4-FFF2-40B4-BE49-F238E27FC236}">
                  <a16:creationId xmlns:a16="http://schemas.microsoft.com/office/drawing/2014/main" id="{EF852B9E-27CB-2DE4-AEE1-FA92CF79A628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01;p57">
              <a:extLst>
                <a:ext uri="{FF2B5EF4-FFF2-40B4-BE49-F238E27FC236}">
                  <a16:creationId xmlns:a16="http://schemas.microsoft.com/office/drawing/2014/main" id="{01ECC345-E6E1-6883-9143-072CD8D56686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2;p57">
              <a:extLst>
                <a:ext uri="{FF2B5EF4-FFF2-40B4-BE49-F238E27FC236}">
                  <a16:creationId xmlns:a16="http://schemas.microsoft.com/office/drawing/2014/main" id="{E95848D0-57F7-3697-93B7-636D1B84064B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3;p57">
              <a:extLst>
                <a:ext uri="{FF2B5EF4-FFF2-40B4-BE49-F238E27FC236}">
                  <a16:creationId xmlns:a16="http://schemas.microsoft.com/office/drawing/2014/main" id="{711AE13C-5AA8-B030-0962-2AC949FFE41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4;p57">
              <a:extLst>
                <a:ext uri="{FF2B5EF4-FFF2-40B4-BE49-F238E27FC236}">
                  <a16:creationId xmlns:a16="http://schemas.microsoft.com/office/drawing/2014/main" id="{02236BBF-2FB1-0B03-5076-3BB82AFD8615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5;p57">
              <a:extLst>
                <a:ext uri="{FF2B5EF4-FFF2-40B4-BE49-F238E27FC236}">
                  <a16:creationId xmlns:a16="http://schemas.microsoft.com/office/drawing/2014/main" id="{98C5F8A2-A09D-29CD-291F-71D32B1E9062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6;p57">
              <a:extLst>
                <a:ext uri="{FF2B5EF4-FFF2-40B4-BE49-F238E27FC236}">
                  <a16:creationId xmlns:a16="http://schemas.microsoft.com/office/drawing/2014/main" id="{C1D18E17-FB95-0599-5189-6060657AE12D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7;p57">
              <a:extLst>
                <a:ext uri="{FF2B5EF4-FFF2-40B4-BE49-F238E27FC236}">
                  <a16:creationId xmlns:a16="http://schemas.microsoft.com/office/drawing/2014/main" id="{A2595E96-D3EE-6E21-DD89-496C535725F5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8;p57">
              <a:extLst>
                <a:ext uri="{FF2B5EF4-FFF2-40B4-BE49-F238E27FC236}">
                  <a16:creationId xmlns:a16="http://schemas.microsoft.com/office/drawing/2014/main" id="{18988126-EBDE-A2D4-F638-7D80C79DA82F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9;p57">
              <a:extLst>
                <a:ext uri="{FF2B5EF4-FFF2-40B4-BE49-F238E27FC236}">
                  <a16:creationId xmlns:a16="http://schemas.microsoft.com/office/drawing/2014/main" id="{FA7442D5-BDC3-926D-CC44-38A2B0536AC1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10;p57">
              <a:extLst>
                <a:ext uri="{FF2B5EF4-FFF2-40B4-BE49-F238E27FC236}">
                  <a16:creationId xmlns:a16="http://schemas.microsoft.com/office/drawing/2014/main" id="{A837BE6B-4C1A-0E79-1EA5-A47351D5E550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11;p57">
              <a:extLst>
                <a:ext uri="{FF2B5EF4-FFF2-40B4-BE49-F238E27FC236}">
                  <a16:creationId xmlns:a16="http://schemas.microsoft.com/office/drawing/2014/main" id="{61B42FB1-9E94-BF51-8403-124C5C9E8F2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12;p57">
              <a:extLst>
                <a:ext uri="{FF2B5EF4-FFF2-40B4-BE49-F238E27FC236}">
                  <a16:creationId xmlns:a16="http://schemas.microsoft.com/office/drawing/2014/main" id="{880CD900-A698-C0E7-6C19-33F641720269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13;p57">
              <a:extLst>
                <a:ext uri="{FF2B5EF4-FFF2-40B4-BE49-F238E27FC236}">
                  <a16:creationId xmlns:a16="http://schemas.microsoft.com/office/drawing/2014/main" id="{030FF613-8701-8310-8116-AAB72087133E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4;p57">
              <a:extLst>
                <a:ext uri="{FF2B5EF4-FFF2-40B4-BE49-F238E27FC236}">
                  <a16:creationId xmlns:a16="http://schemas.microsoft.com/office/drawing/2014/main" id="{424EA224-CAEB-C4C6-4918-75D34E7A8135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5;p57">
              <a:extLst>
                <a:ext uri="{FF2B5EF4-FFF2-40B4-BE49-F238E27FC236}">
                  <a16:creationId xmlns:a16="http://schemas.microsoft.com/office/drawing/2014/main" id="{CC1D8D3E-54A1-B677-04FC-24BB9DBF9E7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6;p57">
              <a:extLst>
                <a:ext uri="{FF2B5EF4-FFF2-40B4-BE49-F238E27FC236}">
                  <a16:creationId xmlns:a16="http://schemas.microsoft.com/office/drawing/2014/main" id="{114B9FD9-AD1D-9C05-E462-E7D5835F57BB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7;p57">
              <a:extLst>
                <a:ext uri="{FF2B5EF4-FFF2-40B4-BE49-F238E27FC236}">
                  <a16:creationId xmlns:a16="http://schemas.microsoft.com/office/drawing/2014/main" id="{4A5405FD-1406-BB18-7867-62CDFA58C00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8;p57">
              <a:extLst>
                <a:ext uri="{FF2B5EF4-FFF2-40B4-BE49-F238E27FC236}">
                  <a16:creationId xmlns:a16="http://schemas.microsoft.com/office/drawing/2014/main" id="{92A704FE-3085-F757-AF22-026B99B910E4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9;p57">
              <a:extLst>
                <a:ext uri="{FF2B5EF4-FFF2-40B4-BE49-F238E27FC236}">
                  <a16:creationId xmlns:a16="http://schemas.microsoft.com/office/drawing/2014/main" id="{430FC1C6-5217-F76E-36EC-B9F020D59F87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20;p57">
              <a:extLst>
                <a:ext uri="{FF2B5EF4-FFF2-40B4-BE49-F238E27FC236}">
                  <a16:creationId xmlns:a16="http://schemas.microsoft.com/office/drawing/2014/main" id="{A74B016B-FC36-2E6F-1A5A-D6327A91499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21;p57">
              <a:extLst>
                <a:ext uri="{FF2B5EF4-FFF2-40B4-BE49-F238E27FC236}">
                  <a16:creationId xmlns:a16="http://schemas.microsoft.com/office/drawing/2014/main" id="{64F07F5C-5BBB-2C47-C6EB-544BC1AF3B96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22;p57">
              <a:extLst>
                <a:ext uri="{FF2B5EF4-FFF2-40B4-BE49-F238E27FC236}">
                  <a16:creationId xmlns:a16="http://schemas.microsoft.com/office/drawing/2014/main" id="{345157D0-004C-58FF-96F7-6C486CD52FC1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23;p57">
              <a:extLst>
                <a:ext uri="{FF2B5EF4-FFF2-40B4-BE49-F238E27FC236}">
                  <a16:creationId xmlns:a16="http://schemas.microsoft.com/office/drawing/2014/main" id="{1640CAFC-ADF1-D799-40CA-21F88B6A65D8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4;p57">
              <a:extLst>
                <a:ext uri="{FF2B5EF4-FFF2-40B4-BE49-F238E27FC236}">
                  <a16:creationId xmlns:a16="http://schemas.microsoft.com/office/drawing/2014/main" id="{8F056E22-25E0-032D-6056-E17CDC0F9F9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5;p57">
              <a:extLst>
                <a:ext uri="{FF2B5EF4-FFF2-40B4-BE49-F238E27FC236}">
                  <a16:creationId xmlns:a16="http://schemas.microsoft.com/office/drawing/2014/main" id="{969E4F3E-C677-B99B-CE80-735D6E4DD648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6;p57">
              <a:extLst>
                <a:ext uri="{FF2B5EF4-FFF2-40B4-BE49-F238E27FC236}">
                  <a16:creationId xmlns:a16="http://schemas.microsoft.com/office/drawing/2014/main" id="{676AC348-C104-75F8-21F1-4C5C02BF7CF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7;p57">
              <a:extLst>
                <a:ext uri="{FF2B5EF4-FFF2-40B4-BE49-F238E27FC236}">
                  <a16:creationId xmlns:a16="http://schemas.microsoft.com/office/drawing/2014/main" id="{2A0D1712-16C0-F345-57F6-ED3160C4D303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8;p57">
              <a:extLst>
                <a:ext uri="{FF2B5EF4-FFF2-40B4-BE49-F238E27FC236}">
                  <a16:creationId xmlns:a16="http://schemas.microsoft.com/office/drawing/2014/main" id="{FFBE687F-7BAE-782E-256C-E8B7470D8337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9;p57">
              <a:extLst>
                <a:ext uri="{FF2B5EF4-FFF2-40B4-BE49-F238E27FC236}">
                  <a16:creationId xmlns:a16="http://schemas.microsoft.com/office/drawing/2014/main" id="{6B57A5A9-CADD-D1C6-E425-E1EE39015D67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30;p57">
              <a:extLst>
                <a:ext uri="{FF2B5EF4-FFF2-40B4-BE49-F238E27FC236}">
                  <a16:creationId xmlns:a16="http://schemas.microsoft.com/office/drawing/2014/main" id="{D79957DC-2BB1-8124-B5EB-D34D8E46E6DC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31;p57">
              <a:extLst>
                <a:ext uri="{FF2B5EF4-FFF2-40B4-BE49-F238E27FC236}">
                  <a16:creationId xmlns:a16="http://schemas.microsoft.com/office/drawing/2014/main" id="{43673B68-B1DB-E3A2-66D2-A6B31B1C3ADD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32;p57">
              <a:extLst>
                <a:ext uri="{FF2B5EF4-FFF2-40B4-BE49-F238E27FC236}">
                  <a16:creationId xmlns:a16="http://schemas.microsoft.com/office/drawing/2014/main" id="{3F4E5DE1-4233-5FD1-E9F6-946CEADC27B5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33;p57">
              <a:extLst>
                <a:ext uri="{FF2B5EF4-FFF2-40B4-BE49-F238E27FC236}">
                  <a16:creationId xmlns:a16="http://schemas.microsoft.com/office/drawing/2014/main" id="{92A57A6E-D0C7-AC4B-56DC-0E2A3D0BB9D8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4;p57">
              <a:extLst>
                <a:ext uri="{FF2B5EF4-FFF2-40B4-BE49-F238E27FC236}">
                  <a16:creationId xmlns:a16="http://schemas.microsoft.com/office/drawing/2014/main" id="{68C1D773-0461-74DB-A93F-6B5180979DC0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5;p57">
              <a:extLst>
                <a:ext uri="{FF2B5EF4-FFF2-40B4-BE49-F238E27FC236}">
                  <a16:creationId xmlns:a16="http://schemas.microsoft.com/office/drawing/2014/main" id="{878B6EFA-86A7-7B59-B89C-59AED5B8C3CC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6;p57">
              <a:extLst>
                <a:ext uri="{FF2B5EF4-FFF2-40B4-BE49-F238E27FC236}">
                  <a16:creationId xmlns:a16="http://schemas.microsoft.com/office/drawing/2014/main" id="{08041FFC-8C85-7A6E-73C1-CDAB4B904733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7;p57">
              <a:extLst>
                <a:ext uri="{FF2B5EF4-FFF2-40B4-BE49-F238E27FC236}">
                  <a16:creationId xmlns:a16="http://schemas.microsoft.com/office/drawing/2014/main" id="{2E5DC37C-2BA4-1CB6-498E-BC8A7C0D75D7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8;p57">
              <a:extLst>
                <a:ext uri="{FF2B5EF4-FFF2-40B4-BE49-F238E27FC236}">
                  <a16:creationId xmlns:a16="http://schemas.microsoft.com/office/drawing/2014/main" id="{727CA5EB-64B9-053A-3118-D33FDDF23E7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9;p57">
              <a:extLst>
                <a:ext uri="{FF2B5EF4-FFF2-40B4-BE49-F238E27FC236}">
                  <a16:creationId xmlns:a16="http://schemas.microsoft.com/office/drawing/2014/main" id="{602638F8-02A9-2DED-9FC0-1EE58AD6D0C6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40;p57">
              <a:extLst>
                <a:ext uri="{FF2B5EF4-FFF2-40B4-BE49-F238E27FC236}">
                  <a16:creationId xmlns:a16="http://schemas.microsoft.com/office/drawing/2014/main" id="{D9D2516C-FCCB-AFB8-23AB-3706DB2EE99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41;p57">
              <a:extLst>
                <a:ext uri="{FF2B5EF4-FFF2-40B4-BE49-F238E27FC236}">
                  <a16:creationId xmlns:a16="http://schemas.microsoft.com/office/drawing/2014/main" id="{AA852B72-AE08-C67D-19AC-903342340AD3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42;p57">
              <a:extLst>
                <a:ext uri="{FF2B5EF4-FFF2-40B4-BE49-F238E27FC236}">
                  <a16:creationId xmlns:a16="http://schemas.microsoft.com/office/drawing/2014/main" id="{47D817EA-EE92-24F6-4B20-3E790FA655B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43;p57">
              <a:extLst>
                <a:ext uri="{FF2B5EF4-FFF2-40B4-BE49-F238E27FC236}">
                  <a16:creationId xmlns:a16="http://schemas.microsoft.com/office/drawing/2014/main" id="{8D5E2D76-D62B-6DD9-3A57-15E1F207B532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4;p57">
              <a:extLst>
                <a:ext uri="{FF2B5EF4-FFF2-40B4-BE49-F238E27FC236}">
                  <a16:creationId xmlns:a16="http://schemas.microsoft.com/office/drawing/2014/main" id="{76B1FB14-B176-9171-B051-054AD8D3ED34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5;p57">
              <a:extLst>
                <a:ext uri="{FF2B5EF4-FFF2-40B4-BE49-F238E27FC236}">
                  <a16:creationId xmlns:a16="http://schemas.microsoft.com/office/drawing/2014/main" id="{90904570-64D6-F42C-504B-B6BFE13DC1F1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6;p57">
              <a:extLst>
                <a:ext uri="{FF2B5EF4-FFF2-40B4-BE49-F238E27FC236}">
                  <a16:creationId xmlns:a16="http://schemas.microsoft.com/office/drawing/2014/main" id="{3C231ABC-B6B9-991D-B349-59BB369B3E6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7;p57">
              <a:extLst>
                <a:ext uri="{FF2B5EF4-FFF2-40B4-BE49-F238E27FC236}">
                  <a16:creationId xmlns:a16="http://schemas.microsoft.com/office/drawing/2014/main" id="{25B3AB6C-E0ED-8B77-0ABD-7A8BBB52CF6A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8;p57">
              <a:extLst>
                <a:ext uri="{FF2B5EF4-FFF2-40B4-BE49-F238E27FC236}">
                  <a16:creationId xmlns:a16="http://schemas.microsoft.com/office/drawing/2014/main" id="{632EC8C0-CB52-59D5-A017-074B00579015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9;p57">
              <a:extLst>
                <a:ext uri="{FF2B5EF4-FFF2-40B4-BE49-F238E27FC236}">
                  <a16:creationId xmlns:a16="http://schemas.microsoft.com/office/drawing/2014/main" id="{02FCC99F-7788-4946-A926-8F8AA040E004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50;p57">
              <a:extLst>
                <a:ext uri="{FF2B5EF4-FFF2-40B4-BE49-F238E27FC236}">
                  <a16:creationId xmlns:a16="http://schemas.microsoft.com/office/drawing/2014/main" id="{84773055-5EFD-2EC4-648D-974558096BAA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51;p57">
              <a:extLst>
                <a:ext uri="{FF2B5EF4-FFF2-40B4-BE49-F238E27FC236}">
                  <a16:creationId xmlns:a16="http://schemas.microsoft.com/office/drawing/2014/main" id="{B702FC17-0E02-5139-8056-4564A30A134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52;p57">
              <a:extLst>
                <a:ext uri="{FF2B5EF4-FFF2-40B4-BE49-F238E27FC236}">
                  <a16:creationId xmlns:a16="http://schemas.microsoft.com/office/drawing/2014/main" id="{2EC73DD8-5C8A-46B7-B446-767C01888D5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53;p57">
              <a:extLst>
                <a:ext uri="{FF2B5EF4-FFF2-40B4-BE49-F238E27FC236}">
                  <a16:creationId xmlns:a16="http://schemas.microsoft.com/office/drawing/2014/main" id="{0EDA7B86-FF22-8224-50D7-86277C97A95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4;p57">
              <a:extLst>
                <a:ext uri="{FF2B5EF4-FFF2-40B4-BE49-F238E27FC236}">
                  <a16:creationId xmlns:a16="http://schemas.microsoft.com/office/drawing/2014/main" id="{41849CE8-DF19-E383-F5E6-FBA3FA1451D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5;p57">
              <a:extLst>
                <a:ext uri="{FF2B5EF4-FFF2-40B4-BE49-F238E27FC236}">
                  <a16:creationId xmlns:a16="http://schemas.microsoft.com/office/drawing/2014/main" id="{DF40EFC9-74EC-6007-D037-A81642270C52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6;p57">
              <a:extLst>
                <a:ext uri="{FF2B5EF4-FFF2-40B4-BE49-F238E27FC236}">
                  <a16:creationId xmlns:a16="http://schemas.microsoft.com/office/drawing/2014/main" id="{3CA949A4-E0AE-F224-CC46-2861C940E78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7;p57">
              <a:extLst>
                <a:ext uri="{FF2B5EF4-FFF2-40B4-BE49-F238E27FC236}">
                  <a16:creationId xmlns:a16="http://schemas.microsoft.com/office/drawing/2014/main" id="{83A0F835-73CC-A701-AB89-0D8D4A4373D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8;p57">
              <a:extLst>
                <a:ext uri="{FF2B5EF4-FFF2-40B4-BE49-F238E27FC236}">
                  <a16:creationId xmlns:a16="http://schemas.microsoft.com/office/drawing/2014/main" id="{C4FEF125-CA5C-A43F-796A-DCD9514CB9D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9;p57">
              <a:extLst>
                <a:ext uri="{FF2B5EF4-FFF2-40B4-BE49-F238E27FC236}">
                  <a16:creationId xmlns:a16="http://schemas.microsoft.com/office/drawing/2014/main" id="{E8FF9D03-43DC-6D5D-0E5A-E910EA188F09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60;p57">
              <a:extLst>
                <a:ext uri="{FF2B5EF4-FFF2-40B4-BE49-F238E27FC236}">
                  <a16:creationId xmlns:a16="http://schemas.microsoft.com/office/drawing/2014/main" id="{0D3774DA-E871-EEE5-B87E-BF0F4C408BE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61;p57">
              <a:extLst>
                <a:ext uri="{FF2B5EF4-FFF2-40B4-BE49-F238E27FC236}">
                  <a16:creationId xmlns:a16="http://schemas.microsoft.com/office/drawing/2014/main" id="{2DC0E857-4B45-F594-8649-4EADE6789F91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62;p57">
              <a:extLst>
                <a:ext uri="{FF2B5EF4-FFF2-40B4-BE49-F238E27FC236}">
                  <a16:creationId xmlns:a16="http://schemas.microsoft.com/office/drawing/2014/main" id="{BCC908F1-069A-DEB4-D1B4-72FBFD43CD61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63;p57">
              <a:extLst>
                <a:ext uri="{FF2B5EF4-FFF2-40B4-BE49-F238E27FC236}">
                  <a16:creationId xmlns:a16="http://schemas.microsoft.com/office/drawing/2014/main" id="{A3163D60-0F8C-3AC8-226F-F51C0461593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4;p57">
              <a:extLst>
                <a:ext uri="{FF2B5EF4-FFF2-40B4-BE49-F238E27FC236}">
                  <a16:creationId xmlns:a16="http://schemas.microsoft.com/office/drawing/2014/main" id="{B44AA89F-0D5A-3036-8912-67885C14614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5;p57">
              <a:extLst>
                <a:ext uri="{FF2B5EF4-FFF2-40B4-BE49-F238E27FC236}">
                  <a16:creationId xmlns:a16="http://schemas.microsoft.com/office/drawing/2014/main" id="{97028022-A933-CB4C-C075-E37531D57201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6;p57">
              <a:extLst>
                <a:ext uri="{FF2B5EF4-FFF2-40B4-BE49-F238E27FC236}">
                  <a16:creationId xmlns:a16="http://schemas.microsoft.com/office/drawing/2014/main" id="{9D8C15B7-A97A-1E81-D2FA-8185ED497FDA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7;p57">
              <a:extLst>
                <a:ext uri="{FF2B5EF4-FFF2-40B4-BE49-F238E27FC236}">
                  <a16:creationId xmlns:a16="http://schemas.microsoft.com/office/drawing/2014/main" id="{76B415F3-2210-5A7E-0524-581BE7935D9E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8;p57">
              <a:extLst>
                <a:ext uri="{FF2B5EF4-FFF2-40B4-BE49-F238E27FC236}">
                  <a16:creationId xmlns:a16="http://schemas.microsoft.com/office/drawing/2014/main" id="{AF3A0CAD-AFC3-9893-35E2-457D7C91891B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9;p57">
              <a:extLst>
                <a:ext uri="{FF2B5EF4-FFF2-40B4-BE49-F238E27FC236}">
                  <a16:creationId xmlns:a16="http://schemas.microsoft.com/office/drawing/2014/main" id="{EFD4A731-83B5-E63F-4449-44BA56E2930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70;p57">
              <a:extLst>
                <a:ext uri="{FF2B5EF4-FFF2-40B4-BE49-F238E27FC236}">
                  <a16:creationId xmlns:a16="http://schemas.microsoft.com/office/drawing/2014/main" id="{99189DBE-4C7A-8A5C-276C-CD945FD581F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71;p57">
              <a:extLst>
                <a:ext uri="{FF2B5EF4-FFF2-40B4-BE49-F238E27FC236}">
                  <a16:creationId xmlns:a16="http://schemas.microsoft.com/office/drawing/2014/main" id="{FD683E60-5F0D-D58E-C9EE-6D268BEFFE64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72;p57">
              <a:extLst>
                <a:ext uri="{FF2B5EF4-FFF2-40B4-BE49-F238E27FC236}">
                  <a16:creationId xmlns:a16="http://schemas.microsoft.com/office/drawing/2014/main" id="{F5F11088-21C6-58E6-9B6D-6B0332D7B75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73;p57">
              <a:extLst>
                <a:ext uri="{FF2B5EF4-FFF2-40B4-BE49-F238E27FC236}">
                  <a16:creationId xmlns:a16="http://schemas.microsoft.com/office/drawing/2014/main" id="{53D39537-F96D-1C7E-4E15-8F9DE087A96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4;p57">
              <a:extLst>
                <a:ext uri="{FF2B5EF4-FFF2-40B4-BE49-F238E27FC236}">
                  <a16:creationId xmlns:a16="http://schemas.microsoft.com/office/drawing/2014/main" id="{A7F5FE79-812B-0FDC-9045-ACE3C7C5FDC0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5;p57">
              <a:extLst>
                <a:ext uri="{FF2B5EF4-FFF2-40B4-BE49-F238E27FC236}">
                  <a16:creationId xmlns:a16="http://schemas.microsoft.com/office/drawing/2014/main" id="{B1F5A4CD-0179-F3C7-A693-2CF34FE7D926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6;p57">
              <a:extLst>
                <a:ext uri="{FF2B5EF4-FFF2-40B4-BE49-F238E27FC236}">
                  <a16:creationId xmlns:a16="http://schemas.microsoft.com/office/drawing/2014/main" id="{980A2E37-A4CF-98E2-9638-B861B02E1360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7;p57">
              <a:extLst>
                <a:ext uri="{FF2B5EF4-FFF2-40B4-BE49-F238E27FC236}">
                  <a16:creationId xmlns:a16="http://schemas.microsoft.com/office/drawing/2014/main" id="{67A47E57-8C64-539C-A32F-4617600A3DD5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8;p57">
              <a:extLst>
                <a:ext uri="{FF2B5EF4-FFF2-40B4-BE49-F238E27FC236}">
                  <a16:creationId xmlns:a16="http://schemas.microsoft.com/office/drawing/2014/main" id="{B808FBB2-ACFD-74A2-64AE-0E4C1996353C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9;p57">
              <a:extLst>
                <a:ext uri="{FF2B5EF4-FFF2-40B4-BE49-F238E27FC236}">
                  <a16:creationId xmlns:a16="http://schemas.microsoft.com/office/drawing/2014/main" id="{31A9FE8F-E870-4D1C-CC68-880A86F037F0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80;p57">
              <a:extLst>
                <a:ext uri="{FF2B5EF4-FFF2-40B4-BE49-F238E27FC236}">
                  <a16:creationId xmlns:a16="http://schemas.microsoft.com/office/drawing/2014/main" id="{D74B3BDA-4278-6903-EA22-E92E516871CF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81;p57">
              <a:extLst>
                <a:ext uri="{FF2B5EF4-FFF2-40B4-BE49-F238E27FC236}">
                  <a16:creationId xmlns:a16="http://schemas.microsoft.com/office/drawing/2014/main" id="{D8DFE9FA-5851-3E3A-3CEA-3B4046503F5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82;p57">
              <a:extLst>
                <a:ext uri="{FF2B5EF4-FFF2-40B4-BE49-F238E27FC236}">
                  <a16:creationId xmlns:a16="http://schemas.microsoft.com/office/drawing/2014/main" id="{AF9EA664-A52C-4C39-27C5-6A57C092E8E2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83;p57">
              <a:extLst>
                <a:ext uri="{FF2B5EF4-FFF2-40B4-BE49-F238E27FC236}">
                  <a16:creationId xmlns:a16="http://schemas.microsoft.com/office/drawing/2014/main" id="{5AF2E94E-C6A6-58FB-B863-9D88B80B5C4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4;p57">
              <a:extLst>
                <a:ext uri="{FF2B5EF4-FFF2-40B4-BE49-F238E27FC236}">
                  <a16:creationId xmlns:a16="http://schemas.microsoft.com/office/drawing/2014/main" id="{A4BCA38C-D0BF-D589-FA98-71FA302493F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5;p57">
              <a:extLst>
                <a:ext uri="{FF2B5EF4-FFF2-40B4-BE49-F238E27FC236}">
                  <a16:creationId xmlns:a16="http://schemas.microsoft.com/office/drawing/2014/main" id="{1DAA03B9-17D7-FE9B-1F06-F8238D19255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6;p57">
              <a:extLst>
                <a:ext uri="{FF2B5EF4-FFF2-40B4-BE49-F238E27FC236}">
                  <a16:creationId xmlns:a16="http://schemas.microsoft.com/office/drawing/2014/main" id="{14E2CD08-CAC5-3BDF-EAE9-D675FA80CB22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7;p57">
              <a:extLst>
                <a:ext uri="{FF2B5EF4-FFF2-40B4-BE49-F238E27FC236}">
                  <a16:creationId xmlns:a16="http://schemas.microsoft.com/office/drawing/2014/main" id="{A748ACAD-66BB-2404-405D-68B2794EB99D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8;p57">
              <a:extLst>
                <a:ext uri="{FF2B5EF4-FFF2-40B4-BE49-F238E27FC236}">
                  <a16:creationId xmlns:a16="http://schemas.microsoft.com/office/drawing/2014/main" id="{98419791-91CC-F80C-AFAF-D3644C6B109F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9;p57">
              <a:extLst>
                <a:ext uri="{FF2B5EF4-FFF2-40B4-BE49-F238E27FC236}">
                  <a16:creationId xmlns:a16="http://schemas.microsoft.com/office/drawing/2014/main" id="{450E6B3F-5E8E-596D-4BA9-54DC2318FD1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90;p57">
              <a:extLst>
                <a:ext uri="{FF2B5EF4-FFF2-40B4-BE49-F238E27FC236}">
                  <a16:creationId xmlns:a16="http://schemas.microsoft.com/office/drawing/2014/main" id="{DFFB755D-A7A7-E299-1EB0-05A675F41F92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91;p57">
              <a:extLst>
                <a:ext uri="{FF2B5EF4-FFF2-40B4-BE49-F238E27FC236}">
                  <a16:creationId xmlns:a16="http://schemas.microsoft.com/office/drawing/2014/main" id="{064983D3-B32D-8C2D-ACCE-79A6CCAF8B35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92;p57">
              <a:extLst>
                <a:ext uri="{FF2B5EF4-FFF2-40B4-BE49-F238E27FC236}">
                  <a16:creationId xmlns:a16="http://schemas.microsoft.com/office/drawing/2014/main" id="{B022BBF2-F654-D4CE-63BB-AFF0E6E102F6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93;p57">
              <a:extLst>
                <a:ext uri="{FF2B5EF4-FFF2-40B4-BE49-F238E27FC236}">
                  <a16:creationId xmlns:a16="http://schemas.microsoft.com/office/drawing/2014/main" id="{CD90AB94-A25E-9C2E-D59E-8C514B59CE3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4;p57">
              <a:extLst>
                <a:ext uri="{FF2B5EF4-FFF2-40B4-BE49-F238E27FC236}">
                  <a16:creationId xmlns:a16="http://schemas.microsoft.com/office/drawing/2014/main" id="{4C061941-D0E4-67C2-F8A0-77392F52915C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5;p57">
              <a:extLst>
                <a:ext uri="{FF2B5EF4-FFF2-40B4-BE49-F238E27FC236}">
                  <a16:creationId xmlns:a16="http://schemas.microsoft.com/office/drawing/2014/main" id="{E69CCDFE-B357-2DE2-3D95-64D0BBAB7981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6;p57">
              <a:extLst>
                <a:ext uri="{FF2B5EF4-FFF2-40B4-BE49-F238E27FC236}">
                  <a16:creationId xmlns:a16="http://schemas.microsoft.com/office/drawing/2014/main" id="{E2B7190A-BC27-916B-4CCD-05C78639D5B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7;p57">
              <a:extLst>
                <a:ext uri="{FF2B5EF4-FFF2-40B4-BE49-F238E27FC236}">
                  <a16:creationId xmlns:a16="http://schemas.microsoft.com/office/drawing/2014/main" id="{F6A8797B-DF83-2BB0-5B01-265CDB25623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8;p57">
              <a:extLst>
                <a:ext uri="{FF2B5EF4-FFF2-40B4-BE49-F238E27FC236}">
                  <a16:creationId xmlns:a16="http://schemas.microsoft.com/office/drawing/2014/main" id="{0352780D-BFCE-EBB7-6BC0-B5FF4069481B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9;p57">
              <a:extLst>
                <a:ext uri="{FF2B5EF4-FFF2-40B4-BE49-F238E27FC236}">
                  <a16:creationId xmlns:a16="http://schemas.microsoft.com/office/drawing/2014/main" id="{B451EEEE-9B84-845B-8F9E-ABA532C01340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000;p57">
              <a:extLst>
                <a:ext uri="{FF2B5EF4-FFF2-40B4-BE49-F238E27FC236}">
                  <a16:creationId xmlns:a16="http://schemas.microsoft.com/office/drawing/2014/main" id="{7EBEC248-A355-9D49-81E4-00BD68EB748D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001;p57">
              <a:extLst>
                <a:ext uri="{FF2B5EF4-FFF2-40B4-BE49-F238E27FC236}">
                  <a16:creationId xmlns:a16="http://schemas.microsoft.com/office/drawing/2014/main" id="{D8987E32-5A00-15F8-D489-A7DE4DA531D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002;p57">
              <a:extLst>
                <a:ext uri="{FF2B5EF4-FFF2-40B4-BE49-F238E27FC236}">
                  <a16:creationId xmlns:a16="http://schemas.microsoft.com/office/drawing/2014/main" id="{23ED1AE8-871D-0C6F-816F-896C2D7B9A29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003;p57">
              <a:extLst>
                <a:ext uri="{FF2B5EF4-FFF2-40B4-BE49-F238E27FC236}">
                  <a16:creationId xmlns:a16="http://schemas.microsoft.com/office/drawing/2014/main" id="{DF36428E-2431-E9AE-5A45-D8E53A909EF9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4;p57">
              <a:extLst>
                <a:ext uri="{FF2B5EF4-FFF2-40B4-BE49-F238E27FC236}">
                  <a16:creationId xmlns:a16="http://schemas.microsoft.com/office/drawing/2014/main" id="{F7B52010-025C-9133-EE70-854B6CB72163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5;p57">
              <a:extLst>
                <a:ext uri="{FF2B5EF4-FFF2-40B4-BE49-F238E27FC236}">
                  <a16:creationId xmlns:a16="http://schemas.microsoft.com/office/drawing/2014/main" id="{1E4C8615-58F6-BD51-FE1C-0AC039DA6395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6;p57">
              <a:extLst>
                <a:ext uri="{FF2B5EF4-FFF2-40B4-BE49-F238E27FC236}">
                  <a16:creationId xmlns:a16="http://schemas.microsoft.com/office/drawing/2014/main" id="{5E519AF4-CB10-136B-12FA-B74303240E7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7;p57">
              <a:extLst>
                <a:ext uri="{FF2B5EF4-FFF2-40B4-BE49-F238E27FC236}">
                  <a16:creationId xmlns:a16="http://schemas.microsoft.com/office/drawing/2014/main" id="{39455EA9-3926-473C-A880-D392AECBBDE8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8;p57">
              <a:extLst>
                <a:ext uri="{FF2B5EF4-FFF2-40B4-BE49-F238E27FC236}">
                  <a16:creationId xmlns:a16="http://schemas.microsoft.com/office/drawing/2014/main" id="{22BC8CD3-7802-7B61-6A03-C7FA0309DC3C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9;p57">
              <a:extLst>
                <a:ext uri="{FF2B5EF4-FFF2-40B4-BE49-F238E27FC236}">
                  <a16:creationId xmlns:a16="http://schemas.microsoft.com/office/drawing/2014/main" id="{91181359-79BD-E818-0F0E-EA133A6C0091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10;p57">
              <a:extLst>
                <a:ext uri="{FF2B5EF4-FFF2-40B4-BE49-F238E27FC236}">
                  <a16:creationId xmlns:a16="http://schemas.microsoft.com/office/drawing/2014/main" id="{F4AC62FD-09FF-FA63-87B8-8374686ECE60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11;p57">
              <a:extLst>
                <a:ext uri="{FF2B5EF4-FFF2-40B4-BE49-F238E27FC236}">
                  <a16:creationId xmlns:a16="http://schemas.microsoft.com/office/drawing/2014/main" id="{91BFCAC9-E73F-CEFA-A65D-06279307671D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12;p57">
              <a:extLst>
                <a:ext uri="{FF2B5EF4-FFF2-40B4-BE49-F238E27FC236}">
                  <a16:creationId xmlns:a16="http://schemas.microsoft.com/office/drawing/2014/main" id="{BF625255-7BBA-BD7B-BBC8-C706E5A1B3C8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13;p57">
              <a:extLst>
                <a:ext uri="{FF2B5EF4-FFF2-40B4-BE49-F238E27FC236}">
                  <a16:creationId xmlns:a16="http://schemas.microsoft.com/office/drawing/2014/main" id="{61C7CD66-E2DA-6730-24FA-F95646022461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4;p57">
              <a:extLst>
                <a:ext uri="{FF2B5EF4-FFF2-40B4-BE49-F238E27FC236}">
                  <a16:creationId xmlns:a16="http://schemas.microsoft.com/office/drawing/2014/main" id="{681DCEE0-E565-5FCC-B32E-A2EF181756A2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5;p57">
              <a:extLst>
                <a:ext uri="{FF2B5EF4-FFF2-40B4-BE49-F238E27FC236}">
                  <a16:creationId xmlns:a16="http://schemas.microsoft.com/office/drawing/2014/main" id="{E291AA51-5063-87DD-D364-3ECF7C81B231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6;p57">
              <a:extLst>
                <a:ext uri="{FF2B5EF4-FFF2-40B4-BE49-F238E27FC236}">
                  <a16:creationId xmlns:a16="http://schemas.microsoft.com/office/drawing/2014/main" id="{A95E891F-CE99-CEA7-DC79-2215D4CD9FD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7;p57">
              <a:extLst>
                <a:ext uri="{FF2B5EF4-FFF2-40B4-BE49-F238E27FC236}">
                  <a16:creationId xmlns:a16="http://schemas.microsoft.com/office/drawing/2014/main" id="{EAF0989E-3ED4-C20D-C76C-A0C9A6F3D38B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8;p57">
              <a:extLst>
                <a:ext uri="{FF2B5EF4-FFF2-40B4-BE49-F238E27FC236}">
                  <a16:creationId xmlns:a16="http://schemas.microsoft.com/office/drawing/2014/main" id="{A5A7B23A-9FD8-97FE-BB56-3F805FEA2B4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9;p57">
              <a:extLst>
                <a:ext uri="{FF2B5EF4-FFF2-40B4-BE49-F238E27FC236}">
                  <a16:creationId xmlns:a16="http://schemas.microsoft.com/office/drawing/2014/main" id="{A2B6E93F-9810-73AB-B600-480FFA4098F4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20;p57">
              <a:extLst>
                <a:ext uri="{FF2B5EF4-FFF2-40B4-BE49-F238E27FC236}">
                  <a16:creationId xmlns:a16="http://schemas.microsoft.com/office/drawing/2014/main" id="{FFF66397-CE88-A194-2829-3E2D5335B8F2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21;p57">
              <a:extLst>
                <a:ext uri="{FF2B5EF4-FFF2-40B4-BE49-F238E27FC236}">
                  <a16:creationId xmlns:a16="http://schemas.microsoft.com/office/drawing/2014/main" id="{65F6C66E-35D0-65A3-C2D3-70C72BA7DE0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22;p57">
              <a:extLst>
                <a:ext uri="{FF2B5EF4-FFF2-40B4-BE49-F238E27FC236}">
                  <a16:creationId xmlns:a16="http://schemas.microsoft.com/office/drawing/2014/main" id="{1D7500D7-CC41-2F70-9059-B7B8697BE5D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23;p57">
              <a:extLst>
                <a:ext uri="{FF2B5EF4-FFF2-40B4-BE49-F238E27FC236}">
                  <a16:creationId xmlns:a16="http://schemas.microsoft.com/office/drawing/2014/main" id="{7A38D9F9-891A-2B72-AF61-68F8EC4A7983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4;p57">
              <a:extLst>
                <a:ext uri="{FF2B5EF4-FFF2-40B4-BE49-F238E27FC236}">
                  <a16:creationId xmlns:a16="http://schemas.microsoft.com/office/drawing/2014/main" id="{64F08F30-3149-0BBB-358A-B2B966D175A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5;p57">
              <a:extLst>
                <a:ext uri="{FF2B5EF4-FFF2-40B4-BE49-F238E27FC236}">
                  <a16:creationId xmlns:a16="http://schemas.microsoft.com/office/drawing/2014/main" id="{6A60E433-83AC-9230-A149-465C79FD4769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6;p57">
              <a:extLst>
                <a:ext uri="{FF2B5EF4-FFF2-40B4-BE49-F238E27FC236}">
                  <a16:creationId xmlns:a16="http://schemas.microsoft.com/office/drawing/2014/main" id="{3E27B6EA-423B-963C-4F42-AB11B17B589F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7;p57">
              <a:extLst>
                <a:ext uri="{FF2B5EF4-FFF2-40B4-BE49-F238E27FC236}">
                  <a16:creationId xmlns:a16="http://schemas.microsoft.com/office/drawing/2014/main" id="{D178811C-B0E4-6E98-3E79-E721E1FE20BE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8;p57">
              <a:extLst>
                <a:ext uri="{FF2B5EF4-FFF2-40B4-BE49-F238E27FC236}">
                  <a16:creationId xmlns:a16="http://schemas.microsoft.com/office/drawing/2014/main" id="{C28AAD04-8AAF-3556-45D9-4EB7735E6C42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9;p57">
              <a:extLst>
                <a:ext uri="{FF2B5EF4-FFF2-40B4-BE49-F238E27FC236}">
                  <a16:creationId xmlns:a16="http://schemas.microsoft.com/office/drawing/2014/main" id="{5E842832-9BEE-ADC7-9ED9-18B88C204B0F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30;p57">
              <a:extLst>
                <a:ext uri="{FF2B5EF4-FFF2-40B4-BE49-F238E27FC236}">
                  <a16:creationId xmlns:a16="http://schemas.microsoft.com/office/drawing/2014/main" id="{601429CE-9139-11CE-ECC7-78BC6B8AF3B8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31;p57">
              <a:extLst>
                <a:ext uri="{FF2B5EF4-FFF2-40B4-BE49-F238E27FC236}">
                  <a16:creationId xmlns:a16="http://schemas.microsoft.com/office/drawing/2014/main" id="{D1C98E36-FB96-C1D2-53EF-6E0A461077C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32;p57">
              <a:extLst>
                <a:ext uri="{FF2B5EF4-FFF2-40B4-BE49-F238E27FC236}">
                  <a16:creationId xmlns:a16="http://schemas.microsoft.com/office/drawing/2014/main" id="{4FCD956C-E7E7-AB7A-0502-11DCCAE3BBE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33;p57">
              <a:extLst>
                <a:ext uri="{FF2B5EF4-FFF2-40B4-BE49-F238E27FC236}">
                  <a16:creationId xmlns:a16="http://schemas.microsoft.com/office/drawing/2014/main" id="{42AD2281-B41C-F295-C6E1-25CA8BC428F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4;p57">
              <a:extLst>
                <a:ext uri="{FF2B5EF4-FFF2-40B4-BE49-F238E27FC236}">
                  <a16:creationId xmlns:a16="http://schemas.microsoft.com/office/drawing/2014/main" id="{B00D2868-A001-595C-47A4-8BF400E23786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5;p57">
              <a:extLst>
                <a:ext uri="{FF2B5EF4-FFF2-40B4-BE49-F238E27FC236}">
                  <a16:creationId xmlns:a16="http://schemas.microsoft.com/office/drawing/2014/main" id="{B20CF51D-259F-271B-DED8-FA0927FC9AF5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6;p57">
              <a:extLst>
                <a:ext uri="{FF2B5EF4-FFF2-40B4-BE49-F238E27FC236}">
                  <a16:creationId xmlns:a16="http://schemas.microsoft.com/office/drawing/2014/main" id="{A75B2F4F-7413-780C-A752-1ADE555F2A35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7;p57">
              <a:extLst>
                <a:ext uri="{FF2B5EF4-FFF2-40B4-BE49-F238E27FC236}">
                  <a16:creationId xmlns:a16="http://schemas.microsoft.com/office/drawing/2014/main" id="{E83818EA-6482-D469-D0A8-91FF9A33AE9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8;p57">
              <a:extLst>
                <a:ext uri="{FF2B5EF4-FFF2-40B4-BE49-F238E27FC236}">
                  <a16:creationId xmlns:a16="http://schemas.microsoft.com/office/drawing/2014/main" id="{2BEAE7C6-A63F-1244-8055-0C142B6818C3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9;p57">
              <a:extLst>
                <a:ext uri="{FF2B5EF4-FFF2-40B4-BE49-F238E27FC236}">
                  <a16:creationId xmlns:a16="http://schemas.microsoft.com/office/drawing/2014/main" id="{0A87C0CB-A37D-FB87-532A-E2250F50575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40;p57">
              <a:extLst>
                <a:ext uri="{FF2B5EF4-FFF2-40B4-BE49-F238E27FC236}">
                  <a16:creationId xmlns:a16="http://schemas.microsoft.com/office/drawing/2014/main" id="{171CEAC1-501F-0184-0E32-168E441F7B77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41;p57">
              <a:extLst>
                <a:ext uri="{FF2B5EF4-FFF2-40B4-BE49-F238E27FC236}">
                  <a16:creationId xmlns:a16="http://schemas.microsoft.com/office/drawing/2014/main" id="{90D1C7B6-646A-52E6-F9AE-BEB58E4E207E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42;p57">
              <a:extLst>
                <a:ext uri="{FF2B5EF4-FFF2-40B4-BE49-F238E27FC236}">
                  <a16:creationId xmlns:a16="http://schemas.microsoft.com/office/drawing/2014/main" id="{3B13A28F-AD74-FA32-6E08-43C4B3F5955A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43;p57">
              <a:extLst>
                <a:ext uri="{FF2B5EF4-FFF2-40B4-BE49-F238E27FC236}">
                  <a16:creationId xmlns:a16="http://schemas.microsoft.com/office/drawing/2014/main" id="{B71235E8-FCEB-E0BC-49DD-3D4955B8B7D5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4;p57">
              <a:extLst>
                <a:ext uri="{FF2B5EF4-FFF2-40B4-BE49-F238E27FC236}">
                  <a16:creationId xmlns:a16="http://schemas.microsoft.com/office/drawing/2014/main" id="{432E21D9-8E01-2873-6A25-A225839ABF80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5;p57">
              <a:extLst>
                <a:ext uri="{FF2B5EF4-FFF2-40B4-BE49-F238E27FC236}">
                  <a16:creationId xmlns:a16="http://schemas.microsoft.com/office/drawing/2014/main" id="{D17E7C30-F197-3B5E-BCD4-760BAC448F4C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6;p57">
              <a:extLst>
                <a:ext uri="{FF2B5EF4-FFF2-40B4-BE49-F238E27FC236}">
                  <a16:creationId xmlns:a16="http://schemas.microsoft.com/office/drawing/2014/main" id="{0786720D-5078-C623-C113-864A2FCAC465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7;p57">
              <a:extLst>
                <a:ext uri="{FF2B5EF4-FFF2-40B4-BE49-F238E27FC236}">
                  <a16:creationId xmlns:a16="http://schemas.microsoft.com/office/drawing/2014/main" id="{BA7D2D5E-91D3-A0CA-43C1-6AA7A3B460AC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8;p57">
              <a:extLst>
                <a:ext uri="{FF2B5EF4-FFF2-40B4-BE49-F238E27FC236}">
                  <a16:creationId xmlns:a16="http://schemas.microsoft.com/office/drawing/2014/main" id="{2F0C0219-D7BC-C1FC-A067-8092B935A426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9;p57">
              <a:extLst>
                <a:ext uri="{FF2B5EF4-FFF2-40B4-BE49-F238E27FC236}">
                  <a16:creationId xmlns:a16="http://schemas.microsoft.com/office/drawing/2014/main" id="{3C108420-E60F-88E4-6774-17788633F243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50;p57">
              <a:extLst>
                <a:ext uri="{FF2B5EF4-FFF2-40B4-BE49-F238E27FC236}">
                  <a16:creationId xmlns:a16="http://schemas.microsoft.com/office/drawing/2014/main" id="{1BFF3923-751C-EF75-5216-83908D6ED4A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51;p57">
              <a:extLst>
                <a:ext uri="{FF2B5EF4-FFF2-40B4-BE49-F238E27FC236}">
                  <a16:creationId xmlns:a16="http://schemas.microsoft.com/office/drawing/2014/main" id="{926204D5-FA82-00A1-4CB7-FD451CAA1769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52;p57">
              <a:extLst>
                <a:ext uri="{FF2B5EF4-FFF2-40B4-BE49-F238E27FC236}">
                  <a16:creationId xmlns:a16="http://schemas.microsoft.com/office/drawing/2014/main" id="{2D29A856-9288-00E1-87E6-8B9D43264243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53;p57">
              <a:extLst>
                <a:ext uri="{FF2B5EF4-FFF2-40B4-BE49-F238E27FC236}">
                  <a16:creationId xmlns:a16="http://schemas.microsoft.com/office/drawing/2014/main" id="{6086558F-4C52-F540-F644-9F3AEBB131B9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4;p57">
              <a:extLst>
                <a:ext uri="{FF2B5EF4-FFF2-40B4-BE49-F238E27FC236}">
                  <a16:creationId xmlns:a16="http://schemas.microsoft.com/office/drawing/2014/main" id="{29EF7963-D2AE-FB32-CE17-3E2BBA65CF3F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5;p57">
              <a:extLst>
                <a:ext uri="{FF2B5EF4-FFF2-40B4-BE49-F238E27FC236}">
                  <a16:creationId xmlns:a16="http://schemas.microsoft.com/office/drawing/2014/main" id="{E72D6E18-792A-0ABD-D9D7-70694C4D2D26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6;p57">
              <a:extLst>
                <a:ext uri="{FF2B5EF4-FFF2-40B4-BE49-F238E27FC236}">
                  <a16:creationId xmlns:a16="http://schemas.microsoft.com/office/drawing/2014/main" id="{1F2FC84A-960B-91A5-97FA-6D82468F8778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7;p57">
              <a:extLst>
                <a:ext uri="{FF2B5EF4-FFF2-40B4-BE49-F238E27FC236}">
                  <a16:creationId xmlns:a16="http://schemas.microsoft.com/office/drawing/2014/main" id="{B820F00E-9A6B-9222-FBB6-F729AAE7E65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8;p57">
              <a:extLst>
                <a:ext uri="{FF2B5EF4-FFF2-40B4-BE49-F238E27FC236}">
                  <a16:creationId xmlns:a16="http://schemas.microsoft.com/office/drawing/2014/main" id="{69508E1F-9D96-6771-7AEA-C29C6E04D9F2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9;p57">
              <a:extLst>
                <a:ext uri="{FF2B5EF4-FFF2-40B4-BE49-F238E27FC236}">
                  <a16:creationId xmlns:a16="http://schemas.microsoft.com/office/drawing/2014/main" id="{F1F5FF06-6326-2F2A-32DA-3A20163732AA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60;p57">
              <a:extLst>
                <a:ext uri="{FF2B5EF4-FFF2-40B4-BE49-F238E27FC236}">
                  <a16:creationId xmlns:a16="http://schemas.microsoft.com/office/drawing/2014/main" id="{314F734D-D9DC-9DF5-6482-96AD5D61AE18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61;p57">
              <a:extLst>
                <a:ext uri="{FF2B5EF4-FFF2-40B4-BE49-F238E27FC236}">
                  <a16:creationId xmlns:a16="http://schemas.microsoft.com/office/drawing/2014/main" id="{E0506442-4AF0-AA23-8BD2-CC6153CAAC90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62;p57">
              <a:extLst>
                <a:ext uri="{FF2B5EF4-FFF2-40B4-BE49-F238E27FC236}">
                  <a16:creationId xmlns:a16="http://schemas.microsoft.com/office/drawing/2014/main" id="{CB0E5608-37E3-E4A1-4ADD-53658B3A2AE6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63;p57">
              <a:extLst>
                <a:ext uri="{FF2B5EF4-FFF2-40B4-BE49-F238E27FC236}">
                  <a16:creationId xmlns:a16="http://schemas.microsoft.com/office/drawing/2014/main" id="{44C95684-973E-011B-9C2C-FE6DBEC99BC1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4;p57">
              <a:extLst>
                <a:ext uri="{FF2B5EF4-FFF2-40B4-BE49-F238E27FC236}">
                  <a16:creationId xmlns:a16="http://schemas.microsoft.com/office/drawing/2014/main" id="{F2596074-9B1C-94D4-81D8-A5F8A2B7B8EB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5;p57">
              <a:extLst>
                <a:ext uri="{FF2B5EF4-FFF2-40B4-BE49-F238E27FC236}">
                  <a16:creationId xmlns:a16="http://schemas.microsoft.com/office/drawing/2014/main" id="{6D91A8DD-1DCA-E63A-A012-2A43CC5BE932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6;p57">
              <a:extLst>
                <a:ext uri="{FF2B5EF4-FFF2-40B4-BE49-F238E27FC236}">
                  <a16:creationId xmlns:a16="http://schemas.microsoft.com/office/drawing/2014/main" id="{195A762D-AC8A-71B8-64D7-D1830ECCF7B8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7;p57">
              <a:extLst>
                <a:ext uri="{FF2B5EF4-FFF2-40B4-BE49-F238E27FC236}">
                  <a16:creationId xmlns:a16="http://schemas.microsoft.com/office/drawing/2014/main" id="{05894B2E-6071-4DD5-C18F-FFF84B5A6E09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8;p57">
              <a:extLst>
                <a:ext uri="{FF2B5EF4-FFF2-40B4-BE49-F238E27FC236}">
                  <a16:creationId xmlns:a16="http://schemas.microsoft.com/office/drawing/2014/main" id="{5395B3D5-D0D0-35C2-7770-67D6C3D2DA0C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9;p57">
              <a:extLst>
                <a:ext uri="{FF2B5EF4-FFF2-40B4-BE49-F238E27FC236}">
                  <a16:creationId xmlns:a16="http://schemas.microsoft.com/office/drawing/2014/main" id="{853B75FC-1B32-EA50-BE55-8DFC5583408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70;p57">
              <a:extLst>
                <a:ext uri="{FF2B5EF4-FFF2-40B4-BE49-F238E27FC236}">
                  <a16:creationId xmlns:a16="http://schemas.microsoft.com/office/drawing/2014/main" id="{A136F70A-3675-AF6B-ACC8-E7815B14B4C0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71;p57">
              <a:extLst>
                <a:ext uri="{FF2B5EF4-FFF2-40B4-BE49-F238E27FC236}">
                  <a16:creationId xmlns:a16="http://schemas.microsoft.com/office/drawing/2014/main" id="{165F149F-28B7-94A9-AC9F-EB74D35A9983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72;p57">
              <a:extLst>
                <a:ext uri="{FF2B5EF4-FFF2-40B4-BE49-F238E27FC236}">
                  <a16:creationId xmlns:a16="http://schemas.microsoft.com/office/drawing/2014/main" id="{1B2253DB-8EE7-985B-5687-B2E0B136E3EE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73;p57">
              <a:extLst>
                <a:ext uri="{FF2B5EF4-FFF2-40B4-BE49-F238E27FC236}">
                  <a16:creationId xmlns:a16="http://schemas.microsoft.com/office/drawing/2014/main" id="{2A557936-40A5-069F-A0CD-50A1CC7A1A3F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4;p57">
              <a:extLst>
                <a:ext uri="{FF2B5EF4-FFF2-40B4-BE49-F238E27FC236}">
                  <a16:creationId xmlns:a16="http://schemas.microsoft.com/office/drawing/2014/main" id="{7686CF1D-7025-1FAF-73D6-DE89BAFE4C7C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5;p57">
              <a:extLst>
                <a:ext uri="{FF2B5EF4-FFF2-40B4-BE49-F238E27FC236}">
                  <a16:creationId xmlns:a16="http://schemas.microsoft.com/office/drawing/2014/main" id="{3797A221-6A72-B463-7171-72FF862C947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6;p57">
              <a:extLst>
                <a:ext uri="{FF2B5EF4-FFF2-40B4-BE49-F238E27FC236}">
                  <a16:creationId xmlns:a16="http://schemas.microsoft.com/office/drawing/2014/main" id="{BC800301-D25E-FC8C-6507-02EF7D02A310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7;p57">
              <a:extLst>
                <a:ext uri="{FF2B5EF4-FFF2-40B4-BE49-F238E27FC236}">
                  <a16:creationId xmlns:a16="http://schemas.microsoft.com/office/drawing/2014/main" id="{7E90C679-1A16-8D75-4851-3FCCB16D45CE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8;p57">
              <a:extLst>
                <a:ext uri="{FF2B5EF4-FFF2-40B4-BE49-F238E27FC236}">
                  <a16:creationId xmlns:a16="http://schemas.microsoft.com/office/drawing/2014/main" id="{438CF01E-4D21-F81D-A6C7-F8C91527606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9;p57">
              <a:extLst>
                <a:ext uri="{FF2B5EF4-FFF2-40B4-BE49-F238E27FC236}">
                  <a16:creationId xmlns:a16="http://schemas.microsoft.com/office/drawing/2014/main" id="{DC7D447B-8742-AA6C-D7E4-FA6FDC5D6992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80;p57">
              <a:extLst>
                <a:ext uri="{FF2B5EF4-FFF2-40B4-BE49-F238E27FC236}">
                  <a16:creationId xmlns:a16="http://schemas.microsoft.com/office/drawing/2014/main" id="{FEFF9EE8-E12F-A847-96CA-4D1A2B7A51E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1" name="Google Shape;840;p57">
            <a:extLst>
              <a:ext uri="{FF2B5EF4-FFF2-40B4-BE49-F238E27FC236}">
                <a16:creationId xmlns:a16="http://schemas.microsoft.com/office/drawing/2014/main" id="{073C8A6E-0C5D-3FC1-3FC4-AFD38A1DC72F}"/>
              </a:ext>
            </a:extLst>
          </p:cNvPr>
          <p:cNvGrpSpPr/>
          <p:nvPr userDrawn="1"/>
        </p:nvGrpSpPr>
        <p:grpSpPr>
          <a:xfrm rot="10800000">
            <a:off x="10531456" y="-183995"/>
            <a:ext cx="2802053" cy="871493"/>
            <a:chOff x="731831" y="1315631"/>
            <a:chExt cx="2101540" cy="653620"/>
          </a:xfrm>
        </p:grpSpPr>
        <p:sp>
          <p:nvSpPr>
            <p:cNvPr id="252" name="Google Shape;841;p57">
              <a:extLst>
                <a:ext uri="{FF2B5EF4-FFF2-40B4-BE49-F238E27FC236}">
                  <a16:creationId xmlns:a16="http://schemas.microsoft.com/office/drawing/2014/main" id="{C75ED08E-7011-34A3-092F-3913A6939E98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842;p57">
              <a:extLst>
                <a:ext uri="{FF2B5EF4-FFF2-40B4-BE49-F238E27FC236}">
                  <a16:creationId xmlns:a16="http://schemas.microsoft.com/office/drawing/2014/main" id="{B75EA1D0-A0A2-F003-8E5E-A1856744CB0E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843;p57">
              <a:extLst>
                <a:ext uri="{FF2B5EF4-FFF2-40B4-BE49-F238E27FC236}">
                  <a16:creationId xmlns:a16="http://schemas.microsoft.com/office/drawing/2014/main" id="{C99705F8-87AF-D2B1-3A24-93CD582F001F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844;p57">
              <a:extLst>
                <a:ext uri="{FF2B5EF4-FFF2-40B4-BE49-F238E27FC236}">
                  <a16:creationId xmlns:a16="http://schemas.microsoft.com/office/drawing/2014/main" id="{DDB082F7-5E67-4F45-4773-33F4F604D84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845;p57">
              <a:extLst>
                <a:ext uri="{FF2B5EF4-FFF2-40B4-BE49-F238E27FC236}">
                  <a16:creationId xmlns:a16="http://schemas.microsoft.com/office/drawing/2014/main" id="{2AEAD7CE-EA1E-C1A1-69C9-478503B1C86E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846;p57">
              <a:extLst>
                <a:ext uri="{FF2B5EF4-FFF2-40B4-BE49-F238E27FC236}">
                  <a16:creationId xmlns:a16="http://schemas.microsoft.com/office/drawing/2014/main" id="{E453D556-B327-DC6A-BECE-008886A5DE77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47;p57">
              <a:extLst>
                <a:ext uri="{FF2B5EF4-FFF2-40B4-BE49-F238E27FC236}">
                  <a16:creationId xmlns:a16="http://schemas.microsoft.com/office/drawing/2014/main" id="{363E8EDF-38DD-EA8A-F301-1B418043A3D6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48;p57">
              <a:extLst>
                <a:ext uri="{FF2B5EF4-FFF2-40B4-BE49-F238E27FC236}">
                  <a16:creationId xmlns:a16="http://schemas.microsoft.com/office/drawing/2014/main" id="{5369B391-FFC8-88FC-D23B-A7C88FBD091F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49;p57">
              <a:extLst>
                <a:ext uri="{FF2B5EF4-FFF2-40B4-BE49-F238E27FC236}">
                  <a16:creationId xmlns:a16="http://schemas.microsoft.com/office/drawing/2014/main" id="{B710B44F-EAAB-8B6B-8881-5A2DCC14DC59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50;p57">
              <a:extLst>
                <a:ext uri="{FF2B5EF4-FFF2-40B4-BE49-F238E27FC236}">
                  <a16:creationId xmlns:a16="http://schemas.microsoft.com/office/drawing/2014/main" id="{10F4FFB3-2405-F752-56AF-39ACEDC9DF09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51;p57">
              <a:extLst>
                <a:ext uri="{FF2B5EF4-FFF2-40B4-BE49-F238E27FC236}">
                  <a16:creationId xmlns:a16="http://schemas.microsoft.com/office/drawing/2014/main" id="{3119A488-73F2-023F-397A-37C4619493C4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52;p57">
              <a:extLst>
                <a:ext uri="{FF2B5EF4-FFF2-40B4-BE49-F238E27FC236}">
                  <a16:creationId xmlns:a16="http://schemas.microsoft.com/office/drawing/2014/main" id="{FEC3D1DC-A633-3469-459E-91B79D71713F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53;p57">
              <a:extLst>
                <a:ext uri="{FF2B5EF4-FFF2-40B4-BE49-F238E27FC236}">
                  <a16:creationId xmlns:a16="http://schemas.microsoft.com/office/drawing/2014/main" id="{F7E80B77-9A7D-789B-8555-4583F2966478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54;p57">
              <a:extLst>
                <a:ext uri="{FF2B5EF4-FFF2-40B4-BE49-F238E27FC236}">
                  <a16:creationId xmlns:a16="http://schemas.microsoft.com/office/drawing/2014/main" id="{6D19CB26-C633-4D8C-ECE4-AEFF95C24DE2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55;p57">
              <a:extLst>
                <a:ext uri="{FF2B5EF4-FFF2-40B4-BE49-F238E27FC236}">
                  <a16:creationId xmlns:a16="http://schemas.microsoft.com/office/drawing/2014/main" id="{794AB17C-3B91-57CE-985C-7C58DEE4723D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56;p57">
              <a:extLst>
                <a:ext uri="{FF2B5EF4-FFF2-40B4-BE49-F238E27FC236}">
                  <a16:creationId xmlns:a16="http://schemas.microsoft.com/office/drawing/2014/main" id="{FB76A74D-08FB-C25A-3458-9FF2CF214358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57;p57">
              <a:extLst>
                <a:ext uri="{FF2B5EF4-FFF2-40B4-BE49-F238E27FC236}">
                  <a16:creationId xmlns:a16="http://schemas.microsoft.com/office/drawing/2014/main" id="{CC897768-5C3D-FEE7-3E57-7C2FC85D692C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58;p57">
              <a:extLst>
                <a:ext uri="{FF2B5EF4-FFF2-40B4-BE49-F238E27FC236}">
                  <a16:creationId xmlns:a16="http://schemas.microsoft.com/office/drawing/2014/main" id="{E09666D3-1457-DAF9-1D3F-E8775573E668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59;p57">
              <a:extLst>
                <a:ext uri="{FF2B5EF4-FFF2-40B4-BE49-F238E27FC236}">
                  <a16:creationId xmlns:a16="http://schemas.microsoft.com/office/drawing/2014/main" id="{8B251EC8-6472-5B6B-6525-B43049F24552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60;p57">
              <a:extLst>
                <a:ext uri="{FF2B5EF4-FFF2-40B4-BE49-F238E27FC236}">
                  <a16:creationId xmlns:a16="http://schemas.microsoft.com/office/drawing/2014/main" id="{7E0CC60B-18EF-ABF7-3107-3136F0FF2514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61;p57">
              <a:extLst>
                <a:ext uri="{FF2B5EF4-FFF2-40B4-BE49-F238E27FC236}">
                  <a16:creationId xmlns:a16="http://schemas.microsoft.com/office/drawing/2014/main" id="{DE915DED-4D33-E113-56E5-7C96FAF02DC8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862;p57">
              <a:extLst>
                <a:ext uri="{FF2B5EF4-FFF2-40B4-BE49-F238E27FC236}">
                  <a16:creationId xmlns:a16="http://schemas.microsoft.com/office/drawing/2014/main" id="{71D0E516-0522-8163-0CC4-29B02E2350C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863;p57">
              <a:extLst>
                <a:ext uri="{FF2B5EF4-FFF2-40B4-BE49-F238E27FC236}">
                  <a16:creationId xmlns:a16="http://schemas.microsoft.com/office/drawing/2014/main" id="{CBE9AD1A-F434-CD6C-B432-02135C27B09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864;p57">
              <a:extLst>
                <a:ext uri="{FF2B5EF4-FFF2-40B4-BE49-F238E27FC236}">
                  <a16:creationId xmlns:a16="http://schemas.microsoft.com/office/drawing/2014/main" id="{9E10E2CE-976B-0AD1-6587-144D63A243E0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865;p57">
              <a:extLst>
                <a:ext uri="{FF2B5EF4-FFF2-40B4-BE49-F238E27FC236}">
                  <a16:creationId xmlns:a16="http://schemas.microsoft.com/office/drawing/2014/main" id="{34BC2FD8-F6AB-536C-2467-D2610EE4663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866;p57">
              <a:extLst>
                <a:ext uri="{FF2B5EF4-FFF2-40B4-BE49-F238E27FC236}">
                  <a16:creationId xmlns:a16="http://schemas.microsoft.com/office/drawing/2014/main" id="{38288269-CEB0-DCD3-AABB-B026DF69DD49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867;p57">
              <a:extLst>
                <a:ext uri="{FF2B5EF4-FFF2-40B4-BE49-F238E27FC236}">
                  <a16:creationId xmlns:a16="http://schemas.microsoft.com/office/drawing/2014/main" id="{FDD0C06F-E955-CE8C-1505-1676CE7223B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868;p57">
              <a:extLst>
                <a:ext uri="{FF2B5EF4-FFF2-40B4-BE49-F238E27FC236}">
                  <a16:creationId xmlns:a16="http://schemas.microsoft.com/office/drawing/2014/main" id="{1AE8B762-AC2F-C832-A3EA-242C9A8B380A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869;p57">
              <a:extLst>
                <a:ext uri="{FF2B5EF4-FFF2-40B4-BE49-F238E27FC236}">
                  <a16:creationId xmlns:a16="http://schemas.microsoft.com/office/drawing/2014/main" id="{F2F2F130-83CE-D800-CCED-46B1EFC5C963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870;p57">
              <a:extLst>
                <a:ext uri="{FF2B5EF4-FFF2-40B4-BE49-F238E27FC236}">
                  <a16:creationId xmlns:a16="http://schemas.microsoft.com/office/drawing/2014/main" id="{F3BB3C21-2ADE-4286-F422-B5999A21A95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871;p57">
              <a:extLst>
                <a:ext uri="{FF2B5EF4-FFF2-40B4-BE49-F238E27FC236}">
                  <a16:creationId xmlns:a16="http://schemas.microsoft.com/office/drawing/2014/main" id="{CFEE1B70-1EA1-EE88-BF41-5040CABB5E2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872;p57">
              <a:extLst>
                <a:ext uri="{FF2B5EF4-FFF2-40B4-BE49-F238E27FC236}">
                  <a16:creationId xmlns:a16="http://schemas.microsoft.com/office/drawing/2014/main" id="{D3A798AB-233A-E50F-540E-23D2C97230FA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873;p57">
              <a:extLst>
                <a:ext uri="{FF2B5EF4-FFF2-40B4-BE49-F238E27FC236}">
                  <a16:creationId xmlns:a16="http://schemas.microsoft.com/office/drawing/2014/main" id="{C2DB1C8E-D94A-D535-5230-A7ACB51A18C4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874;p57">
              <a:extLst>
                <a:ext uri="{FF2B5EF4-FFF2-40B4-BE49-F238E27FC236}">
                  <a16:creationId xmlns:a16="http://schemas.microsoft.com/office/drawing/2014/main" id="{29AC946E-33D5-4EDF-5A14-7F225199D251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875;p57">
              <a:extLst>
                <a:ext uri="{FF2B5EF4-FFF2-40B4-BE49-F238E27FC236}">
                  <a16:creationId xmlns:a16="http://schemas.microsoft.com/office/drawing/2014/main" id="{A0EC52A2-845F-2082-7233-E6207923453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876;p57">
              <a:extLst>
                <a:ext uri="{FF2B5EF4-FFF2-40B4-BE49-F238E27FC236}">
                  <a16:creationId xmlns:a16="http://schemas.microsoft.com/office/drawing/2014/main" id="{65745873-9CA6-1220-F227-292BDF3AC122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877;p57">
              <a:extLst>
                <a:ext uri="{FF2B5EF4-FFF2-40B4-BE49-F238E27FC236}">
                  <a16:creationId xmlns:a16="http://schemas.microsoft.com/office/drawing/2014/main" id="{67108C15-5843-7187-FF1A-690017794D0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878;p57">
              <a:extLst>
                <a:ext uri="{FF2B5EF4-FFF2-40B4-BE49-F238E27FC236}">
                  <a16:creationId xmlns:a16="http://schemas.microsoft.com/office/drawing/2014/main" id="{4B594162-C630-1B06-2753-012A17A86CE0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879;p57">
              <a:extLst>
                <a:ext uri="{FF2B5EF4-FFF2-40B4-BE49-F238E27FC236}">
                  <a16:creationId xmlns:a16="http://schemas.microsoft.com/office/drawing/2014/main" id="{22C87F4D-32D0-6674-004F-E87F3AC7CBB1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880;p57">
              <a:extLst>
                <a:ext uri="{FF2B5EF4-FFF2-40B4-BE49-F238E27FC236}">
                  <a16:creationId xmlns:a16="http://schemas.microsoft.com/office/drawing/2014/main" id="{3777E86B-E333-953B-3CDE-442BBAFF9BA1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881;p57">
              <a:extLst>
                <a:ext uri="{FF2B5EF4-FFF2-40B4-BE49-F238E27FC236}">
                  <a16:creationId xmlns:a16="http://schemas.microsoft.com/office/drawing/2014/main" id="{1EAE3964-F872-A2AE-44DA-3EACD4698513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882;p57">
              <a:extLst>
                <a:ext uri="{FF2B5EF4-FFF2-40B4-BE49-F238E27FC236}">
                  <a16:creationId xmlns:a16="http://schemas.microsoft.com/office/drawing/2014/main" id="{9224FE4F-2939-088E-F29D-64929D0A6B5A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883;p57">
              <a:extLst>
                <a:ext uri="{FF2B5EF4-FFF2-40B4-BE49-F238E27FC236}">
                  <a16:creationId xmlns:a16="http://schemas.microsoft.com/office/drawing/2014/main" id="{96CA8FE6-8798-359B-43B0-99D7DC609C7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884;p57">
              <a:extLst>
                <a:ext uri="{FF2B5EF4-FFF2-40B4-BE49-F238E27FC236}">
                  <a16:creationId xmlns:a16="http://schemas.microsoft.com/office/drawing/2014/main" id="{740E1258-3F45-BA20-A303-296B4BF8551D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885;p57">
              <a:extLst>
                <a:ext uri="{FF2B5EF4-FFF2-40B4-BE49-F238E27FC236}">
                  <a16:creationId xmlns:a16="http://schemas.microsoft.com/office/drawing/2014/main" id="{03EDAE05-C4C1-5542-2A6E-B566771C50D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886;p57">
              <a:extLst>
                <a:ext uri="{FF2B5EF4-FFF2-40B4-BE49-F238E27FC236}">
                  <a16:creationId xmlns:a16="http://schemas.microsoft.com/office/drawing/2014/main" id="{B1AA4C5C-A225-6AE1-10F7-ADB5EB139589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887;p57">
              <a:extLst>
                <a:ext uri="{FF2B5EF4-FFF2-40B4-BE49-F238E27FC236}">
                  <a16:creationId xmlns:a16="http://schemas.microsoft.com/office/drawing/2014/main" id="{7D4D7734-4FE8-69C3-CD2C-1CC9C3CAAF15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888;p57">
              <a:extLst>
                <a:ext uri="{FF2B5EF4-FFF2-40B4-BE49-F238E27FC236}">
                  <a16:creationId xmlns:a16="http://schemas.microsoft.com/office/drawing/2014/main" id="{24B8E2CB-0198-3105-878A-F5E345C32F23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889;p57">
              <a:extLst>
                <a:ext uri="{FF2B5EF4-FFF2-40B4-BE49-F238E27FC236}">
                  <a16:creationId xmlns:a16="http://schemas.microsoft.com/office/drawing/2014/main" id="{47E0D727-1B45-B4E7-5135-E73AEFF6A56D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890;p57">
              <a:extLst>
                <a:ext uri="{FF2B5EF4-FFF2-40B4-BE49-F238E27FC236}">
                  <a16:creationId xmlns:a16="http://schemas.microsoft.com/office/drawing/2014/main" id="{9739693D-99A0-6B92-8EB8-ADC6E79DF89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891;p57">
              <a:extLst>
                <a:ext uri="{FF2B5EF4-FFF2-40B4-BE49-F238E27FC236}">
                  <a16:creationId xmlns:a16="http://schemas.microsoft.com/office/drawing/2014/main" id="{281A34B2-B230-796F-2AA3-581AF845AC6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892;p57">
              <a:extLst>
                <a:ext uri="{FF2B5EF4-FFF2-40B4-BE49-F238E27FC236}">
                  <a16:creationId xmlns:a16="http://schemas.microsoft.com/office/drawing/2014/main" id="{78BCE454-6134-CEBC-6F11-B421EE1336E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893;p57">
              <a:extLst>
                <a:ext uri="{FF2B5EF4-FFF2-40B4-BE49-F238E27FC236}">
                  <a16:creationId xmlns:a16="http://schemas.microsoft.com/office/drawing/2014/main" id="{DB1DD839-E218-4564-5A59-0A3BF3CD7199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894;p57">
              <a:extLst>
                <a:ext uri="{FF2B5EF4-FFF2-40B4-BE49-F238E27FC236}">
                  <a16:creationId xmlns:a16="http://schemas.microsoft.com/office/drawing/2014/main" id="{821BDDDC-C8D1-3019-49F0-D2255CD4DCC2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895;p57">
              <a:extLst>
                <a:ext uri="{FF2B5EF4-FFF2-40B4-BE49-F238E27FC236}">
                  <a16:creationId xmlns:a16="http://schemas.microsoft.com/office/drawing/2014/main" id="{0ECFA388-C38A-364F-A8ED-4FD6EFB84746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896;p57">
              <a:extLst>
                <a:ext uri="{FF2B5EF4-FFF2-40B4-BE49-F238E27FC236}">
                  <a16:creationId xmlns:a16="http://schemas.microsoft.com/office/drawing/2014/main" id="{C7F9F6E0-E6C0-C2C5-0500-22514082247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897;p57">
              <a:extLst>
                <a:ext uri="{FF2B5EF4-FFF2-40B4-BE49-F238E27FC236}">
                  <a16:creationId xmlns:a16="http://schemas.microsoft.com/office/drawing/2014/main" id="{59743070-0A9A-0614-B6C0-716A03BBCC01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898;p57">
              <a:extLst>
                <a:ext uri="{FF2B5EF4-FFF2-40B4-BE49-F238E27FC236}">
                  <a16:creationId xmlns:a16="http://schemas.microsoft.com/office/drawing/2014/main" id="{1FB4FB3E-5A25-1A10-A125-9ADA50C75E2D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899;p57">
              <a:extLst>
                <a:ext uri="{FF2B5EF4-FFF2-40B4-BE49-F238E27FC236}">
                  <a16:creationId xmlns:a16="http://schemas.microsoft.com/office/drawing/2014/main" id="{F3C888A7-D6AA-3BE7-0802-90DAD66BF52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900;p57">
              <a:extLst>
                <a:ext uri="{FF2B5EF4-FFF2-40B4-BE49-F238E27FC236}">
                  <a16:creationId xmlns:a16="http://schemas.microsoft.com/office/drawing/2014/main" id="{3C8FEBD4-38E5-A5B4-0707-860D47FE4CD3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901;p57">
              <a:extLst>
                <a:ext uri="{FF2B5EF4-FFF2-40B4-BE49-F238E27FC236}">
                  <a16:creationId xmlns:a16="http://schemas.microsoft.com/office/drawing/2014/main" id="{D5ED01E0-D181-CF42-E8AB-1BDF910DDBE7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902;p57">
              <a:extLst>
                <a:ext uri="{FF2B5EF4-FFF2-40B4-BE49-F238E27FC236}">
                  <a16:creationId xmlns:a16="http://schemas.microsoft.com/office/drawing/2014/main" id="{F5E63925-F2AD-F6EC-75FC-FB4D47688250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903;p57">
              <a:extLst>
                <a:ext uri="{FF2B5EF4-FFF2-40B4-BE49-F238E27FC236}">
                  <a16:creationId xmlns:a16="http://schemas.microsoft.com/office/drawing/2014/main" id="{89266E00-A8E4-428F-64EF-A2E6C9B05318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904;p57">
              <a:extLst>
                <a:ext uri="{FF2B5EF4-FFF2-40B4-BE49-F238E27FC236}">
                  <a16:creationId xmlns:a16="http://schemas.microsoft.com/office/drawing/2014/main" id="{7198278B-391D-690E-DAE9-904766424476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905;p57">
              <a:extLst>
                <a:ext uri="{FF2B5EF4-FFF2-40B4-BE49-F238E27FC236}">
                  <a16:creationId xmlns:a16="http://schemas.microsoft.com/office/drawing/2014/main" id="{0BD91EA0-1B65-E357-650E-0EEAB29BE66C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906;p57">
              <a:extLst>
                <a:ext uri="{FF2B5EF4-FFF2-40B4-BE49-F238E27FC236}">
                  <a16:creationId xmlns:a16="http://schemas.microsoft.com/office/drawing/2014/main" id="{4E1AA338-4093-4DAB-0BDF-E9C9C681A117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907;p57">
              <a:extLst>
                <a:ext uri="{FF2B5EF4-FFF2-40B4-BE49-F238E27FC236}">
                  <a16:creationId xmlns:a16="http://schemas.microsoft.com/office/drawing/2014/main" id="{AF96A8EE-6F1E-ABFF-4447-943DE6032C9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908;p57">
              <a:extLst>
                <a:ext uri="{FF2B5EF4-FFF2-40B4-BE49-F238E27FC236}">
                  <a16:creationId xmlns:a16="http://schemas.microsoft.com/office/drawing/2014/main" id="{D6594CF7-4C21-2723-4545-4BB6BB6C541A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909;p57">
              <a:extLst>
                <a:ext uri="{FF2B5EF4-FFF2-40B4-BE49-F238E27FC236}">
                  <a16:creationId xmlns:a16="http://schemas.microsoft.com/office/drawing/2014/main" id="{D814E7CD-DE90-1C30-9818-4B7A7182046D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910;p57">
              <a:extLst>
                <a:ext uri="{FF2B5EF4-FFF2-40B4-BE49-F238E27FC236}">
                  <a16:creationId xmlns:a16="http://schemas.microsoft.com/office/drawing/2014/main" id="{D9B5B0DA-6479-A7EC-3278-D12AC4C4AD53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911;p57">
              <a:extLst>
                <a:ext uri="{FF2B5EF4-FFF2-40B4-BE49-F238E27FC236}">
                  <a16:creationId xmlns:a16="http://schemas.microsoft.com/office/drawing/2014/main" id="{C0338137-0E8E-A35F-5CA0-08C18BE051EB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912;p57">
              <a:extLst>
                <a:ext uri="{FF2B5EF4-FFF2-40B4-BE49-F238E27FC236}">
                  <a16:creationId xmlns:a16="http://schemas.microsoft.com/office/drawing/2014/main" id="{35383915-9CED-F87D-A3C1-E96B57FF2A54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913;p57">
              <a:extLst>
                <a:ext uri="{FF2B5EF4-FFF2-40B4-BE49-F238E27FC236}">
                  <a16:creationId xmlns:a16="http://schemas.microsoft.com/office/drawing/2014/main" id="{7982F26E-204D-4BEB-812F-4EEEAE5BBD83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914;p57">
              <a:extLst>
                <a:ext uri="{FF2B5EF4-FFF2-40B4-BE49-F238E27FC236}">
                  <a16:creationId xmlns:a16="http://schemas.microsoft.com/office/drawing/2014/main" id="{7CB35A94-C254-C8FA-A67C-E2EEF7BC7C19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915;p57">
              <a:extLst>
                <a:ext uri="{FF2B5EF4-FFF2-40B4-BE49-F238E27FC236}">
                  <a16:creationId xmlns:a16="http://schemas.microsoft.com/office/drawing/2014/main" id="{B9D47337-23C9-B4F9-67A0-CCD4F8DC6FD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916;p57">
              <a:extLst>
                <a:ext uri="{FF2B5EF4-FFF2-40B4-BE49-F238E27FC236}">
                  <a16:creationId xmlns:a16="http://schemas.microsoft.com/office/drawing/2014/main" id="{0F375613-FAB8-A3EA-424C-60E62D909F8F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917;p57">
              <a:extLst>
                <a:ext uri="{FF2B5EF4-FFF2-40B4-BE49-F238E27FC236}">
                  <a16:creationId xmlns:a16="http://schemas.microsoft.com/office/drawing/2014/main" id="{1465DC43-332D-CC4C-4F7B-0FAD0BF4720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918;p57">
              <a:extLst>
                <a:ext uri="{FF2B5EF4-FFF2-40B4-BE49-F238E27FC236}">
                  <a16:creationId xmlns:a16="http://schemas.microsoft.com/office/drawing/2014/main" id="{99BA071A-88F5-28A2-3DCF-7FBEB3EA00CA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919;p57">
              <a:extLst>
                <a:ext uri="{FF2B5EF4-FFF2-40B4-BE49-F238E27FC236}">
                  <a16:creationId xmlns:a16="http://schemas.microsoft.com/office/drawing/2014/main" id="{056AF02A-0A47-D640-D319-99BA15E9A96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920;p57">
              <a:extLst>
                <a:ext uri="{FF2B5EF4-FFF2-40B4-BE49-F238E27FC236}">
                  <a16:creationId xmlns:a16="http://schemas.microsoft.com/office/drawing/2014/main" id="{0D37B18C-C233-879F-452A-0C268D9BCBE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921;p57">
              <a:extLst>
                <a:ext uri="{FF2B5EF4-FFF2-40B4-BE49-F238E27FC236}">
                  <a16:creationId xmlns:a16="http://schemas.microsoft.com/office/drawing/2014/main" id="{548665FE-05E9-2CC2-ED1D-545456E1996E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922;p57">
              <a:extLst>
                <a:ext uri="{FF2B5EF4-FFF2-40B4-BE49-F238E27FC236}">
                  <a16:creationId xmlns:a16="http://schemas.microsoft.com/office/drawing/2014/main" id="{37CBCB4F-7D40-B62A-7BD6-37B330C0280C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923;p57">
              <a:extLst>
                <a:ext uri="{FF2B5EF4-FFF2-40B4-BE49-F238E27FC236}">
                  <a16:creationId xmlns:a16="http://schemas.microsoft.com/office/drawing/2014/main" id="{9C42F3EE-FEAE-F12E-4B91-6DA3B631B83A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924;p57">
              <a:extLst>
                <a:ext uri="{FF2B5EF4-FFF2-40B4-BE49-F238E27FC236}">
                  <a16:creationId xmlns:a16="http://schemas.microsoft.com/office/drawing/2014/main" id="{E998C284-6284-FA98-1058-4DFD321999BB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925;p57">
              <a:extLst>
                <a:ext uri="{FF2B5EF4-FFF2-40B4-BE49-F238E27FC236}">
                  <a16:creationId xmlns:a16="http://schemas.microsoft.com/office/drawing/2014/main" id="{24B3E357-F5DF-FF53-A973-479EF0784868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926;p57">
              <a:extLst>
                <a:ext uri="{FF2B5EF4-FFF2-40B4-BE49-F238E27FC236}">
                  <a16:creationId xmlns:a16="http://schemas.microsoft.com/office/drawing/2014/main" id="{BBF3AC59-5849-86DD-0BF2-16BBE038A05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927;p57">
              <a:extLst>
                <a:ext uri="{FF2B5EF4-FFF2-40B4-BE49-F238E27FC236}">
                  <a16:creationId xmlns:a16="http://schemas.microsoft.com/office/drawing/2014/main" id="{C25E06AC-9289-D1E4-380A-B96C48733AED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928;p57">
              <a:extLst>
                <a:ext uri="{FF2B5EF4-FFF2-40B4-BE49-F238E27FC236}">
                  <a16:creationId xmlns:a16="http://schemas.microsoft.com/office/drawing/2014/main" id="{D77B8CEB-758D-662A-EC69-CC68888F0A6E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929;p57">
              <a:extLst>
                <a:ext uri="{FF2B5EF4-FFF2-40B4-BE49-F238E27FC236}">
                  <a16:creationId xmlns:a16="http://schemas.microsoft.com/office/drawing/2014/main" id="{8876870F-37B4-783B-43D5-23D7B36EE41A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930;p57">
              <a:extLst>
                <a:ext uri="{FF2B5EF4-FFF2-40B4-BE49-F238E27FC236}">
                  <a16:creationId xmlns:a16="http://schemas.microsoft.com/office/drawing/2014/main" id="{2D49DA9D-EDA1-F7BA-96D0-334FD6D8DAC0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931;p57">
              <a:extLst>
                <a:ext uri="{FF2B5EF4-FFF2-40B4-BE49-F238E27FC236}">
                  <a16:creationId xmlns:a16="http://schemas.microsoft.com/office/drawing/2014/main" id="{9E272E53-BB4E-A80C-D561-67EAB452755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932;p57">
              <a:extLst>
                <a:ext uri="{FF2B5EF4-FFF2-40B4-BE49-F238E27FC236}">
                  <a16:creationId xmlns:a16="http://schemas.microsoft.com/office/drawing/2014/main" id="{51A441E4-1B16-4DCC-A32B-BD1322B02F9E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933;p57">
              <a:extLst>
                <a:ext uri="{FF2B5EF4-FFF2-40B4-BE49-F238E27FC236}">
                  <a16:creationId xmlns:a16="http://schemas.microsoft.com/office/drawing/2014/main" id="{3C1BAD58-5676-64E5-46FF-51435EBB214D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934;p57">
              <a:extLst>
                <a:ext uri="{FF2B5EF4-FFF2-40B4-BE49-F238E27FC236}">
                  <a16:creationId xmlns:a16="http://schemas.microsoft.com/office/drawing/2014/main" id="{7D48DB65-D4E5-1414-EC88-78F92B8AE2DE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935;p57">
              <a:extLst>
                <a:ext uri="{FF2B5EF4-FFF2-40B4-BE49-F238E27FC236}">
                  <a16:creationId xmlns:a16="http://schemas.microsoft.com/office/drawing/2014/main" id="{4701847D-BB97-2213-C6EC-CF4AA9AB8CEB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936;p57">
              <a:extLst>
                <a:ext uri="{FF2B5EF4-FFF2-40B4-BE49-F238E27FC236}">
                  <a16:creationId xmlns:a16="http://schemas.microsoft.com/office/drawing/2014/main" id="{21799DFF-FFFD-7209-A537-607A5B54D05D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937;p57">
              <a:extLst>
                <a:ext uri="{FF2B5EF4-FFF2-40B4-BE49-F238E27FC236}">
                  <a16:creationId xmlns:a16="http://schemas.microsoft.com/office/drawing/2014/main" id="{EC66C6CB-B861-7D1E-8A3E-500CB555B388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938;p57">
              <a:extLst>
                <a:ext uri="{FF2B5EF4-FFF2-40B4-BE49-F238E27FC236}">
                  <a16:creationId xmlns:a16="http://schemas.microsoft.com/office/drawing/2014/main" id="{3FDE21FD-CA3D-612F-9B35-3191C08F4F6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939;p57">
              <a:extLst>
                <a:ext uri="{FF2B5EF4-FFF2-40B4-BE49-F238E27FC236}">
                  <a16:creationId xmlns:a16="http://schemas.microsoft.com/office/drawing/2014/main" id="{8C467220-610C-108B-AD86-8A11146A1733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940;p57">
              <a:extLst>
                <a:ext uri="{FF2B5EF4-FFF2-40B4-BE49-F238E27FC236}">
                  <a16:creationId xmlns:a16="http://schemas.microsoft.com/office/drawing/2014/main" id="{96A5C319-995E-AD0F-0E78-46941448121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941;p57">
              <a:extLst>
                <a:ext uri="{FF2B5EF4-FFF2-40B4-BE49-F238E27FC236}">
                  <a16:creationId xmlns:a16="http://schemas.microsoft.com/office/drawing/2014/main" id="{E827848D-C926-27EE-9434-933BB9DF0AA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942;p57">
              <a:extLst>
                <a:ext uri="{FF2B5EF4-FFF2-40B4-BE49-F238E27FC236}">
                  <a16:creationId xmlns:a16="http://schemas.microsoft.com/office/drawing/2014/main" id="{C235E209-4245-CD54-8C5E-511A4A55759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943;p57">
              <a:extLst>
                <a:ext uri="{FF2B5EF4-FFF2-40B4-BE49-F238E27FC236}">
                  <a16:creationId xmlns:a16="http://schemas.microsoft.com/office/drawing/2014/main" id="{911EF7B6-14EB-8A0B-AA6D-B4F6E82D1230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944;p57">
              <a:extLst>
                <a:ext uri="{FF2B5EF4-FFF2-40B4-BE49-F238E27FC236}">
                  <a16:creationId xmlns:a16="http://schemas.microsoft.com/office/drawing/2014/main" id="{4438B62B-D332-2372-ADCC-72165990210E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945;p57">
              <a:extLst>
                <a:ext uri="{FF2B5EF4-FFF2-40B4-BE49-F238E27FC236}">
                  <a16:creationId xmlns:a16="http://schemas.microsoft.com/office/drawing/2014/main" id="{8F77DE9D-CC77-280F-BE16-7F585A22D038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946;p57">
              <a:extLst>
                <a:ext uri="{FF2B5EF4-FFF2-40B4-BE49-F238E27FC236}">
                  <a16:creationId xmlns:a16="http://schemas.microsoft.com/office/drawing/2014/main" id="{A6779D90-4EC2-6E66-A73B-9931EBBCB68D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947;p57">
              <a:extLst>
                <a:ext uri="{FF2B5EF4-FFF2-40B4-BE49-F238E27FC236}">
                  <a16:creationId xmlns:a16="http://schemas.microsoft.com/office/drawing/2014/main" id="{A34A5112-45D7-B7AB-A556-9FD4179C2667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948;p57">
              <a:extLst>
                <a:ext uri="{FF2B5EF4-FFF2-40B4-BE49-F238E27FC236}">
                  <a16:creationId xmlns:a16="http://schemas.microsoft.com/office/drawing/2014/main" id="{E35D0063-2983-9B9C-5014-B90DA787743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949;p57">
              <a:extLst>
                <a:ext uri="{FF2B5EF4-FFF2-40B4-BE49-F238E27FC236}">
                  <a16:creationId xmlns:a16="http://schemas.microsoft.com/office/drawing/2014/main" id="{C336048A-D26C-762D-2124-28139FB1D228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950;p57">
              <a:extLst>
                <a:ext uri="{FF2B5EF4-FFF2-40B4-BE49-F238E27FC236}">
                  <a16:creationId xmlns:a16="http://schemas.microsoft.com/office/drawing/2014/main" id="{1E3A4AFD-B454-22D9-5EC1-2D1E8D528FB5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951;p57">
              <a:extLst>
                <a:ext uri="{FF2B5EF4-FFF2-40B4-BE49-F238E27FC236}">
                  <a16:creationId xmlns:a16="http://schemas.microsoft.com/office/drawing/2014/main" id="{3D0AB4D1-3316-9DB8-AD8F-60C5A19928DE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952;p57">
              <a:extLst>
                <a:ext uri="{FF2B5EF4-FFF2-40B4-BE49-F238E27FC236}">
                  <a16:creationId xmlns:a16="http://schemas.microsoft.com/office/drawing/2014/main" id="{7E61514B-460A-BCDC-ECD6-8D79F2C8BFE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953;p57">
              <a:extLst>
                <a:ext uri="{FF2B5EF4-FFF2-40B4-BE49-F238E27FC236}">
                  <a16:creationId xmlns:a16="http://schemas.microsoft.com/office/drawing/2014/main" id="{D4A962BD-08E0-998A-4DAD-06B4F4D2AC69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954;p57">
              <a:extLst>
                <a:ext uri="{FF2B5EF4-FFF2-40B4-BE49-F238E27FC236}">
                  <a16:creationId xmlns:a16="http://schemas.microsoft.com/office/drawing/2014/main" id="{15EACC71-71CB-52D6-027C-2002413D247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955;p57">
              <a:extLst>
                <a:ext uri="{FF2B5EF4-FFF2-40B4-BE49-F238E27FC236}">
                  <a16:creationId xmlns:a16="http://schemas.microsoft.com/office/drawing/2014/main" id="{06973739-FA2B-ADC7-1A75-AED6E4DDFEBC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956;p57">
              <a:extLst>
                <a:ext uri="{FF2B5EF4-FFF2-40B4-BE49-F238E27FC236}">
                  <a16:creationId xmlns:a16="http://schemas.microsoft.com/office/drawing/2014/main" id="{07D39BB5-BF47-8AFB-5E1B-95B460935809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957;p57">
              <a:extLst>
                <a:ext uri="{FF2B5EF4-FFF2-40B4-BE49-F238E27FC236}">
                  <a16:creationId xmlns:a16="http://schemas.microsoft.com/office/drawing/2014/main" id="{C6702550-DB20-2774-12BE-832F61D0D71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958;p57">
              <a:extLst>
                <a:ext uri="{FF2B5EF4-FFF2-40B4-BE49-F238E27FC236}">
                  <a16:creationId xmlns:a16="http://schemas.microsoft.com/office/drawing/2014/main" id="{EE3C0A95-9E66-C294-DE76-67F497A0C1F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959;p57">
              <a:extLst>
                <a:ext uri="{FF2B5EF4-FFF2-40B4-BE49-F238E27FC236}">
                  <a16:creationId xmlns:a16="http://schemas.microsoft.com/office/drawing/2014/main" id="{02D659A8-8709-AA29-D0E7-77B4D5ACC3AF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960;p57">
              <a:extLst>
                <a:ext uri="{FF2B5EF4-FFF2-40B4-BE49-F238E27FC236}">
                  <a16:creationId xmlns:a16="http://schemas.microsoft.com/office/drawing/2014/main" id="{D802446F-A5C1-8EDE-BB6E-E320F40531C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961;p57">
              <a:extLst>
                <a:ext uri="{FF2B5EF4-FFF2-40B4-BE49-F238E27FC236}">
                  <a16:creationId xmlns:a16="http://schemas.microsoft.com/office/drawing/2014/main" id="{C015A53E-F488-5236-0BE2-9A5F1F4E73F2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962;p57">
              <a:extLst>
                <a:ext uri="{FF2B5EF4-FFF2-40B4-BE49-F238E27FC236}">
                  <a16:creationId xmlns:a16="http://schemas.microsoft.com/office/drawing/2014/main" id="{23518F76-3BED-442E-4CB8-F6AA2804F463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963;p57">
              <a:extLst>
                <a:ext uri="{FF2B5EF4-FFF2-40B4-BE49-F238E27FC236}">
                  <a16:creationId xmlns:a16="http://schemas.microsoft.com/office/drawing/2014/main" id="{F6C2DF64-EE62-50D4-A0CD-B1AEB804C12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964;p57">
              <a:extLst>
                <a:ext uri="{FF2B5EF4-FFF2-40B4-BE49-F238E27FC236}">
                  <a16:creationId xmlns:a16="http://schemas.microsoft.com/office/drawing/2014/main" id="{E52DE99D-8A26-13AF-FB87-3F79A480042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965;p57">
              <a:extLst>
                <a:ext uri="{FF2B5EF4-FFF2-40B4-BE49-F238E27FC236}">
                  <a16:creationId xmlns:a16="http://schemas.microsoft.com/office/drawing/2014/main" id="{EC527A6F-76AC-2C85-C390-6D3450A8EC96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966;p57">
              <a:extLst>
                <a:ext uri="{FF2B5EF4-FFF2-40B4-BE49-F238E27FC236}">
                  <a16:creationId xmlns:a16="http://schemas.microsoft.com/office/drawing/2014/main" id="{AA1DCF0D-007A-81A3-A2A6-871B60D64A1B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967;p57">
              <a:extLst>
                <a:ext uri="{FF2B5EF4-FFF2-40B4-BE49-F238E27FC236}">
                  <a16:creationId xmlns:a16="http://schemas.microsoft.com/office/drawing/2014/main" id="{524C2D9B-042B-8E66-93DB-5821B5532F0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968;p57">
              <a:extLst>
                <a:ext uri="{FF2B5EF4-FFF2-40B4-BE49-F238E27FC236}">
                  <a16:creationId xmlns:a16="http://schemas.microsoft.com/office/drawing/2014/main" id="{99105BD6-5349-23A9-9164-9B065AE5608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969;p57">
              <a:extLst>
                <a:ext uri="{FF2B5EF4-FFF2-40B4-BE49-F238E27FC236}">
                  <a16:creationId xmlns:a16="http://schemas.microsoft.com/office/drawing/2014/main" id="{F910E6A8-C2CE-D951-E973-143149B7147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970;p57">
              <a:extLst>
                <a:ext uri="{FF2B5EF4-FFF2-40B4-BE49-F238E27FC236}">
                  <a16:creationId xmlns:a16="http://schemas.microsoft.com/office/drawing/2014/main" id="{35300C5E-8ED9-8291-666E-27F8E33AB4D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971;p57">
              <a:extLst>
                <a:ext uri="{FF2B5EF4-FFF2-40B4-BE49-F238E27FC236}">
                  <a16:creationId xmlns:a16="http://schemas.microsoft.com/office/drawing/2014/main" id="{DAD07EA3-E86E-072A-0E0C-F25302F10023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972;p57">
              <a:extLst>
                <a:ext uri="{FF2B5EF4-FFF2-40B4-BE49-F238E27FC236}">
                  <a16:creationId xmlns:a16="http://schemas.microsoft.com/office/drawing/2014/main" id="{C330861E-7F57-F88C-72DE-06EE5D691540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973;p57">
              <a:extLst>
                <a:ext uri="{FF2B5EF4-FFF2-40B4-BE49-F238E27FC236}">
                  <a16:creationId xmlns:a16="http://schemas.microsoft.com/office/drawing/2014/main" id="{D2BBC964-BBC9-5D25-02A8-61DA09B31809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974;p57">
              <a:extLst>
                <a:ext uri="{FF2B5EF4-FFF2-40B4-BE49-F238E27FC236}">
                  <a16:creationId xmlns:a16="http://schemas.microsoft.com/office/drawing/2014/main" id="{14AF734D-F770-F88D-134D-9DBD86876FC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975;p57">
              <a:extLst>
                <a:ext uri="{FF2B5EF4-FFF2-40B4-BE49-F238E27FC236}">
                  <a16:creationId xmlns:a16="http://schemas.microsoft.com/office/drawing/2014/main" id="{4DCA1CF8-2412-000F-E96A-8735438496A5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976;p57">
              <a:extLst>
                <a:ext uri="{FF2B5EF4-FFF2-40B4-BE49-F238E27FC236}">
                  <a16:creationId xmlns:a16="http://schemas.microsoft.com/office/drawing/2014/main" id="{CBFAEC25-5495-CAFC-A90A-EA1F9F98A9B7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977;p57">
              <a:extLst>
                <a:ext uri="{FF2B5EF4-FFF2-40B4-BE49-F238E27FC236}">
                  <a16:creationId xmlns:a16="http://schemas.microsoft.com/office/drawing/2014/main" id="{51B5AA82-165A-8261-A297-E591EC44F32E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978;p57">
              <a:extLst>
                <a:ext uri="{FF2B5EF4-FFF2-40B4-BE49-F238E27FC236}">
                  <a16:creationId xmlns:a16="http://schemas.microsoft.com/office/drawing/2014/main" id="{353617C8-F4EA-6E9D-C81F-C3F138E7379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979;p57">
              <a:extLst>
                <a:ext uri="{FF2B5EF4-FFF2-40B4-BE49-F238E27FC236}">
                  <a16:creationId xmlns:a16="http://schemas.microsoft.com/office/drawing/2014/main" id="{5C5B5A08-1674-3E56-463D-3FF6983939D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980;p57">
              <a:extLst>
                <a:ext uri="{FF2B5EF4-FFF2-40B4-BE49-F238E27FC236}">
                  <a16:creationId xmlns:a16="http://schemas.microsoft.com/office/drawing/2014/main" id="{4A632E34-DAF1-F976-C0FA-82E8A1F5BE2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981;p57">
              <a:extLst>
                <a:ext uri="{FF2B5EF4-FFF2-40B4-BE49-F238E27FC236}">
                  <a16:creationId xmlns:a16="http://schemas.microsoft.com/office/drawing/2014/main" id="{6150333D-CBB4-165E-F651-B70B4BFCB44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982;p57">
              <a:extLst>
                <a:ext uri="{FF2B5EF4-FFF2-40B4-BE49-F238E27FC236}">
                  <a16:creationId xmlns:a16="http://schemas.microsoft.com/office/drawing/2014/main" id="{F41171C6-E019-BF6C-E50A-76B430FAD1C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983;p57">
              <a:extLst>
                <a:ext uri="{FF2B5EF4-FFF2-40B4-BE49-F238E27FC236}">
                  <a16:creationId xmlns:a16="http://schemas.microsoft.com/office/drawing/2014/main" id="{F2A6BF6F-CB81-99DB-52C2-66453BD9D3F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984;p57">
              <a:extLst>
                <a:ext uri="{FF2B5EF4-FFF2-40B4-BE49-F238E27FC236}">
                  <a16:creationId xmlns:a16="http://schemas.microsoft.com/office/drawing/2014/main" id="{3FE0ACF0-876C-F4D4-6C9A-BAE4C61DC811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985;p57">
              <a:extLst>
                <a:ext uri="{FF2B5EF4-FFF2-40B4-BE49-F238E27FC236}">
                  <a16:creationId xmlns:a16="http://schemas.microsoft.com/office/drawing/2014/main" id="{06857305-9C27-D212-04E2-209E5F6172C1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986;p57">
              <a:extLst>
                <a:ext uri="{FF2B5EF4-FFF2-40B4-BE49-F238E27FC236}">
                  <a16:creationId xmlns:a16="http://schemas.microsoft.com/office/drawing/2014/main" id="{87AEB6E9-F4EC-8B5D-5E63-6D40798B6C1E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987;p57">
              <a:extLst>
                <a:ext uri="{FF2B5EF4-FFF2-40B4-BE49-F238E27FC236}">
                  <a16:creationId xmlns:a16="http://schemas.microsoft.com/office/drawing/2014/main" id="{5398564B-9E52-5F7A-CE4E-667F4B7A2F1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988;p57">
              <a:extLst>
                <a:ext uri="{FF2B5EF4-FFF2-40B4-BE49-F238E27FC236}">
                  <a16:creationId xmlns:a16="http://schemas.microsoft.com/office/drawing/2014/main" id="{5FA6BEDC-42C6-F27D-34D9-03FF83F8DE15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989;p57">
              <a:extLst>
                <a:ext uri="{FF2B5EF4-FFF2-40B4-BE49-F238E27FC236}">
                  <a16:creationId xmlns:a16="http://schemas.microsoft.com/office/drawing/2014/main" id="{5FA2E487-F4A8-21F6-7A13-925CF931955F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990;p57">
              <a:extLst>
                <a:ext uri="{FF2B5EF4-FFF2-40B4-BE49-F238E27FC236}">
                  <a16:creationId xmlns:a16="http://schemas.microsoft.com/office/drawing/2014/main" id="{D77E9E40-3E70-7FFB-49C7-02E2C741C910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991;p57">
              <a:extLst>
                <a:ext uri="{FF2B5EF4-FFF2-40B4-BE49-F238E27FC236}">
                  <a16:creationId xmlns:a16="http://schemas.microsoft.com/office/drawing/2014/main" id="{D8DC0C42-50D2-BAC4-A2D9-9C6EFC235338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992;p57">
              <a:extLst>
                <a:ext uri="{FF2B5EF4-FFF2-40B4-BE49-F238E27FC236}">
                  <a16:creationId xmlns:a16="http://schemas.microsoft.com/office/drawing/2014/main" id="{85D79796-E81F-2C3D-73F6-9772374CA9DB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993;p57">
              <a:extLst>
                <a:ext uri="{FF2B5EF4-FFF2-40B4-BE49-F238E27FC236}">
                  <a16:creationId xmlns:a16="http://schemas.microsoft.com/office/drawing/2014/main" id="{809FDD72-9A30-C83F-DC94-265099DC3E9D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994;p57">
              <a:extLst>
                <a:ext uri="{FF2B5EF4-FFF2-40B4-BE49-F238E27FC236}">
                  <a16:creationId xmlns:a16="http://schemas.microsoft.com/office/drawing/2014/main" id="{ED8054B2-37AB-0AE2-04D6-893CC0FC18F3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995;p57">
              <a:extLst>
                <a:ext uri="{FF2B5EF4-FFF2-40B4-BE49-F238E27FC236}">
                  <a16:creationId xmlns:a16="http://schemas.microsoft.com/office/drawing/2014/main" id="{C5E8A126-8E36-AEA6-F30E-E2D3CDEEB530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996;p57">
              <a:extLst>
                <a:ext uri="{FF2B5EF4-FFF2-40B4-BE49-F238E27FC236}">
                  <a16:creationId xmlns:a16="http://schemas.microsoft.com/office/drawing/2014/main" id="{0E0BA30E-AB82-195B-0F3C-B14D7C7B5B5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997;p57">
              <a:extLst>
                <a:ext uri="{FF2B5EF4-FFF2-40B4-BE49-F238E27FC236}">
                  <a16:creationId xmlns:a16="http://schemas.microsoft.com/office/drawing/2014/main" id="{FAF9DD1B-4D8B-8B5D-33AB-5D2A3B313341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998;p57">
              <a:extLst>
                <a:ext uri="{FF2B5EF4-FFF2-40B4-BE49-F238E27FC236}">
                  <a16:creationId xmlns:a16="http://schemas.microsoft.com/office/drawing/2014/main" id="{E15B77E6-616B-C4A3-D8F9-2DDCA29FC94B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999;p57">
              <a:extLst>
                <a:ext uri="{FF2B5EF4-FFF2-40B4-BE49-F238E27FC236}">
                  <a16:creationId xmlns:a16="http://schemas.microsoft.com/office/drawing/2014/main" id="{B2B52073-B015-8A0D-3189-D044118846D7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1000;p57">
              <a:extLst>
                <a:ext uri="{FF2B5EF4-FFF2-40B4-BE49-F238E27FC236}">
                  <a16:creationId xmlns:a16="http://schemas.microsoft.com/office/drawing/2014/main" id="{712B3654-94C1-5F2C-D80B-3F9DA68B697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1001;p57">
              <a:extLst>
                <a:ext uri="{FF2B5EF4-FFF2-40B4-BE49-F238E27FC236}">
                  <a16:creationId xmlns:a16="http://schemas.microsoft.com/office/drawing/2014/main" id="{338E50D6-3952-CB7D-9955-D3A6B483369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1002;p57">
              <a:extLst>
                <a:ext uri="{FF2B5EF4-FFF2-40B4-BE49-F238E27FC236}">
                  <a16:creationId xmlns:a16="http://schemas.microsoft.com/office/drawing/2014/main" id="{145409C8-C6AB-8776-F8B3-F8B504F60E0D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1003;p57">
              <a:extLst>
                <a:ext uri="{FF2B5EF4-FFF2-40B4-BE49-F238E27FC236}">
                  <a16:creationId xmlns:a16="http://schemas.microsoft.com/office/drawing/2014/main" id="{B16CEC05-DF0E-E7C9-EF47-A73BA93A64EC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1004;p57">
              <a:extLst>
                <a:ext uri="{FF2B5EF4-FFF2-40B4-BE49-F238E27FC236}">
                  <a16:creationId xmlns:a16="http://schemas.microsoft.com/office/drawing/2014/main" id="{F86C407F-B596-B128-12E3-2DED97F0F32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1005;p57">
              <a:extLst>
                <a:ext uri="{FF2B5EF4-FFF2-40B4-BE49-F238E27FC236}">
                  <a16:creationId xmlns:a16="http://schemas.microsoft.com/office/drawing/2014/main" id="{F4C6FD58-EFB8-282C-86FD-0C74FFAA6D9E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1006;p57">
              <a:extLst>
                <a:ext uri="{FF2B5EF4-FFF2-40B4-BE49-F238E27FC236}">
                  <a16:creationId xmlns:a16="http://schemas.microsoft.com/office/drawing/2014/main" id="{9C7EAEC4-DB25-3AC4-94AE-6D35CA8494B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1007;p57">
              <a:extLst>
                <a:ext uri="{FF2B5EF4-FFF2-40B4-BE49-F238E27FC236}">
                  <a16:creationId xmlns:a16="http://schemas.microsoft.com/office/drawing/2014/main" id="{4F6FFD29-8552-4544-F21B-10EF74AC3EBA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1008;p57">
              <a:extLst>
                <a:ext uri="{FF2B5EF4-FFF2-40B4-BE49-F238E27FC236}">
                  <a16:creationId xmlns:a16="http://schemas.microsoft.com/office/drawing/2014/main" id="{3FAA55D2-F2E2-2AD6-C99F-00DB6ADCD47E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1009;p57">
              <a:extLst>
                <a:ext uri="{FF2B5EF4-FFF2-40B4-BE49-F238E27FC236}">
                  <a16:creationId xmlns:a16="http://schemas.microsoft.com/office/drawing/2014/main" id="{702B4659-B988-3AAE-2EC0-03E3139D4618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1010;p57">
              <a:extLst>
                <a:ext uri="{FF2B5EF4-FFF2-40B4-BE49-F238E27FC236}">
                  <a16:creationId xmlns:a16="http://schemas.microsoft.com/office/drawing/2014/main" id="{3A21BBCD-FEFB-092C-C728-95CF67ED5AA3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1011;p57">
              <a:extLst>
                <a:ext uri="{FF2B5EF4-FFF2-40B4-BE49-F238E27FC236}">
                  <a16:creationId xmlns:a16="http://schemas.microsoft.com/office/drawing/2014/main" id="{0AB15E3E-C7FF-F048-9F28-FD8F4EDD58D1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1012;p57">
              <a:extLst>
                <a:ext uri="{FF2B5EF4-FFF2-40B4-BE49-F238E27FC236}">
                  <a16:creationId xmlns:a16="http://schemas.microsoft.com/office/drawing/2014/main" id="{1848149D-19B5-49D8-0EA7-42544573A73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1013;p57">
              <a:extLst>
                <a:ext uri="{FF2B5EF4-FFF2-40B4-BE49-F238E27FC236}">
                  <a16:creationId xmlns:a16="http://schemas.microsoft.com/office/drawing/2014/main" id="{1E1B6301-2401-C8CE-41FC-864844E64355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1014;p57">
              <a:extLst>
                <a:ext uri="{FF2B5EF4-FFF2-40B4-BE49-F238E27FC236}">
                  <a16:creationId xmlns:a16="http://schemas.microsoft.com/office/drawing/2014/main" id="{5C97D14D-4F29-5CDF-8F80-D6290586A517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1015;p57">
              <a:extLst>
                <a:ext uri="{FF2B5EF4-FFF2-40B4-BE49-F238E27FC236}">
                  <a16:creationId xmlns:a16="http://schemas.microsoft.com/office/drawing/2014/main" id="{2F87AB5C-3CA6-9F7A-1AF8-07B1364B71EF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1016;p57">
              <a:extLst>
                <a:ext uri="{FF2B5EF4-FFF2-40B4-BE49-F238E27FC236}">
                  <a16:creationId xmlns:a16="http://schemas.microsoft.com/office/drawing/2014/main" id="{A19B0AE6-39FE-F4A8-9B50-E1D91FA24D0F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1017;p57">
              <a:extLst>
                <a:ext uri="{FF2B5EF4-FFF2-40B4-BE49-F238E27FC236}">
                  <a16:creationId xmlns:a16="http://schemas.microsoft.com/office/drawing/2014/main" id="{7CCB8701-E492-DBDA-DA30-F0A6952D2994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1018;p57">
              <a:extLst>
                <a:ext uri="{FF2B5EF4-FFF2-40B4-BE49-F238E27FC236}">
                  <a16:creationId xmlns:a16="http://schemas.microsoft.com/office/drawing/2014/main" id="{833C19F4-9070-5E19-93C8-157E8B35564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1019;p57">
              <a:extLst>
                <a:ext uri="{FF2B5EF4-FFF2-40B4-BE49-F238E27FC236}">
                  <a16:creationId xmlns:a16="http://schemas.microsoft.com/office/drawing/2014/main" id="{806B4696-96FB-2D30-7BC0-6732062288DE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1020;p57">
              <a:extLst>
                <a:ext uri="{FF2B5EF4-FFF2-40B4-BE49-F238E27FC236}">
                  <a16:creationId xmlns:a16="http://schemas.microsoft.com/office/drawing/2014/main" id="{143DADDF-7FCB-880B-0EE5-C4E292BB401D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1021;p57">
              <a:extLst>
                <a:ext uri="{FF2B5EF4-FFF2-40B4-BE49-F238E27FC236}">
                  <a16:creationId xmlns:a16="http://schemas.microsoft.com/office/drawing/2014/main" id="{D0015639-8DD8-EC26-46A1-C15AACEA95C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1022;p57">
              <a:extLst>
                <a:ext uri="{FF2B5EF4-FFF2-40B4-BE49-F238E27FC236}">
                  <a16:creationId xmlns:a16="http://schemas.microsoft.com/office/drawing/2014/main" id="{EADFD483-3DA9-6BA6-8A89-CA618F78E3A3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1023;p57">
              <a:extLst>
                <a:ext uri="{FF2B5EF4-FFF2-40B4-BE49-F238E27FC236}">
                  <a16:creationId xmlns:a16="http://schemas.microsoft.com/office/drawing/2014/main" id="{E5439ECA-5785-C163-5D39-F04E952C0527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1024;p57">
              <a:extLst>
                <a:ext uri="{FF2B5EF4-FFF2-40B4-BE49-F238E27FC236}">
                  <a16:creationId xmlns:a16="http://schemas.microsoft.com/office/drawing/2014/main" id="{7CE013A2-8495-AE2F-639F-0DA433A5204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1025;p57">
              <a:extLst>
                <a:ext uri="{FF2B5EF4-FFF2-40B4-BE49-F238E27FC236}">
                  <a16:creationId xmlns:a16="http://schemas.microsoft.com/office/drawing/2014/main" id="{5B41D7AE-BF2B-2B5D-DE56-65E0CCA705EB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1026;p57">
              <a:extLst>
                <a:ext uri="{FF2B5EF4-FFF2-40B4-BE49-F238E27FC236}">
                  <a16:creationId xmlns:a16="http://schemas.microsoft.com/office/drawing/2014/main" id="{AB4B71A6-07E0-AD04-638D-23CAD04E0997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1027;p57">
              <a:extLst>
                <a:ext uri="{FF2B5EF4-FFF2-40B4-BE49-F238E27FC236}">
                  <a16:creationId xmlns:a16="http://schemas.microsoft.com/office/drawing/2014/main" id="{0637EAF8-178A-74DB-C3AB-F781E435A90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1028;p57">
              <a:extLst>
                <a:ext uri="{FF2B5EF4-FFF2-40B4-BE49-F238E27FC236}">
                  <a16:creationId xmlns:a16="http://schemas.microsoft.com/office/drawing/2014/main" id="{F0A91AEC-2DC1-C913-947D-1E251FB87D28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1029;p57">
              <a:extLst>
                <a:ext uri="{FF2B5EF4-FFF2-40B4-BE49-F238E27FC236}">
                  <a16:creationId xmlns:a16="http://schemas.microsoft.com/office/drawing/2014/main" id="{2BE73915-C09F-A4F6-4729-3CFC979F9EF8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1030;p57">
              <a:extLst>
                <a:ext uri="{FF2B5EF4-FFF2-40B4-BE49-F238E27FC236}">
                  <a16:creationId xmlns:a16="http://schemas.microsoft.com/office/drawing/2014/main" id="{AFFC32BA-A938-6AF8-310B-B61E4060D14B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1031;p57">
              <a:extLst>
                <a:ext uri="{FF2B5EF4-FFF2-40B4-BE49-F238E27FC236}">
                  <a16:creationId xmlns:a16="http://schemas.microsoft.com/office/drawing/2014/main" id="{19FFFC4E-55FA-9731-E592-7D6C5DB98229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1032;p57">
              <a:extLst>
                <a:ext uri="{FF2B5EF4-FFF2-40B4-BE49-F238E27FC236}">
                  <a16:creationId xmlns:a16="http://schemas.microsoft.com/office/drawing/2014/main" id="{E88713A5-B54C-BF25-FD2B-9BBE184CAC73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1033;p57">
              <a:extLst>
                <a:ext uri="{FF2B5EF4-FFF2-40B4-BE49-F238E27FC236}">
                  <a16:creationId xmlns:a16="http://schemas.microsoft.com/office/drawing/2014/main" id="{D7B5E579-68D9-3F46-8EEC-8DEA97674760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1034;p57">
              <a:extLst>
                <a:ext uri="{FF2B5EF4-FFF2-40B4-BE49-F238E27FC236}">
                  <a16:creationId xmlns:a16="http://schemas.microsoft.com/office/drawing/2014/main" id="{F4480A7A-87B8-8173-19D2-53B561247275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1035;p57">
              <a:extLst>
                <a:ext uri="{FF2B5EF4-FFF2-40B4-BE49-F238E27FC236}">
                  <a16:creationId xmlns:a16="http://schemas.microsoft.com/office/drawing/2014/main" id="{36194246-62F0-ECC3-6257-6F028EECDDE6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1036;p57">
              <a:extLst>
                <a:ext uri="{FF2B5EF4-FFF2-40B4-BE49-F238E27FC236}">
                  <a16:creationId xmlns:a16="http://schemas.microsoft.com/office/drawing/2014/main" id="{5B921217-FA0A-F896-D693-4E899479D5D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1037;p57">
              <a:extLst>
                <a:ext uri="{FF2B5EF4-FFF2-40B4-BE49-F238E27FC236}">
                  <a16:creationId xmlns:a16="http://schemas.microsoft.com/office/drawing/2014/main" id="{08096558-F3F9-56F3-7C50-65503965A6AA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1038;p57">
              <a:extLst>
                <a:ext uri="{FF2B5EF4-FFF2-40B4-BE49-F238E27FC236}">
                  <a16:creationId xmlns:a16="http://schemas.microsoft.com/office/drawing/2014/main" id="{43431A85-4B50-AF50-EA6F-51DA577D3610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1039;p57">
              <a:extLst>
                <a:ext uri="{FF2B5EF4-FFF2-40B4-BE49-F238E27FC236}">
                  <a16:creationId xmlns:a16="http://schemas.microsoft.com/office/drawing/2014/main" id="{6C57F306-9215-A737-1A39-25B1FDED3859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1040;p57">
              <a:extLst>
                <a:ext uri="{FF2B5EF4-FFF2-40B4-BE49-F238E27FC236}">
                  <a16:creationId xmlns:a16="http://schemas.microsoft.com/office/drawing/2014/main" id="{E1280BE0-34F2-FEC0-3644-51A1673EF12B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1041;p57">
              <a:extLst>
                <a:ext uri="{FF2B5EF4-FFF2-40B4-BE49-F238E27FC236}">
                  <a16:creationId xmlns:a16="http://schemas.microsoft.com/office/drawing/2014/main" id="{84E37014-AEC8-6C67-43D8-B1FE2245734D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1042;p57">
              <a:extLst>
                <a:ext uri="{FF2B5EF4-FFF2-40B4-BE49-F238E27FC236}">
                  <a16:creationId xmlns:a16="http://schemas.microsoft.com/office/drawing/2014/main" id="{65AF1EE1-023E-E773-226E-0979CC465E3C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1043;p57">
              <a:extLst>
                <a:ext uri="{FF2B5EF4-FFF2-40B4-BE49-F238E27FC236}">
                  <a16:creationId xmlns:a16="http://schemas.microsoft.com/office/drawing/2014/main" id="{531CD0CD-897E-97F3-7CF7-FE74E60921C9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1044;p57">
              <a:extLst>
                <a:ext uri="{FF2B5EF4-FFF2-40B4-BE49-F238E27FC236}">
                  <a16:creationId xmlns:a16="http://schemas.microsoft.com/office/drawing/2014/main" id="{FFACFB97-DAB6-6B96-3539-C98108DAE992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1045;p57">
              <a:extLst>
                <a:ext uri="{FF2B5EF4-FFF2-40B4-BE49-F238E27FC236}">
                  <a16:creationId xmlns:a16="http://schemas.microsoft.com/office/drawing/2014/main" id="{17B778B5-D981-D428-2781-F31707AE7A63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1046;p57">
              <a:extLst>
                <a:ext uri="{FF2B5EF4-FFF2-40B4-BE49-F238E27FC236}">
                  <a16:creationId xmlns:a16="http://schemas.microsoft.com/office/drawing/2014/main" id="{61F8E7C7-355B-CD7E-3089-BB7D2B400DFB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1047;p57">
              <a:extLst>
                <a:ext uri="{FF2B5EF4-FFF2-40B4-BE49-F238E27FC236}">
                  <a16:creationId xmlns:a16="http://schemas.microsoft.com/office/drawing/2014/main" id="{E6DACFAE-C7D1-3933-CA6B-E546EF8D1A6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1048;p57">
              <a:extLst>
                <a:ext uri="{FF2B5EF4-FFF2-40B4-BE49-F238E27FC236}">
                  <a16:creationId xmlns:a16="http://schemas.microsoft.com/office/drawing/2014/main" id="{B141F012-EE3C-9FCB-39E8-33E4811B008F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1049;p57">
              <a:extLst>
                <a:ext uri="{FF2B5EF4-FFF2-40B4-BE49-F238E27FC236}">
                  <a16:creationId xmlns:a16="http://schemas.microsoft.com/office/drawing/2014/main" id="{C009F9F5-D872-C528-20B8-AD65E8C8056D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1050;p57">
              <a:extLst>
                <a:ext uri="{FF2B5EF4-FFF2-40B4-BE49-F238E27FC236}">
                  <a16:creationId xmlns:a16="http://schemas.microsoft.com/office/drawing/2014/main" id="{38F250D4-15A5-42F8-BEA1-B3598AB85C54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1051;p57">
              <a:extLst>
                <a:ext uri="{FF2B5EF4-FFF2-40B4-BE49-F238E27FC236}">
                  <a16:creationId xmlns:a16="http://schemas.microsoft.com/office/drawing/2014/main" id="{1F3AC112-AEE4-5CC6-96E2-F3ABBDE2CF73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1052;p57">
              <a:extLst>
                <a:ext uri="{FF2B5EF4-FFF2-40B4-BE49-F238E27FC236}">
                  <a16:creationId xmlns:a16="http://schemas.microsoft.com/office/drawing/2014/main" id="{C32CE2DB-79AA-5C28-FFFE-2502A488B996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1053;p57">
              <a:extLst>
                <a:ext uri="{FF2B5EF4-FFF2-40B4-BE49-F238E27FC236}">
                  <a16:creationId xmlns:a16="http://schemas.microsoft.com/office/drawing/2014/main" id="{679245BE-17E9-D751-7308-11E2D7E6370C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1054;p57">
              <a:extLst>
                <a:ext uri="{FF2B5EF4-FFF2-40B4-BE49-F238E27FC236}">
                  <a16:creationId xmlns:a16="http://schemas.microsoft.com/office/drawing/2014/main" id="{B7DD55CC-7B80-7238-7F1D-F6284193F01E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1055;p57">
              <a:extLst>
                <a:ext uri="{FF2B5EF4-FFF2-40B4-BE49-F238E27FC236}">
                  <a16:creationId xmlns:a16="http://schemas.microsoft.com/office/drawing/2014/main" id="{E5BDF9B6-2D26-CA31-0C73-7F48E69F2058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1056;p57">
              <a:extLst>
                <a:ext uri="{FF2B5EF4-FFF2-40B4-BE49-F238E27FC236}">
                  <a16:creationId xmlns:a16="http://schemas.microsoft.com/office/drawing/2014/main" id="{13D828FB-FC83-C66A-1AA7-CFF84B838E82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1057;p57">
              <a:extLst>
                <a:ext uri="{FF2B5EF4-FFF2-40B4-BE49-F238E27FC236}">
                  <a16:creationId xmlns:a16="http://schemas.microsoft.com/office/drawing/2014/main" id="{45DBEF39-DF90-EED7-7548-55A910EEF1DA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1058;p57">
              <a:extLst>
                <a:ext uri="{FF2B5EF4-FFF2-40B4-BE49-F238E27FC236}">
                  <a16:creationId xmlns:a16="http://schemas.microsoft.com/office/drawing/2014/main" id="{B57700C0-1385-0D0C-CDC0-7701C8B94FD4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1059;p57">
              <a:extLst>
                <a:ext uri="{FF2B5EF4-FFF2-40B4-BE49-F238E27FC236}">
                  <a16:creationId xmlns:a16="http://schemas.microsoft.com/office/drawing/2014/main" id="{288F0D30-43C6-2898-C956-619A072AE6A8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1060;p57">
              <a:extLst>
                <a:ext uri="{FF2B5EF4-FFF2-40B4-BE49-F238E27FC236}">
                  <a16:creationId xmlns:a16="http://schemas.microsoft.com/office/drawing/2014/main" id="{C07C0BC4-83A3-D81F-BC58-47C4EF87143F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1061;p57">
              <a:extLst>
                <a:ext uri="{FF2B5EF4-FFF2-40B4-BE49-F238E27FC236}">
                  <a16:creationId xmlns:a16="http://schemas.microsoft.com/office/drawing/2014/main" id="{C1C8FDEE-82E2-F90F-F367-F7A71DC3AC0C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1062;p57">
              <a:extLst>
                <a:ext uri="{FF2B5EF4-FFF2-40B4-BE49-F238E27FC236}">
                  <a16:creationId xmlns:a16="http://schemas.microsoft.com/office/drawing/2014/main" id="{A9401D03-2AC7-51B5-B3CD-0B43B213A0E1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1063;p57">
              <a:extLst>
                <a:ext uri="{FF2B5EF4-FFF2-40B4-BE49-F238E27FC236}">
                  <a16:creationId xmlns:a16="http://schemas.microsoft.com/office/drawing/2014/main" id="{30E6280F-5C28-97F5-D380-A9EE0F8CA06B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1064;p57">
              <a:extLst>
                <a:ext uri="{FF2B5EF4-FFF2-40B4-BE49-F238E27FC236}">
                  <a16:creationId xmlns:a16="http://schemas.microsoft.com/office/drawing/2014/main" id="{26ED74A3-366B-81A7-9053-ACC6CA1C0CF8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1065;p57">
              <a:extLst>
                <a:ext uri="{FF2B5EF4-FFF2-40B4-BE49-F238E27FC236}">
                  <a16:creationId xmlns:a16="http://schemas.microsoft.com/office/drawing/2014/main" id="{17E32660-CB14-2BDF-6FEA-C962BD8D6D2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1066;p57">
              <a:extLst>
                <a:ext uri="{FF2B5EF4-FFF2-40B4-BE49-F238E27FC236}">
                  <a16:creationId xmlns:a16="http://schemas.microsoft.com/office/drawing/2014/main" id="{A63F288B-081D-5A29-8BBB-81A2F339C29B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1067;p57">
              <a:extLst>
                <a:ext uri="{FF2B5EF4-FFF2-40B4-BE49-F238E27FC236}">
                  <a16:creationId xmlns:a16="http://schemas.microsoft.com/office/drawing/2014/main" id="{9BBD8758-892D-126D-A689-82257244A961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1068;p57">
              <a:extLst>
                <a:ext uri="{FF2B5EF4-FFF2-40B4-BE49-F238E27FC236}">
                  <a16:creationId xmlns:a16="http://schemas.microsoft.com/office/drawing/2014/main" id="{636FA5F8-9AC1-5A36-12C8-F29642EAD4B8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1069;p57">
              <a:extLst>
                <a:ext uri="{FF2B5EF4-FFF2-40B4-BE49-F238E27FC236}">
                  <a16:creationId xmlns:a16="http://schemas.microsoft.com/office/drawing/2014/main" id="{09B18B4D-0CF5-F7DD-3988-B865B67C132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1070;p57">
              <a:extLst>
                <a:ext uri="{FF2B5EF4-FFF2-40B4-BE49-F238E27FC236}">
                  <a16:creationId xmlns:a16="http://schemas.microsoft.com/office/drawing/2014/main" id="{233B1012-6B73-F999-F2F3-E8DA66AA315C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1071;p57">
              <a:extLst>
                <a:ext uri="{FF2B5EF4-FFF2-40B4-BE49-F238E27FC236}">
                  <a16:creationId xmlns:a16="http://schemas.microsoft.com/office/drawing/2014/main" id="{03BC646C-CC14-B291-46F2-50BF0BB1DBDC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1072;p57">
              <a:extLst>
                <a:ext uri="{FF2B5EF4-FFF2-40B4-BE49-F238E27FC236}">
                  <a16:creationId xmlns:a16="http://schemas.microsoft.com/office/drawing/2014/main" id="{9E0E9890-247A-14F3-CC08-B9D693EF1AB9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1073;p57">
              <a:extLst>
                <a:ext uri="{FF2B5EF4-FFF2-40B4-BE49-F238E27FC236}">
                  <a16:creationId xmlns:a16="http://schemas.microsoft.com/office/drawing/2014/main" id="{BBACDAE2-4873-D8D2-8B57-49134F1931FE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1074;p57">
              <a:extLst>
                <a:ext uri="{FF2B5EF4-FFF2-40B4-BE49-F238E27FC236}">
                  <a16:creationId xmlns:a16="http://schemas.microsoft.com/office/drawing/2014/main" id="{84E35FFE-31E3-76D9-D70E-0FCD00453FD2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1075;p57">
              <a:extLst>
                <a:ext uri="{FF2B5EF4-FFF2-40B4-BE49-F238E27FC236}">
                  <a16:creationId xmlns:a16="http://schemas.microsoft.com/office/drawing/2014/main" id="{7FBF0C02-10FD-0C96-2CA6-64213C8F2826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1076;p57">
              <a:extLst>
                <a:ext uri="{FF2B5EF4-FFF2-40B4-BE49-F238E27FC236}">
                  <a16:creationId xmlns:a16="http://schemas.microsoft.com/office/drawing/2014/main" id="{A4A3ED59-E4B6-705B-5E38-F21B53433FCF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1077;p57">
              <a:extLst>
                <a:ext uri="{FF2B5EF4-FFF2-40B4-BE49-F238E27FC236}">
                  <a16:creationId xmlns:a16="http://schemas.microsoft.com/office/drawing/2014/main" id="{A37B2254-AD7F-DB74-A875-0B32F79DE805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1078;p57">
              <a:extLst>
                <a:ext uri="{FF2B5EF4-FFF2-40B4-BE49-F238E27FC236}">
                  <a16:creationId xmlns:a16="http://schemas.microsoft.com/office/drawing/2014/main" id="{D88DBE18-F469-8E82-556E-E5B674DE483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1079;p57">
              <a:extLst>
                <a:ext uri="{FF2B5EF4-FFF2-40B4-BE49-F238E27FC236}">
                  <a16:creationId xmlns:a16="http://schemas.microsoft.com/office/drawing/2014/main" id="{663AFE72-5E01-928B-9EDB-2A1E11A94EFE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1080;p57">
              <a:extLst>
                <a:ext uri="{FF2B5EF4-FFF2-40B4-BE49-F238E27FC236}">
                  <a16:creationId xmlns:a16="http://schemas.microsoft.com/office/drawing/2014/main" id="{2BBCC0B6-1EEE-A162-4DAF-7F01B928689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0F4F399C-B914-E242-9649-A9C60F199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493" y="2562997"/>
            <a:ext cx="4763014" cy="17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9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0;p57">
            <a:extLst>
              <a:ext uri="{FF2B5EF4-FFF2-40B4-BE49-F238E27FC236}">
                <a16:creationId xmlns:a16="http://schemas.microsoft.com/office/drawing/2014/main" id="{D9051684-2B68-EDFB-F9B6-60D3B226108E}"/>
              </a:ext>
            </a:extLst>
          </p:cNvPr>
          <p:cNvGrpSpPr/>
          <p:nvPr userDrawn="1"/>
        </p:nvGrpSpPr>
        <p:grpSpPr>
          <a:xfrm rot="5400000">
            <a:off x="-1401027" y="6311808"/>
            <a:ext cx="2802053" cy="871493"/>
            <a:chOff x="731831" y="1315631"/>
            <a:chExt cx="2101540" cy="653620"/>
          </a:xfrm>
        </p:grpSpPr>
        <p:sp>
          <p:nvSpPr>
            <p:cNvPr id="3" name="Google Shape;841;p57">
              <a:extLst>
                <a:ext uri="{FF2B5EF4-FFF2-40B4-BE49-F238E27FC236}">
                  <a16:creationId xmlns:a16="http://schemas.microsoft.com/office/drawing/2014/main" id="{3AB9764F-B075-F929-38FB-AF87F62F4A7D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842;p57">
              <a:extLst>
                <a:ext uri="{FF2B5EF4-FFF2-40B4-BE49-F238E27FC236}">
                  <a16:creationId xmlns:a16="http://schemas.microsoft.com/office/drawing/2014/main" id="{CA83A5AD-AFB2-2F1A-C4E8-00F89AE78257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843;p57">
              <a:extLst>
                <a:ext uri="{FF2B5EF4-FFF2-40B4-BE49-F238E27FC236}">
                  <a16:creationId xmlns:a16="http://schemas.microsoft.com/office/drawing/2014/main" id="{AE7FE472-6D6D-6081-F0E2-2BC14017F466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844;p57">
              <a:extLst>
                <a:ext uri="{FF2B5EF4-FFF2-40B4-BE49-F238E27FC236}">
                  <a16:creationId xmlns:a16="http://schemas.microsoft.com/office/drawing/2014/main" id="{34F42B0B-7857-FAE0-2C22-B0CACAC0FC6C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845;p57">
              <a:extLst>
                <a:ext uri="{FF2B5EF4-FFF2-40B4-BE49-F238E27FC236}">
                  <a16:creationId xmlns:a16="http://schemas.microsoft.com/office/drawing/2014/main" id="{753FA742-7C55-F361-5C9F-989E5F329C94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6;p57">
              <a:extLst>
                <a:ext uri="{FF2B5EF4-FFF2-40B4-BE49-F238E27FC236}">
                  <a16:creationId xmlns:a16="http://schemas.microsoft.com/office/drawing/2014/main" id="{334A050D-92A3-DD30-DA30-D718FA4C0B52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7;p57">
              <a:extLst>
                <a:ext uri="{FF2B5EF4-FFF2-40B4-BE49-F238E27FC236}">
                  <a16:creationId xmlns:a16="http://schemas.microsoft.com/office/drawing/2014/main" id="{7514FFDB-DF2B-4FD6-2BDB-07EE4AEC1ED5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8;p57">
              <a:extLst>
                <a:ext uri="{FF2B5EF4-FFF2-40B4-BE49-F238E27FC236}">
                  <a16:creationId xmlns:a16="http://schemas.microsoft.com/office/drawing/2014/main" id="{56126128-2D72-5DB4-3A2E-2DE2C7237A5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9;p57">
              <a:extLst>
                <a:ext uri="{FF2B5EF4-FFF2-40B4-BE49-F238E27FC236}">
                  <a16:creationId xmlns:a16="http://schemas.microsoft.com/office/drawing/2014/main" id="{95DA0AAF-D247-5886-77F2-08575598847E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50;p57">
              <a:extLst>
                <a:ext uri="{FF2B5EF4-FFF2-40B4-BE49-F238E27FC236}">
                  <a16:creationId xmlns:a16="http://schemas.microsoft.com/office/drawing/2014/main" id="{CFA21145-BFC0-94E6-3C6B-E6782684276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1;p57">
              <a:extLst>
                <a:ext uri="{FF2B5EF4-FFF2-40B4-BE49-F238E27FC236}">
                  <a16:creationId xmlns:a16="http://schemas.microsoft.com/office/drawing/2014/main" id="{85E8132D-C81A-CF60-CEC4-70495BA88422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2;p57">
              <a:extLst>
                <a:ext uri="{FF2B5EF4-FFF2-40B4-BE49-F238E27FC236}">
                  <a16:creationId xmlns:a16="http://schemas.microsoft.com/office/drawing/2014/main" id="{C17137BC-AF7C-B69A-5844-19D1E5ECF326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3;p57">
              <a:extLst>
                <a:ext uri="{FF2B5EF4-FFF2-40B4-BE49-F238E27FC236}">
                  <a16:creationId xmlns:a16="http://schemas.microsoft.com/office/drawing/2014/main" id="{B2C42C57-6B01-A762-ACC9-229DD4BBD3C7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4;p57">
              <a:extLst>
                <a:ext uri="{FF2B5EF4-FFF2-40B4-BE49-F238E27FC236}">
                  <a16:creationId xmlns:a16="http://schemas.microsoft.com/office/drawing/2014/main" id="{3E7C85F6-82E3-ED99-E794-CCBB2C827CD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5;p57">
              <a:extLst>
                <a:ext uri="{FF2B5EF4-FFF2-40B4-BE49-F238E27FC236}">
                  <a16:creationId xmlns:a16="http://schemas.microsoft.com/office/drawing/2014/main" id="{F6A23706-F905-80DD-9BC8-5EF941F8125E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6;p57">
              <a:extLst>
                <a:ext uri="{FF2B5EF4-FFF2-40B4-BE49-F238E27FC236}">
                  <a16:creationId xmlns:a16="http://schemas.microsoft.com/office/drawing/2014/main" id="{739D6A54-945D-20B1-C9C3-E7AB7C0E232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7;p57">
              <a:extLst>
                <a:ext uri="{FF2B5EF4-FFF2-40B4-BE49-F238E27FC236}">
                  <a16:creationId xmlns:a16="http://schemas.microsoft.com/office/drawing/2014/main" id="{8770FDFD-27AC-7421-D93C-6B539C9156C3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8;p57">
              <a:extLst>
                <a:ext uri="{FF2B5EF4-FFF2-40B4-BE49-F238E27FC236}">
                  <a16:creationId xmlns:a16="http://schemas.microsoft.com/office/drawing/2014/main" id="{E3CDC1D1-82C4-029E-C759-1DFCEB21C645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9;p57">
              <a:extLst>
                <a:ext uri="{FF2B5EF4-FFF2-40B4-BE49-F238E27FC236}">
                  <a16:creationId xmlns:a16="http://schemas.microsoft.com/office/drawing/2014/main" id="{326E11DF-A2F8-17F0-436F-20C3BC72112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60;p57">
              <a:extLst>
                <a:ext uri="{FF2B5EF4-FFF2-40B4-BE49-F238E27FC236}">
                  <a16:creationId xmlns:a16="http://schemas.microsoft.com/office/drawing/2014/main" id="{1DA05367-2354-1D90-4C8F-309BAA0D6138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61;p57">
              <a:extLst>
                <a:ext uri="{FF2B5EF4-FFF2-40B4-BE49-F238E27FC236}">
                  <a16:creationId xmlns:a16="http://schemas.microsoft.com/office/drawing/2014/main" id="{98E6DF17-56AE-F62E-47CD-68389FA29B75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62;p57">
              <a:extLst>
                <a:ext uri="{FF2B5EF4-FFF2-40B4-BE49-F238E27FC236}">
                  <a16:creationId xmlns:a16="http://schemas.microsoft.com/office/drawing/2014/main" id="{97A87CF9-A978-EC80-D088-879B2AED4E14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3;p57">
              <a:extLst>
                <a:ext uri="{FF2B5EF4-FFF2-40B4-BE49-F238E27FC236}">
                  <a16:creationId xmlns:a16="http://schemas.microsoft.com/office/drawing/2014/main" id="{B26AEFDA-BB42-0729-73A1-66C07209604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4;p57">
              <a:extLst>
                <a:ext uri="{FF2B5EF4-FFF2-40B4-BE49-F238E27FC236}">
                  <a16:creationId xmlns:a16="http://schemas.microsoft.com/office/drawing/2014/main" id="{2E0DC761-F5F3-8D34-C976-FFAB22EA4279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5;p57">
              <a:extLst>
                <a:ext uri="{FF2B5EF4-FFF2-40B4-BE49-F238E27FC236}">
                  <a16:creationId xmlns:a16="http://schemas.microsoft.com/office/drawing/2014/main" id="{AFDD160C-FED8-C5E3-1293-3676B6A8393D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6;p57">
              <a:extLst>
                <a:ext uri="{FF2B5EF4-FFF2-40B4-BE49-F238E27FC236}">
                  <a16:creationId xmlns:a16="http://schemas.microsoft.com/office/drawing/2014/main" id="{BF039223-67A5-60A3-4E1D-C6B9FE6180F1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7;p57">
              <a:extLst>
                <a:ext uri="{FF2B5EF4-FFF2-40B4-BE49-F238E27FC236}">
                  <a16:creationId xmlns:a16="http://schemas.microsoft.com/office/drawing/2014/main" id="{149F76E0-D810-A6B0-7184-A237D6D0F24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8;p57">
              <a:extLst>
                <a:ext uri="{FF2B5EF4-FFF2-40B4-BE49-F238E27FC236}">
                  <a16:creationId xmlns:a16="http://schemas.microsoft.com/office/drawing/2014/main" id="{16A5FA32-1199-9A4C-18B2-A64EFD36694D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9;p57">
              <a:extLst>
                <a:ext uri="{FF2B5EF4-FFF2-40B4-BE49-F238E27FC236}">
                  <a16:creationId xmlns:a16="http://schemas.microsoft.com/office/drawing/2014/main" id="{7B9C0700-64B3-59C2-12BC-EA546CF85E5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70;p57">
              <a:extLst>
                <a:ext uri="{FF2B5EF4-FFF2-40B4-BE49-F238E27FC236}">
                  <a16:creationId xmlns:a16="http://schemas.microsoft.com/office/drawing/2014/main" id="{4EDD9CBF-182E-0522-0DC9-2DA44B56F26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71;p57">
              <a:extLst>
                <a:ext uri="{FF2B5EF4-FFF2-40B4-BE49-F238E27FC236}">
                  <a16:creationId xmlns:a16="http://schemas.microsoft.com/office/drawing/2014/main" id="{50E06EC7-0234-3A36-FFCD-E0F6A5A514F6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72;p57">
              <a:extLst>
                <a:ext uri="{FF2B5EF4-FFF2-40B4-BE49-F238E27FC236}">
                  <a16:creationId xmlns:a16="http://schemas.microsoft.com/office/drawing/2014/main" id="{A0ECB9A4-34BC-D98C-DCB8-2E0B8144DBA6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3;p57">
              <a:extLst>
                <a:ext uri="{FF2B5EF4-FFF2-40B4-BE49-F238E27FC236}">
                  <a16:creationId xmlns:a16="http://schemas.microsoft.com/office/drawing/2014/main" id="{BF17A7E1-CF78-9FA1-F1E0-E2E19FE767F9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4;p57">
              <a:extLst>
                <a:ext uri="{FF2B5EF4-FFF2-40B4-BE49-F238E27FC236}">
                  <a16:creationId xmlns:a16="http://schemas.microsoft.com/office/drawing/2014/main" id="{17DE2A23-ABF2-D7A0-AC88-056E297852F9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5;p57">
              <a:extLst>
                <a:ext uri="{FF2B5EF4-FFF2-40B4-BE49-F238E27FC236}">
                  <a16:creationId xmlns:a16="http://schemas.microsoft.com/office/drawing/2014/main" id="{7D3151DC-4394-739B-B3FB-BCD8C822B56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6;p57">
              <a:extLst>
                <a:ext uri="{FF2B5EF4-FFF2-40B4-BE49-F238E27FC236}">
                  <a16:creationId xmlns:a16="http://schemas.microsoft.com/office/drawing/2014/main" id="{DDCE00E3-418A-168D-72C7-A635CB2BE357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7;p57">
              <a:extLst>
                <a:ext uri="{FF2B5EF4-FFF2-40B4-BE49-F238E27FC236}">
                  <a16:creationId xmlns:a16="http://schemas.microsoft.com/office/drawing/2014/main" id="{409E712F-B2CE-CDBC-CF15-2398AEF12AFE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8;p57">
              <a:extLst>
                <a:ext uri="{FF2B5EF4-FFF2-40B4-BE49-F238E27FC236}">
                  <a16:creationId xmlns:a16="http://schemas.microsoft.com/office/drawing/2014/main" id="{E126C208-022C-02AF-5C86-44A4B1A09CF6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9;p57">
              <a:extLst>
                <a:ext uri="{FF2B5EF4-FFF2-40B4-BE49-F238E27FC236}">
                  <a16:creationId xmlns:a16="http://schemas.microsoft.com/office/drawing/2014/main" id="{3414EB0A-D646-A6C0-993C-7219E1D0C2FB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80;p57">
              <a:extLst>
                <a:ext uri="{FF2B5EF4-FFF2-40B4-BE49-F238E27FC236}">
                  <a16:creationId xmlns:a16="http://schemas.microsoft.com/office/drawing/2014/main" id="{ECBF3042-1AF0-8512-2302-10D0C330172C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81;p57">
              <a:extLst>
                <a:ext uri="{FF2B5EF4-FFF2-40B4-BE49-F238E27FC236}">
                  <a16:creationId xmlns:a16="http://schemas.microsoft.com/office/drawing/2014/main" id="{69E7297B-0910-238D-FED0-2B75B6FEDC76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82;p57">
              <a:extLst>
                <a:ext uri="{FF2B5EF4-FFF2-40B4-BE49-F238E27FC236}">
                  <a16:creationId xmlns:a16="http://schemas.microsoft.com/office/drawing/2014/main" id="{4176812D-07AC-AE64-4F3C-9ABB07B35AC9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83;p57">
              <a:extLst>
                <a:ext uri="{FF2B5EF4-FFF2-40B4-BE49-F238E27FC236}">
                  <a16:creationId xmlns:a16="http://schemas.microsoft.com/office/drawing/2014/main" id="{65A98D3B-90A6-930E-E0D1-ECB9F4A9AF1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4;p57">
              <a:extLst>
                <a:ext uri="{FF2B5EF4-FFF2-40B4-BE49-F238E27FC236}">
                  <a16:creationId xmlns:a16="http://schemas.microsoft.com/office/drawing/2014/main" id="{1C358387-838B-BC5B-A286-DD987B96A25C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5;p57">
              <a:extLst>
                <a:ext uri="{FF2B5EF4-FFF2-40B4-BE49-F238E27FC236}">
                  <a16:creationId xmlns:a16="http://schemas.microsoft.com/office/drawing/2014/main" id="{E0674603-40E3-8D3D-7587-95A3FE48104A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6;p57">
              <a:extLst>
                <a:ext uri="{FF2B5EF4-FFF2-40B4-BE49-F238E27FC236}">
                  <a16:creationId xmlns:a16="http://schemas.microsoft.com/office/drawing/2014/main" id="{7C606936-F7FC-C96F-7470-1CABB01E7983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7;p57">
              <a:extLst>
                <a:ext uri="{FF2B5EF4-FFF2-40B4-BE49-F238E27FC236}">
                  <a16:creationId xmlns:a16="http://schemas.microsoft.com/office/drawing/2014/main" id="{8C2ED88B-2FC1-45F3-EE04-B5E26E24E5A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8;p57">
              <a:extLst>
                <a:ext uri="{FF2B5EF4-FFF2-40B4-BE49-F238E27FC236}">
                  <a16:creationId xmlns:a16="http://schemas.microsoft.com/office/drawing/2014/main" id="{142310D6-3F7F-612F-E2DC-58F190921C8D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9;p57">
              <a:extLst>
                <a:ext uri="{FF2B5EF4-FFF2-40B4-BE49-F238E27FC236}">
                  <a16:creationId xmlns:a16="http://schemas.microsoft.com/office/drawing/2014/main" id="{849BAACB-6F5C-1293-527E-4D4DCFEAABA9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90;p57">
              <a:extLst>
                <a:ext uri="{FF2B5EF4-FFF2-40B4-BE49-F238E27FC236}">
                  <a16:creationId xmlns:a16="http://schemas.microsoft.com/office/drawing/2014/main" id="{A47212A6-AB91-4B7D-BABB-95743CDFBA81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1;p57">
              <a:extLst>
                <a:ext uri="{FF2B5EF4-FFF2-40B4-BE49-F238E27FC236}">
                  <a16:creationId xmlns:a16="http://schemas.microsoft.com/office/drawing/2014/main" id="{E36CA419-4055-D241-AEDD-93F918F61E3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2;p57">
              <a:extLst>
                <a:ext uri="{FF2B5EF4-FFF2-40B4-BE49-F238E27FC236}">
                  <a16:creationId xmlns:a16="http://schemas.microsoft.com/office/drawing/2014/main" id="{82991E54-252F-E1CB-C402-2F07D3F42B91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3;p57">
              <a:extLst>
                <a:ext uri="{FF2B5EF4-FFF2-40B4-BE49-F238E27FC236}">
                  <a16:creationId xmlns:a16="http://schemas.microsoft.com/office/drawing/2014/main" id="{907062C8-442F-F9CB-146C-90D4DDFBBAA1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4;p57">
              <a:extLst>
                <a:ext uri="{FF2B5EF4-FFF2-40B4-BE49-F238E27FC236}">
                  <a16:creationId xmlns:a16="http://schemas.microsoft.com/office/drawing/2014/main" id="{50BC88AF-04F7-8010-3F96-C0B37C843010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5;p57">
              <a:extLst>
                <a:ext uri="{FF2B5EF4-FFF2-40B4-BE49-F238E27FC236}">
                  <a16:creationId xmlns:a16="http://schemas.microsoft.com/office/drawing/2014/main" id="{144EACC4-D552-CBE9-B04A-497374C0592F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6;p57">
              <a:extLst>
                <a:ext uri="{FF2B5EF4-FFF2-40B4-BE49-F238E27FC236}">
                  <a16:creationId xmlns:a16="http://schemas.microsoft.com/office/drawing/2014/main" id="{26F2D0DA-6A04-F9A2-579E-F8A0104457E5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7;p57">
              <a:extLst>
                <a:ext uri="{FF2B5EF4-FFF2-40B4-BE49-F238E27FC236}">
                  <a16:creationId xmlns:a16="http://schemas.microsoft.com/office/drawing/2014/main" id="{7C0B1D17-007B-B987-1425-ACFA6714455B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8;p57">
              <a:extLst>
                <a:ext uri="{FF2B5EF4-FFF2-40B4-BE49-F238E27FC236}">
                  <a16:creationId xmlns:a16="http://schemas.microsoft.com/office/drawing/2014/main" id="{BF4606FE-68A7-E75F-D401-44BE023DE7CC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9;p57">
              <a:extLst>
                <a:ext uri="{FF2B5EF4-FFF2-40B4-BE49-F238E27FC236}">
                  <a16:creationId xmlns:a16="http://schemas.microsoft.com/office/drawing/2014/main" id="{3328D5C7-6157-43C0-13CF-A406DF5C7B7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00;p57">
              <a:extLst>
                <a:ext uri="{FF2B5EF4-FFF2-40B4-BE49-F238E27FC236}">
                  <a16:creationId xmlns:a16="http://schemas.microsoft.com/office/drawing/2014/main" id="{EF852B9E-27CB-2DE4-AEE1-FA92CF79A628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01;p57">
              <a:extLst>
                <a:ext uri="{FF2B5EF4-FFF2-40B4-BE49-F238E27FC236}">
                  <a16:creationId xmlns:a16="http://schemas.microsoft.com/office/drawing/2014/main" id="{01ECC345-E6E1-6883-9143-072CD8D56686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2;p57">
              <a:extLst>
                <a:ext uri="{FF2B5EF4-FFF2-40B4-BE49-F238E27FC236}">
                  <a16:creationId xmlns:a16="http://schemas.microsoft.com/office/drawing/2014/main" id="{E95848D0-57F7-3697-93B7-636D1B84064B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3;p57">
              <a:extLst>
                <a:ext uri="{FF2B5EF4-FFF2-40B4-BE49-F238E27FC236}">
                  <a16:creationId xmlns:a16="http://schemas.microsoft.com/office/drawing/2014/main" id="{711AE13C-5AA8-B030-0962-2AC949FFE41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4;p57">
              <a:extLst>
                <a:ext uri="{FF2B5EF4-FFF2-40B4-BE49-F238E27FC236}">
                  <a16:creationId xmlns:a16="http://schemas.microsoft.com/office/drawing/2014/main" id="{02236BBF-2FB1-0B03-5076-3BB82AFD8615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5;p57">
              <a:extLst>
                <a:ext uri="{FF2B5EF4-FFF2-40B4-BE49-F238E27FC236}">
                  <a16:creationId xmlns:a16="http://schemas.microsoft.com/office/drawing/2014/main" id="{98C5F8A2-A09D-29CD-291F-71D32B1E9062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6;p57">
              <a:extLst>
                <a:ext uri="{FF2B5EF4-FFF2-40B4-BE49-F238E27FC236}">
                  <a16:creationId xmlns:a16="http://schemas.microsoft.com/office/drawing/2014/main" id="{C1D18E17-FB95-0599-5189-6060657AE12D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7;p57">
              <a:extLst>
                <a:ext uri="{FF2B5EF4-FFF2-40B4-BE49-F238E27FC236}">
                  <a16:creationId xmlns:a16="http://schemas.microsoft.com/office/drawing/2014/main" id="{A2595E96-D3EE-6E21-DD89-496C535725F5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8;p57">
              <a:extLst>
                <a:ext uri="{FF2B5EF4-FFF2-40B4-BE49-F238E27FC236}">
                  <a16:creationId xmlns:a16="http://schemas.microsoft.com/office/drawing/2014/main" id="{18988126-EBDE-A2D4-F638-7D80C79DA82F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9;p57">
              <a:extLst>
                <a:ext uri="{FF2B5EF4-FFF2-40B4-BE49-F238E27FC236}">
                  <a16:creationId xmlns:a16="http://schemas.microsoft.com/office/drawing/2014/main" id="{FA7442D5-BDC3-926D-CC44-38A2B0536AC1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10;p57">
              <a:extLst>
                <a:ext uri="{FF2B5EF4-FFF2-40B4-BE49-F238E27FC236}">
                  <a16:creationId xmlns:a16="http://schemas.microsoft.com/office/drawing/2014/main" id="{A837BE6B-4C1A-0E79-1EA5-A47351D5E550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11;p57">
              <a:extLst>
                <a:ext uri="{FF2B5EF4-FFF2-40B4-BE49-F238E27FC236}">
                  <a16:creationId xmlns:a16="http://schemas.microsoft.com/office/drawing/2014/main" id="{61B42FB1-9E94-BF51-8403-124C5C9E8F2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12;p57">
              <a:extLst>
                <a:ext uri="{FF2B5EF4-FFF2-40B4-BE49-F238E27FC236}">
                  <a16:creationId xmlns:a16="http://schemas.microsoft.com/office/drawing/2014/main" id="{880CD900-A698-C0E7-6C19-33F641720269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13;p57">
              <a:extLst>
                <a:ext uri="{FF2B5EF4-FFF2-40B4-BE49-F238E27FC236}">
                  <a16:creationId xmlns:a16="http://schemas.microsoft.com/office/drawing/2014/main" id="{030FF613-8701-8310-8116-AAB72087133E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4;p57">
              <a:extLst>
                <a:ext uri="{FF2B5EF4-FFF2-40B4-BE49-F238E27FC236}">
                  <a16:creationId xmlns:a16="http://schemas.microsoft.com/office/drawing/2014/main" id="{424EA224-CAEB-C4C6-4918-75D34E7A8135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5;p57">
              <a:extLst>
                <a:ext uri="{FF2B5EF4-FFF2-40B4-BE49-F238E27FC236}">
                  <a16:creationId xmlns:a16="http://schemas.microsoft.com/office/drawing/2014/main" id="{CC1D8D3E-54A1-B677-04FC-24BB9DBF9E7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6;p57">
              <a:extLst>
                <a:ext uri="{FF2B5EF4-FFF2-40B4-BE49-F238E27FC236}">
                  <a16:creationId xmlns:a16="http://schemas.microsoft.com/office/drawing/2014/main" id="{114B9FD9-AD1D-9C05-E462-E7D5835F57BB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7;p57">
              <a:extLst>
                <a:ext uri="{FF2B5EF4-FFF2-40B4-BE49-F238E27FC236}">
                  <a16:creationId xmlns:a16="http://schemas.microsoft.com/office/drawing/2014/main" id="{4A5405FD-1406-BB18-7867-62CDFA58C00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8;p57">
              <a:extLst>
                <a:ext uri="{FF2B5EF4-FFF2-40B4-BE49-F238E27FC236}">
                  <a16:creationId xmlns:a16="http://schemas.microsoft.com/office/drawing/2014/main" id="{92A704FE-3085-F757-AF22-026B99B910E4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9;p57">
              <a:extLst>
                <a:ext uri="{FF2B5EF4-FFF2-40B4-BE49-F238E27FC236}">
                  <a16:creationId xmlns:a16="http://schemas.microsoft.com/office/drawing/2014/main" id="{430FC1C6-5217-F76E-36EC-B9F020D59F87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20;p57">
              <a:extLst>
                <a:ext uri="{FF2B5EF4-FFF2-40B4-BE49-F238E27FC236}">
                  <a16:creationId xmlns:a16="http://schemas.microsoft.com/office/drawing/2014/main" id="{A74B016B-FC36-2E6F-1A5A-D6327A91499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21;p57">
              <a:extLst>
                <a:ext uri="{FF2B5EF4-FFF2-40B4-BE49-F238E27FC236}">
                  <a16:creationId xmlns:a16="http://schemas.microsoft.com/office/drawing/2014/main" id="{64F07F5C-5BBB-2C47-C6EB-544BC1AF3B96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22;p57">
              <a:extLst>
                <a:ext uri="{FF2B5EF4-FFF2-40B4-BE49-F238E27FC236}">
                  <a16:creationId xmlns:a16="http://schemas.microsoft.com/office/drawing/2014/main" id="{345157D0-004C-58FF-96F7-6C486CD52FC1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23;p57">
              <a:extLst>
                <a:ext uri="{FF2B5EF4-FFF2-40B4-BE49-F238E27FC236}">
                  <a16:creationId xmlns:a16="http://schemas.microsoft.com/office/drawing/2014/main" id="{1640CAFC-ADF1-D799-40CA-21F88B6A65D8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4;p57">
              <a:extLst>
                <a:ext uri="{FF2B5EF4-FFF2-40B4-BE49-F238E27FC236}">
                  <a16:creationId xmlns:a16="http://schemas.microsoft.com/office/drawing/2014/main" id="{8F056E22-25E0-032D-6056-E17CDC0F9F9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5;p57">
              <a:extLst>
                <a:ext uri="{FF2B5EF4-FFF2-40B4-BE49-F238E27FC236}">
                  <a16:creationId xmlns:a16="http://schemas.microsoft.com/office/drawing/2014/main" id="{969E4F3E-C677-B99B-CE80-735D6E4DD648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6;p57">
              <a:extLst>
                <a:ext uri="{FF2B5EF4-FFF2-40B4-BE49-F238E27FC236}">
                  <a16:creationId xmlns:a16="http://schemas.microsoft.com/office/drawing/2014/main" id="{676AC348-C104-75F8-21F1-4C5C02BF7CF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7;p57">
              <a:extLst>
                <a:ext uri="{FF2B5EF4-FFF2-40B4-BE49-F238E27FC236}">
                  <a16:creationId xmlns:a16="http://schemas.microsoft.com/office/drawing/2014/main" id="{2A0D1712-16C0-F345-57F6-ED3160C4D303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8;p57">
              <a:extLst>
                <a:ext uri="{FF2B5EF4-FFF2-40B4-BE49-F238E27FC236}">
                  <a16:creationId xmlns:a16="http://schemas.microsoft.com/office/drawing/2014/main" id="{FFBE687F-7BAE-782E-256C-E8B7470D8337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9;p57">
              <a:extLst>
                <a:ext uri="{FF2B5EF4-FFF2-40B4-BE49-F238E27FC236}">
                  <a16:creationId xmlns:a16="http://schemas.microsoft.com/office/drawing/2014/main" id="{6B57A5A9-CADD-D1C6-E425-E1EE39015D67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30;p57">
              <a:extLst>
                <a:ext uri="{FF2B5EF4-FFF2-40B4-BE49-F238E27FC236}">
                  <a16:creationId xmlns:a16="http://schemas.microsoft.com/office/drawing/2014/main" id="{D79957DC-2BB1-8124-B5EB-D34D8E46E6DC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31;p57">
              <a:extLst>
                <a:ext uri="{FF2B5EF4-FFF2-40B4-BE49-F238E27FC236}">
                  <a16:creationId xmlns:a16="http://schemas.microsoft.com/office/drawing/2014/main" id="{43673B68-B1DB-E3A2-66D2-A6B31B1C3ADD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32;p57">
              <a:extLst>
                <a:ext uri="{FF2B5EF4-FFF2-40B4-BE49-F238E27FC236}">
                  <a16:creationId xmlns:a16="http://schemas.microsoft.com/office/drawing/2014/main" id="{3F4E5DE1-4233-5FD1-E9F6-946CEADC27B5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33;p57">
              <a:extLst>
                <a:ext uri="{FF2B5EF4-FFF2-40B4-BE49-F238E27FC236}">
                  <a16:creationId xmlns:a16="http://schemas.microsoft.com/office/drawing/2014/main" id="{92A57A6E-D0C7-AC4B-56DC-0E2A3D0BB9D8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4;p57">
              <a:extLst>
                <a:ext uri="{FF2B5EF4-FFF2-40B4-BE49-F238E27FC236}">
                  <a16:creationId xmlns:a16="http://schemas.microsoft.com/office/drawing/2014/main" id="{68C1D773-0461-74DB-A93F-6B5180979DC0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5;p57">
              <a:extLst>
                <a:ext uri="{FF2B5EF4-FFF2-40B4-BE49-F238E27FC236}">
                  <a16:creationId xmlns:a16="http://schemas.microsoft.com/office/drawing/2014/main" id="{878B6EFA-86A7-7B59-B89C-59AED5B8C3CC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6;p57">
              <a:extLst>
                <a:ext uri="{FF2B5EF4-FFF2-40B4-BE49-F238E27FC236}">
                  <a16:creationId xmlns:a16="http://schemas.microsoft.com/office/drawing/2014/main" id="{08041FFC-8C85-7A6E-73C1-CDAB4B904733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7;p57">
              <a:extLst>
                <a:ext uri="{FF2B5EF4-FFF2-40B4-BE49-F238E27FC236}">
                  <a16:creationId xmlns:a16="http://schemas.microsoft.com/office/drawing/2014/main" id="{2E5DC37C-2BA4-1CB6-498E-BC8A7C0D75D7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8;p57">
              <a:extLst>
                <a:ext uri="{FF2B5EF4-FFF2-40B4-BE49-F238E27FC236}">
                  <a16:creationId xmlns:a16="http://schemas.microsoft.com/office/drawing/2014/main" id="{727CA5EB-64B9-053A-3118-D33FDDF23E7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9;p57">
              <a:extLst>
                <a:ext uri="{FF2B5EF4-FFF2-40B4-BE49-F238E27FC236}">
                  <a16:creationId xmlns:a16="http://schemas.microsoft.com/office/drawing/2014/main" id="{602638F8-02A9-2DED-9FC0-1EE58AD6D0C6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40;p57">
              <a:extLst>
                <a:ext uri="{FF2B5EF4-FFF2-40B4-BE49-F238E27FC236}">
                  <a16:creationId xmlns:a16="http://schemas.microsoft.com/office/drawing/2014/main" id="{D9D2516C-FCCB-AFB8-23AB-3706DB2EE99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41;p57">
              <a:extLst>
                <a:ext uri="{FF2B5EF4-FFF2-40B4-BE49-F238E27FC236}">
                  <a16:creationId xmlns:a16="http://schemas.microsoft.com/office/drawing/2014/main" id="{AA852B72-AE08-C67D-19AC-903342340AD3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42;p57">
              <a:extLst>
                <a:ext uri="{FF2B5EF4-FFF2-40B4-BE49-F238E27FC236}">
                  <a16:creationId xmlns:a16="http://schemas.microsoft.com/office/drawing/2014/main" id="{47D817EA-EE92-24F6-4B20-3E790FA655B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43;p57">
              <a:extLst>
                <a:ext uri="{FF2B5EF4-FFF2-40B4-BE49-F238E27FC236}">
                  <a16:creationId xmlns:a16="http://schemas.microsoft.com/office/drawing/2014/main" id="{8D5E2D76-D62B-6DD9-3A57-15E1F207B532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4;p57">
              <a:extLst>
                <a:ext uri="{FF2B5EF4-FFF2-40B4-BE49-F238E27FC236}">
                  <a16:creationId xmlns:a16="http://schemas.microsoft.com/office/drawing/2014/main" id="{76B1FB14-B176-9171-B051-054AD8D3ED34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5;p57">
              <a:extLst>
                <a:ext uri="{FF2B5EF4-FFF2-40B4-BE49-F238E27FC236}">
                  <a16:creationId xmlns:a16="http://schemas.microsoft.com/office/drawing/2014/main" id="{90904570-64D6-F42C-504B-B6BFE13DC1F1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6;p57">
              <a:extLst>
                <a:ext uri="{FF2B5EF4-FFF2-40B4-BE49-F238E27FC236}">
                  <a16:creationId xmlns:a16="http://schemas.microsoft.com/office/drawing/2014/main" id="{3C231ABC-B6B9-991D-B349-59BB369B3E6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7;p57">
              <a:extLst>
                <a:ext uri="{FF2B5EF4-FFF2-40B4-BE49-F238E27FC236}">
                  <a16:creationId xmlns:a16="http://schemas.microsoft.com/office/drawing/2014/main" id="{25B3AB6C-E0ED-8B77-0ABD-7A8BBB52CF6A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8;p57">
              <a:extLst>
                <a:ext uri="{FF2B5EF4-FFF2-40B4-BE49-F238E27FC236}">
                  <a16:creationId xmlns:a16="http://schemas.microsoft.com/office/drawing/2014/main" id="{632EC8C0-CB52-59D5-A017-074B00579015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9;p57">
              <a:extLst>
                <a:ext uri="{FF2B5EF4-FFF2-40B4-BE49-F238E27FC236}">
                  <a16:creationId xmlns:a16="http://schemas.microsoft.com/office/drawing/2014/main" id="{02FCC99F-7788-4946-A926-8F8AA040E004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50;p57">
              <a:extLst>
                <a:ext uri="{FF2B5EF4-FFF2-40B4-BE49-F238E27FC236}">
                  <a16:creationId xmlns:a16="http://schemas.microsoft.com/office/drawing/2014/main" id="{84773055-5EFD-2EC4-648D-974558096BAA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51;p57">
              <a:extLst>
                <a:ext uri="{FF2B5EF4-FFF2-40B4-BE49-F238E27FC236}">
                  <a16:creationId xmlns:a16="http://schemas.microsoft.com/office/drawing/2014/main" id="{B702FC17-0E02-5139-8056-4564A30A134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52;p57">
              <a:extLst>
                <a:ext uri="{FF2B5EF4-FFF2-40B4-BE49-F238E27FC236}">
                  <a16:creationId xmlns:a16="http://schemas.microsoft.com/office/drawing/2014/main" id="{2EC73DD8-5C8A-46B7-B446-767C01888D5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53;p57">
              <a:extLst>
                <a:ext uri="{FF2B5EF4-FFF2-40B4-BE49-F238E27FC236}">
                  <a16:creationId xmlns:a16="http://schemas.microsoft.com/office/drawing/2014/main" id="{0EDA7B86-FF22-8224-50D7-86277C97A95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4;p57">
              <a:extLst>
                <a:ext uri="{FF2B5EF4-FFF2-40B4-BE49-F238E27FC236}">
                  <a16:creationId xmlns:a16="http://schemas.microsoft.com/office/drawing/2014/main" id="{41849CE8-DF19-E383-F5E6-FBA3FA1451D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5;p57">
              <a:extLst>
                <a:ext uri="{FF2B5EF4-FFF2-40B4-BE49-F238E27FC236}">
                  <a16:creationId xmlns:a16="http://schemas.microsoft.com/office/drawing/2014/main" id="{DF40EFC9-74EC-6007-D037-A81642270C52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6;p57">
              <a:extLst>
                <a:ext uri="{FF2B5EF4-FFF2-40B4-BE49-F238E27FC236}">
                  <a16:creationId xmlns:a16="http://schemas.microsoft.com/office/drawing/2014/main" id="{3CA949A4-E0AE-F224-CC46-2861C940E78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7;p57">
              <a:extLst>
                <a:ext uri="{FF2B5EF4-FFF2-40B4-BE49-F238E27FC236}">
                  <a16:creationId xmlns:a16="http://schemas.microsoft.com/office/drawing/2014/main" id="{83A0F835-73CC-A701-AB89-0D8D4A4373D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8;p57">
              <a:extLst>
                <a:ext uri="{FF2B5EF4-FFF2-40B4-BE49-F238E27FC236}">
                  <a16:creationId xmlns:a16="http://schemas.microsoft.com/office/drawing/2014/main" id="{C4FEF125-CA5C-A43F-796A-DCD9514CB9D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9;p57">
              <a:extLst>
                <a:ext uri="{FF2B5EF4-FFF2-40B4-BE49-F238E27FC236}">
                  <a16:creationId xmlns:a16="http://schemas.microsoft.com/office/drawing/2014/main" id="{E8FF9D03-43DC-6D5D-0E5A-E910EA188F09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60;p57">
              <a:extLst>
                <a:ext uri="{FF2B5EF4-FFF2-40B4-BE49-F238E27FC236}">
                  <a16:creationId xmlns:a16="http://schemas.microsoft.com/office/drawing/2014/main" id="{0D3774DA-E871-EEE5-B87E-BF0F4C408BE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61;p57">
              <a:extLst>
                <a:ext uri="{FF2B5EF4-FFF2-40B4-BE49-F238E27FC236}">
                  <a16:creationId xmlns:a16="http://schemas.microsoft.com/office/drawing/2014/main" id="{2DC0E857-4B45-F594-8649-4EADE6789F91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62;p57">
              <a:extLst>
                <a:ext uri="{FF2B5EF4-FFF2-40B4-BE49-F238E27FC236}">
                  <a16:creationId xmlns:a16="http://schemas.microsoft.com/office/drawing/2014/main" id="{BCC908F1-069A-DEB4-D1B4-72FBFD43CD61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63;p57">
              <a:extLst>
                <a:ext uri="{FF2B5EF4-FFF2-40B4-BE49-F238E27FC236}">
                  <a16:creationId xmlns:a16="http://schemas.microsoft.com/office/drawing/2014/main" id="{A3163D60-0F8C-3AC8-226F-F51C0461593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4;p57">
              <a:extLst>
                <a:ext uri="{FF2B5EF4-FFF2-40B4-BE49-F238E27FC236}">
                  <a16:creationId xmlns:a16="http://schemas.microsoft.com/office/drawing/2014/main" id="{B44AA89F-0D5A-3036-8912-67885C14614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5;p57">
              <a:extLst>
                <a:ext uri="{FF2B5EF4-FFF2-40B4-BE49-F238E27FC236}">
                  <a16:creationId xmlns:a16="http://schemas.microsoft.com/office/drawing/2014/main" id="{97028022-A933-CB4C-C075-E37531D57201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6;p57">
              <a:extLst>
                <a:ext uri="{FF2B5EF4-FFF2-40B4-BE49-F238E27FC236}">
                  <a16:creationId xmlns:a16="http://schemas.microsoft.com/office/drawing/2014/main" id="{9D8C15B7-A97A-1E81-D2FA-8185ED497FDA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7;p57">
              <a:extLst>
                <a:ext uri="{FF2B5EF4-FFF2-40B4-BE49-F238E27FC236}">
                  <a16:creationId xmlns:a16="http://schemas.microsoft.com/office/drawing/2014/main" id="{76B415F3-2210-5A7E-0524-581BE7935D9E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8;p57">
              <a:extLst>
                <a:ext uri="{FF2B5EF4-FFF2-40B4-BE49-F238E27FC236}">
                  <a16:creationId xmlns:a16="http://schemas.microsoft.com/office/drawing/2014/main" id="{AF3A0CAD-AFC3-9893-35E2-457D7C91891B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9;p57">
              <a:extLst>
                <a:ext uri="{FF2B5EF4-FFF2-40B4-BE49-F238E27FC236}">
                  <a16:creationId xmlns:a16="http://schemas.microsoft.com/office/drawing/2014/main" id="{EFD4A731-83B5-E63F-4449-44BA56E2930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70;p57">
              <a:extLst>
                <a:ext uri="{FF2B5EF4-FFF2-40B4-BE49-F238E27FC236}">
                  <a16:creationId xmlns:a16="http://schemas.microsoft.com/office/drawing/2014/main" id="{99189DBE-4C7A-8A5C-276C-CD945FD581F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71;p57">
              <a:extLst>
                <a:ext uri="{FF2B5EF4-FFF2-40B4-BE49-F238E27FC236}">
                  <a16:creationId xmlns:a16="http://schemas.microsoft.com/office/drawing/2014/main" id="{FD683E60-5F0D-D58E-C9EE-6D268BEFFE64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72;p57">
              <a:extLst>
                <a:ext uri="{FF2B5EF4-FFF2-40B4-BE49-F238E27FC236}">
                  <a16:creationId xmlns:a16="http://schemas.microsoft.com/office/drawing/2014/main" id="{F5F11088-21C6-58E6-9B6D-6B0332D7B75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73;p57">
              <a:extLst>
                <a:ext uri="{FF2B5EF4-FFF2-40B4-BE49-F238E27FC236}">
                  <a16:creationId xmlns:a16="http://schemas.microsoft.com/office/drawing/2014/main" id="{53D39537-F96D-1C7E-4E15-8F9DE087A96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4;p57">
              <a:extLst>
                <a:ext uri="{FF2B5EF4-FFF2-40B4-BE49-F238E27FC236}">
                  <a16:creationId xmlns:a16="http://schemas.microsoft.com/office/drawing/2014/main" id="{A7F5FE79-812B-0FDC-9045-ACE3C7C5FDC0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5;p57">
              <a:extLst>
                <a:ext uri="{FF2B5EF4-FFF2-40B4-BE49-F238E27FC236}">
                  <a16:creationId xmlns:a16="http://schemas.microsoft.com/office/drawing/2014/main" id="{B1F5A4CD-0179-F3C7-A693-2CF34FE7D926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6;p57">
              <a:extLst>
                <a:ext uri="{FF2B5EF4-FFF2-40B4-BE49-F238E27FC236}">
                  <a16:creationId xmlns:a16="http://schemas.microsoft.com/office/drawing/2014/main" id="{980A2E37-A4CF-98E2-9638-B861B02E1360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7;p57">
              <a:extLst>
                <a:ext uri="{FF2B5EF4-FFF2-40B4-BE49-F238E27FC236}">
                  <a16:creationId xmlns:a16="http://schemas.microsoft.com/office/drawing/2014/main" id="{67A47E57-8C64-539C-A32F-4617600A3DD5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8;p57">
              <a:extLst>
                <a:ext uri="{FF2B5EF4-FFF2-40B4-BE49-F238E27FC236}">
                  <a16:creationId xmlns:a16="http://schemas.microsoft.com/office/drawing/2014/main" id="{B808FBB2-ACFD-74A2-64AE-0E4C1996353C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9;p57">
              <a:extLst>
                <a:ext uri="{FF2B5EF4-FFF2-40B4-BE49-F238E27FC236}">
                  <a16:creationId xmlns:a16="http://schemas.microsoft.com/office/drawing/2014/main" id="{31A9FE8F-E870-4D1C-CC68-880A86F037F0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80;p57">
              <a:extLst>
                <a:ext uri="{FF2B5EF4-FFF2-40B4-BE49-F238E27FC236}">
                  <a16:creationId xmlns:a16="http://schemas.microsoft.com/office/drawing/2014/main" id="{D74B3BDA-4278-6903-EA22-E92E516871CF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81;p57">
              <a:extLst>
                <a:ext uri="{FF2B5EF4-FFF2-40B4-BE49-F238E27FC236}">
                  <a16:creationId xmlns:a16="http://schemas.microsoft.com/office/drawing/2014/main" id="{D8DFE9FA-5851-3E3A-3CEA-3B4046503F5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82;p57">
              <a:extLst>
                <a:ext uri="{FF2B5EF4-FFF2-40B4-BE49-F238E27FC236}">
                  <a16:creationId xmlns:a16="http://schemas.microsoft.com/office/drawing/2014/main" id="{AF9EA664-A52C-4C39-27C5-6A57C092E8E2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83;p57">
              <a:extLst>
                <a:ext uri="{FF2B5EF4-FFF2-40B4-BE49-F238E27FC236}">
                  <a16:creationId xmlns:a16="http://schemas.microsoft.com/office/drawing/2014/main" id="{5AF2E94E-C6A6-58FB-B863-9D88B80B5C4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4;p57">
              <a:extLst>
                <a:ext uri="{FF2B5EF4-FFF2-40B4-BE49-F238E27FC236}">
                  <a16:creationId xmlns:a16="http://schemas.microsoft.com/office/drawing/2014/main" id="{A4BCA38C-D0BF-D589-FA98-71FA302493F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5;p57">
              <a:extLst>
                <a:ext uri="{FF2B5EF4-FFF2-40B4-BE49-F238E27FC236}">
                  <a16:creationId xmlns:a16="http://schemas.microsoft.com/office/drawing/2014/main" id="{1DAA03B9-17D7-FE9B-1F06-F8238D19255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6;p57">
              <a:extLst>
                <a:ext uri="{FF2B5EF4-FFF2-40B4-BE49-F238E27FC236}">
                  <a16:creationId xmlns:a16="http://schemas.microsoft.com/office/drawing/2014/main" id="{14E2CD08-CAC5-3BDF-EAE9-D675FA80CB22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7;p57">
              <a:extLst>
                <a:ext uri="{FF2B5EF4-FFF2-40B4-BE49-F238E27FC236}">
                  <a16:creationId xmlns:a16="http://schemas.microsoft.com/office/drawing/2014/main" id="{A748ACAD-66BB-2404-405D-68B2794EB99D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8;p57">
              <a:extLst>
                <a:ext uri="{FF2B5EF4-FFF2-40B4-BE49-F238E27FC236}">
                  <a16:creationId xmlns:a16="http://schemas.microsoft.com/office/drawing/2014/main" id="{98419791-91CC-F80C-AFAF-D3644C6B109F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9;p57">
              <a:extLst>
                <a:ext uri="{FF2B5EF4-FFF2-40B4-BE49-F238E27FC236}">
                  <a16:creationId xmlns:a16="http://schemas.microsoft.com/office/drawing/2014/main" id="{450E6B3F-5E8E-596D-4BA9-54DC2318FD1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90;p57">
              <a:extLst>
                <a:ext uri="{FF2B5EF4-FFF2-40B4-BE49-F238E27FC236}">
                  <a16:creationId xmlns:a16="http://schemas.microsoft.com/office/drawing/2014/main" id="{DFFB755D-A7A7-E299-1EB0-05A675F41F92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91;p57">
              <a:extLst>
                <a:ext uri="{FF2B5EF4-FFF2-40B4-BE49-F238E27FC236}">
                  <a16:creationId xmlns:a16="http://schemas.microsoft.com/office/drawing/2014/main" id="{064983D3-B32D-8C2D-ACCE-79A6CCAF8B35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92;p57">
              <a:extLst>
                <a:ext uri="{FF2B5EF4-FFF2-40B4-BE49-F238E27FC236}">
                  <a16:creationId xmlns:a16="http://schemas.microsoft.com/office/drawing/2014/main" id="{B022BBF2-F654-D4CE-63BB-AFF0E6E102F6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93;p57">
              <a:extLst>
                <a:ext uri="{FF2B5EF4-FFF2-40B4-BE49-F238E27FC236}">
                  <a16:creationId xmlns:a16="http://schemas.microsoft.com/office/drawing/2014/main" id="{CD90AB94-A25E-9C2E-D59E-8C514B59CE3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4;p57">
              <a:extLst>
                <a:ext uri="{FF2B5EF4-FFF2-40B4-BE49-F238E27FC236}">
                  <a16:creationId xmlns:a16="http://schemas.microsoft.com/office/drawing/2014/main" id="{4C061941-D0E4-67C2-F8A0-77392F52915C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5;p57">
              <a:extLst>
                <a:ext uri="{FF2B5EF4-FFF2-40B4-BE49-F238E27FC236}">
                  <a16:creationId xmlns:a16="http://schemas.microsoft.com/office/drawing/2014/main" id="{E69CCDFE-B357-2DE2-3D95-64D0BBAB7981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6;p57">
              <a:extLst>
                <a:ext uri="{FF2B5EF4-FFF2-40B4-BE49-F238E27FC236}">
                  <a16:creationId xmlns:a16="http://schemas.microsoft.com/office/drawing/2014/main" id="{E2B7190A-BC27-916B-4CCD-05C78639D5B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7;p57">
              <a:extLst>
                <a:ext uri="{FF2B5EF4-FFF2-40B4-BE49-F238E27FC236}">
                  <a16:creationId xmlns:a16="http://schemas.microsoft.com/office/drawing/2014/main" id="{F6A8797B-DF83-2BB0-5B01-265CDB25623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8;p57">
              <a:extLst>
                <a:ext uri="{FF2B5EF4-FFF2-40B4-BE49-F238E27FC236}">
                  <a16:creationId xmlns:a16="http://schemas.microsoft.com/office/drawing/2014/main" id="{0352780D-BFCE-EBB7-6BC0-B5FF4069481B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9;p57">
              <a:extLst>
                <a:ext uri="{FF2B5EF4-FFF2-40B4-BE49-F238E27FC236}">
                  <a16:creationId xmlns:a16="http://schemas.microsoft.com/office/drawing/2014/main" id="{B451EEEE-9B84-845B-8F9E-ABA532C01340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000;p57">
              <a:extLst>
                <a:ext uri="{FF2B5EF4-FFF2-40B4-BE49-F238E27FC236}">
                  <a16:creationId xmlns:a16="http://schemas.microsoft.com/office/drawing/2014/main" id="{7EBEC248-A355-9D49-81E4-00BD68EB748D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001;p57">
              <a:extLst>
                <a:ext uri="{FF2B5EF4-FFF2-40B4-BE49-F238E27FC236}">
                  <a16:creationId xmlns:a16="http://schemas.microsoft.com/office/drawing/2014/main" id="{D8987E32-5A00-15F8-D489-A7DE4DA531D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002;p57">
              <a:extLst>
                <a:ext uri="{FF2B5EF4-FFF2-40B4-BE49-F238E27FC236}">
                  <a16:creationId xmlns:a16="http://schemas.microsoft.com/office/drawing/2014/main" id="{23ED1AE8-871D-0C6F-816F-896C2D7B9A29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003;p57">
              <a:extLst>
                <a:ext uri="{FF2B5EF4-FFF2-40B4-BE49-F238E27FC236}">
                  <a16:creationId xmlns:a16="http://schemas.microsoft.com/office/drawing/2014/main" id="{DF36428E-2431-E9AE-5A45-D8E53A909EF9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4;p57">
              <a:extLst>
                <a:ext uri="{FF2B5EF4-FFF2-40B4-BE49-F238E27FC236}">
                  <a16:creationId xmlns:a16="http://schemas.microsoft.com/office/drawing/2014/main" id="{F7B52010-025C-9133-EE70-854B6CB72163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5;p57">
              <a:extLst>
                <a:ext uri="{FF2B5EF4-FFF2-40B4-BE49-F238E27FC236}">
                  <a16:creationId xmlns:a16="http://schemas.microsoft.com/office/drawing/2014/main" id="{1E4C8615-58F6-BD51-FE1C-0AC039DA6395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6;p57">
              <a:extLst>
                <a:ext uri="{FF2B5EF4-FFF2-40B4-BE49-F238E27FC236}">
                  <a16:creationId xmlns:a16="http://schemas.microsoft.com/office/drawing/2014/main" id="{5E519AF4-CB10-136B-12FA-B74303240E7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7;p57">
              <a:extLst>
                <a:ext uri="{FF2B5EF4-FFF2-40B4-BE49-F238E27FC236}">
                  <a16:creationId xmlns:a16="http://schemas.microsoft.com/office/drawing/2014/main" id="{39455EA9-3926-473C-A880-D392AECBBDE8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8;p57">
              <a:extLst>
                <a:ext uri="{FF2B5EF4-FFF2-40B4-BE49-F238E27FC236}">
                  <a16:creationId xmlns:a16="http://schemas.microsoft.com/office/drawing/2014/main" id="{22BC8CD3-7802-7B61-6A03-C7FA0309DC3C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9;p57">
              <a:extLst>
                <a:ext uri="{FF2B5EF4-FFF2-40B4-BE49-F238E27FC236}">
                  <a16:creationId xmlns:a16="http://schemas.microsoft.com/office/drawing/2014/main" id="{91181359-79BD-E818-0F0E-EA133A6C0091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10;p57">
              <a:extLst>
                <a:ext uri="{FF2B5EF4-FFF2-40B4-BE49-F238E27FC236}">
                  <a16:creationId xmlns:a16="http://schemas.microsoft.com/office/drawing/2014/main" id="{F4AC62FD-09FF-FA63-87B8-8374686ECE60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11;p57">
              <a:extLst>
                <a:ext uri="{FF2B5EF4-FFF2-40B4-BE49-F238E27FC236}">
                  <a16:creationId xmlns:a16="http://schemas.microsoft.com/office/drawing/2014/main" id="{91BFCAC9-E73F-CEFA-A65D-06279307671D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12;p57">
              <a:extLst>
                <a:ext uri="{FF2B5EF4-FFF2-40B4-BE49-F238E27FC236}">
                  <a16:creationId xmlns:a16="http://schemas.microsoft.com/office/drawing/2014/main" id="{BF625255-7BBA-BD7B-BBC8-C706E5A1B3C8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13;p57">
              <a:extLst>
                <a:ext uri="{FF2B5EF4-FFF2-40B4-BE49-F238E27FC236}">
                  <a16:creationId xmlns:a16="http://schemas.microsoft.com/office/drawing/2014/main" id="{61C7CD66-E2DA-6730-24FA-F95646022461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4;p57">
              <a:extLst>
                <a:ext uri="{FF2B5EF4-FFF2-40B4-BE49-F238E27FC236}">
                  <a16:creationId xmlns:a16="http://schemas.microsoft.com/office/drawing/2014/main" id="{681DCEE0-E565-5FCC-B32E-A2EF181756A2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5;p57">
              <a:extLst>
                <a:ext uri="{FF2B5EF4-FFF2-40B4-BE49-F238E27FC236}">
                  <a16:creationId xmlns:a16="http://schemas.microsoft.com/office/drawing/2014/main" id="{E291AA51-5063-87DD-D364-3ECF7C81B231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6;p57">
              <a:extLst>
                <a:ext uri="{FF2B5EF4-FFF2-40B4-BE49-F238E27FC236}">
                  <a16:creationId xmlns:a16="http://schemas.microsoft.com/office/drawing/2014/main" id="{A95E891F-CE99-CEA7-DC79-2215D4CD9FD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7;p57">
              <a:extLst>
                <a:ext uri="{FF2B5EF4-FFF2-40B4-BE49-F238E27FC236}">
                  <a16:creationId xmlns:a16="http://schemas.microsoft.com/office/drawing/2014/main" id="{EAF0989E-3ED4-C20D-C76C-A0C9A6F3D38B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8;p57">
              <a:extLst>
                <a:ext uri="{FF2B5EF4-FFF2-40B4-BE49-F238E27FC236}">
                  <a16:creationId xmlns:a16="http://schemas.microsoft.com/office/drawing/2014/main" id="{A5A7B23A-9FD8-97FE-BB56-3F805FEA2B4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9;p57">
              <a:extLst>
                <a:ext uri="{FF2B5EF4-FFF2-40B4-BE49-F238E27FC236}">
                  <a16:creationId xmlns:a16="http://schemas.microsoft.com/office/drawing/2014/main" id="{A2B6E93F-9810-73AB-B600-480FFA4098F4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20;p57">
              <a:extLst>
                <a:ext uri="{FF2B5EF4-FFF2-40B4-BE49-F238E27FC236}">
                  <a16:creationId xmlns:a16="http://schemas.microsoft.com/office/drawing/2014/main" id="{FFF66397-CE88-A194-2829-3E2D5335B8F2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21;p57">
              <a:extLst>
                <a:ext uri="{FF2B5EF4-FFF2-40B4-BE49-F238E27FC236}">
                  <a16:creationId xmlns:a16="http://schemas.microsoft.com/office/drawing/2014/main" id="{65F6C66E-35D0-65A3-C2D3-70C72BA7DE0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22;p57">
              <a:extLst>
                <a:ext uri="{FF2B5EF4-FFF2-40B4-BE49-F238E27FC236}">
                  <a16:creationId xmlns:a16="http://schemas.microsoft.com/office/drawing/2014/main" id="{1D7500D7-CC41-2F70-9059-B7B8697BE5D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23;p57">
              <a:extLst>
                <a:ext uri="{FF2B5EF4-FFF2-40B4-BE49-F238E27FC236}">
                  <a16:creationId xmlns:a16="http://schemas.microsoft.com/office/drawing/2014/main" id="{7A38D9F9-891A-2B72-AF61-68F8EC4A7983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4;p57">
              <a:extLst>
                <a:ext uri="{FF2B5EF4-FFF2-40B4-BE49-F238E27FC236}">
                  <a16:creationId xmlns:a16="http://schemas.microsoft.com/office/drawing/2014/main" id="{64F08F30-3149-0BBB-358A-B2B966D175A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5;p57">
              <a:extLst>
                <a:ext uri="{FF2B5EF4-FFF2-40B4-BE49-F238E27FC236}">
                  <a16:creationId xmlns:a16="http://schemas.microsoft.com/office/drawing/2014/main" id="{6A60E433-83AC-9230-A149-465C79FD4769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6;p57">
              <a:extLst>
                <a:ext uri="{FF2B5EF4-FFF2-40B4-BE49-F238E27FC236}">
                  <a16:creationId xmlns:a16="http://schemas.microsoft.com/office/drawing/2014/main" id="{3E27B6EA-423B-963C-4F42-AB11B17B589F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7;p57">
              <a:extLst>
                <a:ext uri="{FF2B5EF4-FFF2-40B4-BE49-F238E27FC236}">
                  <a16:creationId xmlns:a16="http://schemas.microsoft.com/office/drawing/2014/main" id="{D178811C-B0E4-6E98-3E79-E721E1FE20BE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8;p57">
              <a:extLst>
                <a:ext uri="{FF2B5EF4-FFF2-40B4-BE49-F238E27FC236}">
                  <a16:creationId xmlns:a16="http://schemas.microsoft.com/office/drawing/2014/main" id="{C28AAD04-8AAF-3556-45D9-4EB7735E6C42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9;p57">
              <a:extLst>
                <a:ext uri="{FF2B5EF4-FFF2-40B4-BE49-F238E27FC236}">
                  <a16:creationId xmlns:a16="http://schemas.microsoft.com/office/drawing/2014/main" id="{5E842832-9BEE-ADC7-9ED9-18B88C204B0F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30;p57">
              <a:extLst>
                <a:ext uri="{FF2B5EF4-FFF2-40B4-BE49-F238E27FC236}">
                  <a16:creationId xmlns:a16="http://schemas.microsoft.com/office/drawing/2014/main" id="{601429CE-9139-11CE-ECC7-78BC6B8AF3B8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31;p57">
              <a:extLst>
                <a:ext uri="{FF2B5EF4-FFF2-40B4-BE49-F238E27FC236}">
                  <a16:creationId xmlns:a16="http://schemas.microsoft.com/office/drawing/2014/main" id="{D1C98E36-FB96-C1D2-53EF-6E0A461077C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32;p57">
              <a:extLst>
                <a:ext uri="{FF2B5EF4-FFF2-40B4-BE49-F238E27FC236}">
                  <a16:creationId xmlns:a16="http://schemas.microsoft.com/office/drawing/2014/main" id="{4FCD956C-E7E7-AB7A-0502-11DCCAE3BBE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33;p57">
              <a:extLst>
                <a:ext uri="{FF2B5EF4-FFF2-40B4-BE49-F238E27FC236}">
                  <a16:creationId xmlns:a16="http://schemas.microsoft.com/office/drawing/2014/main" id="{42AD2281-B41C-F295-C6E1-25CA8BC428F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4;p57">
              <a:extLst>
                <a:ext uri="{FF2B5EF4-FFF2-40B4-BE49-F238E27FC236}">
                  <a16:creationId xmlns:a16="http://schemas.microsoft.com/office/drawing/2014/main" id="{B00D2868-A001-595C-47A4-8BF400E23786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5;p57">
              <a:extLst>
                <a:ext uri="{FF2B5EF4-FFF2-40B4-BE49-F238E27FC236}">
                  <a16:creationId xmlns:a16="http://schemas.microsoft.com/office/drawing/2014/main" id="{B20CF51D-259F-271B-DED8-FA0927FC9AF5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6;p57">
              <a:extLst>
                <a:ext uri="{FF2B5EF4-FFF2-40B4-BE49-F238E27FC236}">
                  <a16:creationId xmlns:a16="http://schemas.microsoft.com/office/drawing/2014/main" id="{A75B2F4F-7413-780C-A752-1ADE555F2A35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7;p57">
              <a:extLst>
                <a:ext uri="{FF2B5EF4-FFF2-40B4-BE49-F238E27FC236}">
                  <a16:creationId xmlns:a16="http://schemas.microsoft.com/office/drawing/2014/main" id="{E83818EA-6482-D469-D0A8-91FF9A33AE9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8;p57">
              <a:extLst>
                <a:ext uri="{FF2B5EF4-FFF2-40B4-BE49-F238E27FC236}">
                  <a16:creationId xmlns:a16="http://schemas.microsoft.com/office/drawing/2014/main" id="{2BEAE7C6-A63F-1244-8055-0C142B6818C3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9;p57">
              <a:extLst>
                <a:ext uri="{FF2B5EF4-FFF2-40B4-BE49-F238E27FC236}">
                  <a16:creationId xmlns:a16="http://schemas.microsoft.com/office/drawing/2014/main" id="{0A87C0CB-A37D-FB87-532A-E2250F50575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40;p57">
              <a:extLst>
                <a:ext uri="{FF2B5EF4-FFF2-40B4-BE49-F238E27FC236}">
                  <a16:creationId xmlns:a16="http://schemas.microsoft.com/office/drawing/2014/main" id="{171CEAC1-501F-0184-0E32-168E441F7B77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41;p57">
              <a:extLst>
                <a:ext uri="{FF2B5EF4-FFF2-40B4-BE49-F238E27FC236}">
                  <a16:creationId xmlns:a16="http://schemas.microsoft.com/office/drawing/2014/main" id="{90D1C7B6-646A-52E6-F9AE-BEB58E4E207E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42;p57">
              <a:extLst>
                <a:ext uri="{FF2B5EF4-FFF2-40B4-BE49-F238E27FC236}">
                  <a16:creationId xmlns:a16="http://schemas.microsoft.com/office/drawing/2014/main" id="{3B13A28F-AD74-FA32-6E08-43C4B3F5955A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43;p57">
              <a:extLst>
                <a:ext uri="{FF2B5EF4-FFF2-40B4-BE49-F238E27FC236}">
                  <a16:creationId xmlns:a16="http://schemas.microsoft.com/office/drawing/2014/main" id="{B71235E8-FCEB-E0BC-49DD-3D4955B8B7D5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4;p57">
              <a:extLst>
                <a:ext uri="{FF2B5EF4-FFF2-40B4-BE49-F238E27FC236}">
                  <a16:creationId xmlns:a16="http://schemas.microsoft.com/office/drawing/2014/main" id="{432E21D9-8E01-2873-6A25-A225839ABF80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5;p57">
              <a:extLst>
                <a:ext uri="{FF2B5EF4-FFF2-40B4-BE49-F238E27FC236}">
                  <a16:creationId xmlns:a16="http://schemas.microsoft.com/office/drawing/2014/main" id="{D17E7C30-F197-3B5E-BCD4-760BAC448F4C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6;p57">
              <a:extLst>
                <a:ext uri="{FF2B5EF4-FFF2-40B4-BE49-F238E27FC236}">
                  <a16:creationId xmlns:a16="http://schemas.microsoft.com/office/drawing/2014/main" id="{0786720D-5078-C623-C113-864A2FCAC465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7;p57">
              <a:extLst>
                <a:ext uri="{FF2B5EF4-FFF2-40B4-BE49-F238E27FC236}">
                  <a16:creationId xmlns:a16="http://schemas.microsoft.com/office/drawing/2014/main" id="{BA7D2D5E-91D3-A0CA-43C1-6AA7A3B460AC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8;p57">
              <a:extLst>
                <a:ext uri="{FF2B5EF4-FFF2-40B4-BE49-F238E27FC236}">
                  <a16:creationId xmlns:a16="http://schemas.microsoft.com/office/drawing/2014/main" id="{2F0C0219-D7BC-C1FC-A067-8092B935A426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9;p57">
              <a:extLst>
                <a:ext uri="{FF2B5EF4-FFF2-40B4-BE49-F238E27FC236}">
                  <a16:creationId xmlns:a16="http://schemas.microsoft.com/office/drawing/2014/main" id="{3C108420-E60F-88E4-6774-17788633F243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50;p57">
              <a:extLst>
                <a:ext uri="{FF2B5EF4-FFF2-40B4-BE49-F238E27FC236}">
                  <a16:creationId xmlns:a16="http://schemas.microsoft.com/office/drawing/2014/main" id="{1BFF3923-751C-EF75-5216-83908D6ED4A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51;p57">
              <a:extLst>
                <a:ext uri="{FF2B5EF4-FFF2-40B4-BE49-F238E27FC236}">
                  <a16:creationId xmlns:a16="http://schemas.microsoft.com/office/drawing/2014/main" id="{926204D5-FA82-00A1-4CB7-FD451CAA1769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52;p57">
              <a:extLst>
                <a:ext uri="{FF2B5EF4-FFF2-40B4-BE49-F238E27FC236}">
                  <a16:creationId xmlns:a16="http://schemas.microsoft.com/office/drawing/2014/main" id="{2D29A856-9288-00E1-87E6-8B9D43264243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53;p57">
              <a:extLst>
                <a:ext uri="{FF2B5EF4-FFF2-40B4-BE49-F238E27FC236}">
                  <a16:creationId xmlns:a16="http://schemas.microsoft.com/office/drawing/2014/main" id="{6086558F-4C52-F540-F644-9F3AEBB131B9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4;p57">
              <a:extLst>
                <a:ext uri="{FF2B5EF4-FFF2-40B4-BE49-F238E27FC236}">
                  <a16:creationId xmlns:a16="http://schemas.microsoft.com/office/drawing/2014/main" id="{29EF7963-D2AE-FB32-CE17-3E2BBA65CF3F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5;p57">
              <a:extLst>
                <a:ext uri="{FF2B5EF4-FFF2-40B4-BE49-F238E27FC236}">
                  <a16:creationId xmlns:a16="http://schemas.microsoft.com/office/drawing/2014/main" id="{E72D6E18-792A-0ABD-D9D7-70694C4D2D26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6;p57">
              <a:extLst>
                <a:ext uri="{FF2B5EF4-FFF2-40B4-BE49-F238E27FC236}">
                  <a16:creationId xmlns:a16="http://schemas.microsoft.com/office/drawing/2014/main" id="{1F2FC84A-960B-91A5-97FA-6D82468F8778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7;p57">
              <a:extLst>
                <a:ext uri="{FF2B5EF4-FFF2-40B4-BE49-F238E27FC236}">
                  <a16:creationId xmlns:a16="http://schemas.microsoft.com/office/drawing/2014/main" id="{B820F00E-9A6B-9222-FBB6-F729AAE7E65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8;p57">
              <a:extLst>
                <a:ext uri="{FF2B5EF4-FFF2-40B4-BE49-F238E27FC236}">
                  <a16:creationId xmlns:a16="http://schemas.microsoft.com/office/drawing/2014/main" id="{69508E1F-9D96-6771-7AEA-C29C6E04D9F2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9;p57">
              <a:extLst>
                <a:ext uri="{FF2B5EF4-FFF2-40B4-BE49-F238E27FC236}">
                  <a16:creationId xmlns:a16="http://schemas.microsoft.com/office/drawing/2014/main" id="{F1F5FF06-6326-2F2A-32DA-3A20163732AA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60;p57">
              <a:extLst>
                <a:ext uri="{FF2B5EF4-FFF2-40B4-BE49-F238E27FC236}">
                  <a16:creationId xmlns:a16="http://schemas.microsoft.com/office/drawing/2014/main" id="{314F734D-D9DC-9DF5-6482-96AD5D61AE18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61;p57">
              <a:extLst>
                <a:ext uri="{FF2B5EF4-FFF2-40B4-BE49-F238E27FC236}">
                  <a16:creationId xmlns:a16="http://schemas.microsoft.com/office/drawing/2014/main" id="{E0506442-4AF0-AA23-8BD2-CC6153CAAC90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62;p57">
              <a:extLst>
                <a:ext uri="{FF2B5EF4-FFF2-40B4-BE49-F238E27FC236}">
                  <a16:creationId xmlns:a16="http://schemas.microsoft.com/office/drawing/2014/main" id="{CB0E5608-37E3-E4A1-4ADD-53658B3A2AE6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63;p57">
              <a:extLst>
                <a:ext uri="{FF2B5EF4-FFF2-40B4-BE49-F238E27FC236}">
                  <a16:creationId xmlns:a16="http://schemas.microsoft.com/office/drawing/2014/main" id="{44C95684-973E-011B-9C2C-FE6DBEC99BC1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4;p57">
              <a:extLst>
                <a:ext uri="{FF2B5EF4-FFF2-40B4-BE49-F238E27FC236}">
                  <a16:creationId xmlns:a16="http://schemas.microsoft.com/office/drawing/2014/main" id="{F2596074-9B1C-94D4-81D8-A5F8A2B7B8EB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5;p57">
              <a:extLst>
                <a:ext uri="{FF2B5EF4-FFF2-40B4-BE49-F238E27FC236}">
                  <a16:creationId xmlns:a16="http://schemas.microsoft.com/office/drawing/2014/main" id="{6D91A8DD-1DCA-E63A-A012-2A43CC5BE932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6;p57">
              <a:extLst>
                <a:ext uri="{FF2B5EF4-FFF2-40B4-BE49-F238E27FC236}">
                  <a16:creationId xmlns:a16="http://schemas.microsoft.com/office/drawing/2014/main" id="{195A762D-AC8A-71B8-64D7-D1830ECCF7B8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7;p57">
              <a:extLst>
                <a:ext uri="{FF2B5EF4-FFF2-40B4-BE49-F238E27FC236}">
                  <a16:creationId xmlns:a16="http://schemas.microsoft.com/office/drawing/2014/main" id="{05894B2E-6071-4DD5-C18F-FFF84B5A6E09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8;p57">
              <a:extLst>
                <a:ext uri="{FF2B5EF4-FFF2-40B4-BE49-F238E27FC236}">
                  <a16:creationId xmlns:a16="http://schemas.microsoft.com/office/drawing/2014/main" id="{5395B3D5-D0D0-35C2-7770-67D6C3D2DA0C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9;p57">
              <a:extLst>
                <a:ext uri="{FF2B5EF4-FFF2-40B4-BE49-F238E27FC236}">
                  <a16:creationId xmlns:a16="http://schemas.microsoft.com/office/drawing/2014/main" id="{853B75FC-1B32-EA50-BE55-8DFC5583408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70;p57">
              <a:extLst>
                <a:ext uri="{FF2B5EF4-FFF2-40B4-BE49-F238E27FC236}">
                  <a16:creationId xmlns:a16="http://schemas.microsoft.com/office/drawing/2014/main" id="{A136F70A-3675-AF6B-ACC8-E7815B14B4C0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71;p57">
              <a:extLst>
                <a:ext uri="{FF2B5EF4-FFF2-40B4-BE49-F238E27FC236}">
                  <a16:creationId xmlns:a16="http://schemas.microsoft.com/office/drawing/2014/main" id="{165F149F-28B7-94A9-AC9F-EB74D35A9983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72;p57">
              <a:extLst>
                <a:ext uri="{FF2B5EF4-FFF2-40B4-BE49-F238E27FC236}">
                  <a16:creationId xmlns:a16="http://schemas.microsoft.com/office/drawing/2014/main" id="{1B2253DB-8EE7-985B-5687-B2E0B136E3EE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73;p57">
              <a:extLst>
                <a:ext uri="{FF2B5EF4-FFF2-40B4-BE49-F238E27FC236}">
                  <a16:creationId xmlns:a16="http://schemas.microsoft.com/office/drawing/2014/main" id="{2A557936-40A5-069F-A0CD-50A1CC7A1A3F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4;p57">
              <a:extLst>
                <a:ext uri="{FF2B5EF4-FFF2-40B4-BE49-F238E27FC236}">
                  <a16:creationId xmlns:a16="http://schemas.microsoft.com/office/drawing/2014/main" id="{7686CF1D-7025-1FAF-73D6-DE89BAFE4C7C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5;p57">
              <a:extLst>
                <a:ext uri="{FF2B5EF4-FFF2-40B4-BE49-F238E27FC236}">
                  <a16:creationId xmlns:a16="http://schemas.microsoft.com/office/drawing/2014/main" id="{3797A221-6A72-B463-7171-72FF862C947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6;p57">
              <a:extLst>
                <a:ext uri="{FF2B5EF4-FFF2-40B4-BE49-F238E27FC236}">
                  <a16:creationId xmlns:a16="http://schemas.microsoft.com/office/drawing/2014/main" id="{BC800301-D25E-FC8C-6507-02EF7D02A310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7;p57">
              <a:extLst>
                <a:ext uri="{FF2B5EF4-FFF2-40B4-BE49-F238E27FC236}">
                  <a16:creationId xmlns:a16="http://schemas.microsoft.com/office/drawing/2014/main" id="{7E90C679-1A16-8D75-4851-3FCCB16D45CE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8;p57">
              <a:extLst>
                <a:ext uri="{FF2B5EF4-FFF2-40B4-BE49-F238E27FC236}">
                  <a16:creationId xmlns:a16="http://schemas.microsoft.com/office/drawing/2014/main" id="{438CF01E-4D21-F81D-A6C7-F8C91527606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9;p57">
              <a:extLst>
                <a:ext uri="{FF2B5EF4-FFF2-40B4-BE49-F238E27FC236}">
                  <a16:creationId xmlns:a16="http://schemas.microsoft.com/office/drawing/2014/main" id="{DC7D447B-8742-AA6C-D7E4-FA6FDC5D6992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80;p57">
              <a:extLst>
                <a:ext uri="{FF2B5EF4-FFF2-40B4-BE49-F238E27FC236}">
                  <a16:creationId xmlns:a16="http://schemas.microsoft.com/office/drawing/2014/main" id="{FEFF9EE8-E12F-A847-96CA-4D1A2B7A51E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1" name="Google Shape;840;p57">
            <a:extLst>
              <a:ext uri="{FF2B5EF4-FFF2-40B4-BE49-F238E27FC236}">
                <a16:creationId xmlns:a16="http://schemas.microsoft.com/office/drawing/2014/main" id="{073C8A6E-0C5D-3FC1-3FC4-AFD38A1DC72F}"/>
              </a:ext>
            </a:extLst>
          </p:cNvPr>
          <p:cNvGrpSpPr/>
          <p:nvPr userDrawn="1"/>
        </p:nvGrpSpPr>
        <p:grpSpPr>
          <a:xfrm rot="10800000">
            <a:off x="10531456" y="-183995"/>
            <a:ext cx="2802053" cy="871493"/>
            <a:chOff x="731831" y="1315631"/>
            <a:chExt cx="2101540" cy="653620"/>
          </a:xfrm>
        </p:grpSpPr>
        <p:sp>
          <p:nvSpPr>
            <p:cNvPr id="252" name="Google Shape;841;p57">
              <a:extLst>
                <a:ext uri="{FF2B5EF4-FFF2-40B4-BE49-F238E27FC236}">
                  <a16:creationId xmlns:a16="http://schemas.microsoft.com/office/drawing/2014/main" id="{C75ED08E-7011-34A3-092F-3913A6939E98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842;p57">
              <a:extLst>
                <a:ext uri="{FF2B5EF4-FFF2-40B4-BE49-F238E27FC236}">
                  <a16:creationId xmlns:a16="http://schemas.microsoft.com/office/drawing/2014/main" id="{B75EA1D0-A0A2-F003-8E5E-A1856744CB0E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843;p57">
              <a:extLst>
                <a:ext uri="{FF2B5EF4-FFF2-40B4-BE49-F238E27FC236}">
                  <a16:creationId xmlns:a16="http://schemas.microsoft.com/office/drawing/2014/main" id="{C99705F8-87AF-D2B1-3A24-93CD582F001F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844;p57">
              <a:extLst>
                <a:ext uri="{FF2B5EF4-FFF2-40B4-BE49-F238E27FC236}">
                  <a16:creationId xmlns:a16="http://schemas.microsoft.com/office/drawing/2014/main" id="{DDB082F7-5E67-4F45-4773-33F4F604D84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845;p57">
              <a:extLst>
                <a:ext uri="{FF2B5EF4-FFF2-40B4-BE49-F238E27FC236}">
                  <a16:creationId xmlns:a16="http://schemas.microsoft.com/office/drawing/2014/main" id="{2AEAD7CE-EA1E-C1A1-69C9-478503B1C86E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846;p57">
              <a:extLst>
                <a:ext uri="{FF2B5EF4-FFF2-40B4-BE49-F238E27FC236}">
                  <a16:creationId xmlns:a16="http://schemas.microsoft.com/office/drawing/2014/main" id="{E453D556-B327-DC6A-BECE-008886A5DE77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47;p57">
              <a:extLst>
                <a:ext uri="{FF2B5EF4-FFF2-40B4-BE49-F238E27FC236}">
                  <a16:creationId xmlns:a16="http://schemas.microsoft.com/office/drawing/2014/main" id="{363E8EDF-38DD-EA8A-F301-1B418043A3D6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48;p57">
              <a:extLst>
                <a:ext uri="{FF2B5EF4-FFF2-40B4-BE49-F238E27FC236}">
                  <a16:creationId xmlns:a16="http://schemas.microsoft.com/office/drawing/2014/main" id="{5369B391-FFC8-88FC-D23B-A7C88FBD091F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49;p57">
              <a:extLst>
                <a:ext uri="{FF2B5EF4-FFF2-40B4-BE49-F238E27FC236}">
                  <a16:creationId xmlns:a16="http://schemas.microsoft.com/office/drawing/2014/main" id="{B710B44F-EAAB-8B6B-8881-5A2DCC14DC59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50;p57">
              <a:extLst>
                <a:ext uri="{FF2B5EF4-FFF2-40B4-BE49-F238E27FC236}">
                  <a16:creationId xmlns:a16="http://schemas.microsoft.com/office/drawing/2014/main" id="{10F4FFB3-2405-F752-56AF-39ACEDC9DF09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51;p57">
              <a:extLst>
                <a:ext uri="{FF2B5EF4-FFF2-40B4-BE49-F238E27FC236}">
                  <a16:creationId xmlns:a16="http://schemas.microsoft.com/office/drawing/2014/main" id="{3119A488-73F2-023F-397A-37C4619493C4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52;p57">
              <a:extLst>
                <a:ext uri="{FF2B5EF4-FFF2-40B4-BE49-F238E27FC236}">
                  <a16:creationId xmlns:a16="http://schemas.microsoft.com/office/drawing/2014/main" id="{FEC3D1DC-A633-3469-459E-91B79D71713F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53;p57">
              <a:extLst>
                <a:ext uri="{FF2B5EF4-FFF2-40B4-BE49-F238E27FC236}">
                  <a16:creationId xmlns:a16="http://schemas.microsoft.com/office/drawing/2014/main" id="{F7E80B77-9A7D-789B-8555-4583F2966478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54;p57">
              <a:extLst>
                <a:ext uri="{FF2B5EF4-FFF2-40B4-BE49-F238E27FC236}">
                  <a16:creationId xmlns:a16="http://schemas.microsoft.com/office/drawing/2014/main" id="{6D19CB26-C633-4D8C-ECE4-AEFF95C24DE2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55;p57">
              <a:extLst>
                <a:ext uri="{FF2B5EF4-FFF2-40B4-BE49-F238E27FC236}">
                  <a16:creationId xmlns:a16="http://schemas.microsoft.com/office/drawing/2014/main" id="{794AB17C-3B91-57CE-985C-7C58DEE4723D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56;p57">
              <a:extLst>
                <a:ext uri="{FF2B5EF4-FFF2-40B4-BE49-F238E27FC236}">
                  <a16:creationId xmlns:a16="http://schemas.microsoft.com/office/drawing/2014/main" id="{FB76A74D-08FB-C25A-3458-9FF2CF214358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57;p57">
              <a:extLst>
                <a:ext uri="{FF2B5EF4-FFF2-40B4-BE49-F238E27FC236}">
                  <a16:creationId xmlns:a16="http://schemas.microsoft.com/office/drawing/2014/main" id="{CC897768-5C3D-FEE7-3E57-7C2FC85D692C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58;p57">
              <a:extLst>
                <a:ext uri="{FF2B5EF4-FFF2-40B4-BE49-F238E27FC236}">
                  <a16:creationId xmlns:a16="http://schemas.microsoft.com/office/drawing/2014/main" id="{E09666D3-1457-DAF9-1D3F-E8775573E668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59;p57">
              <a:extLst>
                <a:ext uri="{FF2B5EF4-FFF2-40B4-BE49-F238E27FC236}">
                  <a16:creationId xmlns:a16="http://schemas.microsoft.com/office/drawing/2014/main" id="{8B251EC8-6472-5B6B-6525-B43049F24552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60;p57">
              <a:extLst>
                <a:ext uri="{FF2B5EF4-FFF2-40B4-BE49-F238E27FC236}">
                  <a16:creationId xmlns:a16="http://schemas.microsoft.com/office/drawing/2014/main" id="{7E0CC60B-18EF-ABF7-3107-3136F0FF2514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61;p57">
              <a:extLst>
                <a:ext uri="{FF2B5EF4-FFF2-40B4-BE49-F238E27FC236}">
                  <a16:creationId xmlns:a16="http://schemas.microsoft.com/office/drawing/2014/main" id="{DE915DED-4D33-E113-56E5-7C96FAF02DC8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862;p57">
              <a:extLst>
                <a:ext uri="{FF2B5EF4-FFF2-40B4-BE49-F238E27FC236}">
                  <a16:creationId xmlns:a16="http://schemas.microsoft.com/office/drawing/2014/main" id="{71D0E516-0522-8163-0CC4-29B02E2350C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863;p57">
              <a:extLst>
                <a:ext uri="{FF2B5EF4-FFF2-40B4-BE49-F238E27FC236}">
                  <a16:creationId xmlns:a16="http://schemas.microsoft.com/office/drawing/2014/main" id="{CBE9AD1A-F434-CD6C-B432-02135C27B09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864;p57">
              <a:extLst>
                <a:ext uri="{FF2B5EF4-FFF2-40B4-BE49-F238E27FC236}">
                  <a16:creationId xmlns:a16="http://schemas.microsoft.com/office/drawing/2014/main" id="{9E10E2CE-976B-0AD1-6587-144D63A243E0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865;p57">
              <a:extLst>
                <a:ext uri="{FF2B5EF4-FFF2-40B4-BE49-F238E27FC236}">
                  <a16:creationId xmlns:a16="http://schemas.microsoft.com/office/drawing/2014/main" id="{34BC2FD8-F6AB-536C-2467-D2610EE4663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866;p57">
              <a:extLst>
                <a:ext uri="{FF2B5EF4-FFF2-40B4-BE49-F238E27FC236}">
                  <a16:creationId xmlns:a16="http://schemas.microsoft.com/office/drawing/2014/main" id="{38288269-CEB0-DCD3-AABB-B026DF69DD49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867;p57">
              <a:extLst>
                <a:ext uri="{FF2B5EF4-FFF2-40B4-BE49-F238E27FC236}">
                  <a16:creationId xmlns:a16="http://schemas.microsoft.com/office/drawing/2014/main" id="{FDD0C06F-E955-CE8C-1505-1676CE7223B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868;p57">
              <a:extLst>
                <a:ext uri="{FF2B5EF4-FFF2-40B4-BE49-F238E27FC236}">
                  <a16:creationId xmlns:a16="http://schemas.microsoft.com/office/drawing/2014/main" id="{1AE8B762-AC2F-C832-A3EA-242C9A8B380A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869;p57">
              <a:extLst>
                <a:ext uri="{FF2B5EF4-FFF2-40B4-BE49-F238E27FC236}">
                  <a16:creationId xmlns:a16="http://schemas.microsoft.com/office/drawing/2014/main" id="{F2F2F130-83CE-D800-CCED-46B1EFC5C963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870;p57">
              <a:extLst>
                <a:ext uri="{FF2B5EF4-FFF2-40B4-BE49-F238E27FC236}">
                  <a16:creationId xmlns:a16="http://schemas.microsoft.com/office/drawing/2014/main" id="{F3BB3C21-2ADE-4286-F422-B5999A21A95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871;p57">
              <a:extLst>
                <a:ext uri="{FF2B5EF4-FFF2-40B4-BE49-F238E27FC236}">
                  <a16:creationId xmlns:a16="http://schemas.microsoft.com/office/drawing/2014/main" id="{CFEE1B70-1EA1-EE88-BF41-5040CABB5E2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872;p57">
              <a:extLst>
                <a:ext uri="{FF2B5EF4-FFF2-40B4-BE49-F238E27FC236}">
                  <a16:creationId xmlns:a16="http://schemas.microsoft.com/office/drawing/2014/main" id="{D3A798AB-233A-E50F-540E-23D2C97230FA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873;p57">
              <a:extLst>
                <a:ext uri="{FF2B5EF4-FFF2-40B4-BE49-F238E27FC236}">
                  <a16:creationId xmlns:a16="http://schemas.microsoft.com/office/drawing/2014/main" id="{C2DB1C8E-D94A-D535-5230-A7ACB51A18C4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874;p57">
              <a:extLst>
                <a:ext uri="{FF2B5EF4-FFF2-40B4-BE49-F238E27FC236}">
                  <a16:creationId xmlns:a16="http://schemas.microsoft.com/office/drawing/2014/main" id="{29AC946E-33D5-4EDF-5A14-7F225199D251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875;p57">
              <a:extLst>
                <a:ext uri="{FF2B5EF4-FFF2-40B4-BE49-F238E27FC236}">
                  <a16:creationId xmlns:a16="http://schemas.microsoft.com/office/drawing/2014/main" id="{A0EC52A2-845F-2082-7233-E6207923453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876;p57">
              <a:extLst>
                <a:ext uri="{FF2B5EF4-FFF2-40B4-BE49-F238E27FC236}">
                  <a16:creationId xmlns:a16="http://schemas.microsoft.com/office/drawing/2014/main" id="{65745873-9CA6-1220-F227-292BDF3AC122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877;p57">
              <a:extLst>
                <a:ext uri="{FF2B5EF4-FFF2-40B4-BE49-F238E27FC236}">
                  <a16:creationId xmlns:a16="http://schemas.microsoft.com/office/drawing/2014/main" id="{67108C15-5843-7187-FF1A-690017794D0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878;p57">
              <a:extLst>
                <a:ext uri="{FF2B5EF4-FFF2-40B4-BE49-F238E27FC236}">
                  <a16:creationId xmlns:a16="http://schemas.microsoft.com/office/drawing/2014/main" id="{4B594162-C630-1B06-2753-012A17A86CE0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879;p57">
              <a:extLst>
                <a:ext uri="{FF2B5EF4-FFF2-40B4-BE49-F238E27FC236}">
                  <a16:creationId xmlns:a16="http://schemas.microsoft.com/office/drawing/2014/main" id="{22C87F4D-32D0-6674-004F-E87F3AC7CBB1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880;p57">
              <a:extLst>
                <a:ext uri="{FF2B5EF4-FFF2-40B4-BE49-F238E27FC236}">
                  <a16:creationId xmlns:a16="http://schemas.microsoft.com/office/drawing/2014/main" id="{3777E86B-E333-953B-3CDE-442BBAFF9BA1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881;p57">
              <a:extLst>
                <a:ext uri="{FF2B5EF4-FFF2-40B4-BE49-F238E27FC236}">
                  <a16:creationId xmlns:a16="http://schemas.microsoft.com/office/drawing/2014/main" id="{1EAE3964-F872-A2AE-44DA-3EACD4698513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882;p57">
              <a:extLst>
                <a:ext uri="{FF2B5EF4-FFF2-40B4-BE49-F238E27FC236}">
                  <a16:creationId xmlns:a16="http://schemas.microsoft.com/office/drawing/2014/main" id="{9224FE4F-2939-088E-F29D-64929D0A6B5A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883;p57">
              <a:extLst>
                <a:ext uri="{FF2B5EF4-FFF2-40B4-BE49-F238E27FC236}">
                  <a16:creationId xmlns:a16="http://schemas.microsoft.com/office/drawing/2014/main" id="{96CA8FE6-8798-359B-43B0-99D7DC609C7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884;p57">
              <a:extLst>
                <a:ext uri="{FF2B5EF4-FFF2-40B4-BE49-F238E27FC236}">
                  <a16:creationId xmlns:a16="http://schemas.microsoft.com/office/drawing/2014/main" id="{740E1258-3F45-BA20-A303-296B4BF8551D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885;p57">
              <a:extLst>
                <a:ext uri="{FF2B5EF4-FFF2-40B4-BE49-F238E27FC236}">
                  <a16:creationId xmlns:a16="http://schemas.microsoft.com/office/drawing/2014/main" id="{03EDAE05-C4C1-5542-2A6E-B566771C50D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886;p57">
              <a:extLst>
                <a:ext uri="{FF2B5EF4-FFF2-40B4-BE49-F238E27FC236}">
                  <a16:creationId xmlns:a16="http://schemas.microsoft.com/office/drawing/2014/main" id="{B1AA4C5C-A225-6AE1-10F7-ADB5EB139589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887;p57">
              <a:extLst>
                <a:ext uri="{FF2B5EF4-FFF2-40B4-BE49-F238E27FC236}">
                  <a16:creationId xmlns:a16="http://schemas.microsoft.com/office/drawing/2014/main" id="{7D4D7734-4FE8-69C3-CD2C-1CC9C3CAAF15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888;p57">
              <a:extLst>
                <a:ext uri="{FF2B5EF4-FFF2-40B4-BE49-F238E27FC236}">
                  <a16:creationId xmlns:a16="http://schemas.microsoft.com/office/drawing/2014/main" id="{24B8E2CB-0198-3105-878A-F5E345C32F23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889;p57">
              <a:extLst>
                <a:ext uri="{FF2B5EF4-FFF2-40B4-BE49-F238E27FC236}">
                  <a16:creationId xmlns:a16="http://schemas.microsoft.com/office/drawing/2014/main" id="{47E0D727-1B45-B4E7-5135-E73AEFF6A56D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890;p57">
              <a:extLst>
                <a:ext uri="{FF2B5EF4-FFF2-40B4-BE49-F238E27FC236}">
                  <a16:creationId xmlns:a16="http://schemas.microsoft.com/office/drawing/2014/main" id="{9739693D-99A0-6B92-8EB8-ADC6E79DF89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891;p57">
              <a:extLst>
                <a:ext uri="{FF2B5EF4-FFF2-40B4-BE49-F238E27FC236}">
                  <a16:creationId xmlns:a16="http://schemas.microsoft.com/office/drawing/2014/main" id="{281A34B2-B230-796F-2AA3-581AF845AC6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892;p57">
              <a:extLst>
                <a:ext uri="{FF2B5EF4-FFF2-40B4-BE49-F238E27FC236}">
                  <a16:creationId xmlns:a16="http://schemas.microsoft.com/office/drawing/2014/main" id="{78BCE454-6134-CEBC-6F11-B421EE1336E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893;p57">
              <a:extLst>
                <a:ext uri="{FF2B5EF4-FFF2-40B4-BE49-F238E27FC236}">
                  <a16:creationId xmlns:a16="http://schemas.microsoft.com/office/drawing/2014/main" id="{DB1DD839-E218-4564-5A59-0A3BF3CD7199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894;p57">
              <a:extLst>
                <a:ext uri="{FF2B5EF4-FFF2-40B4-BE49-F238E27FC236}">
                  <a16:creationId xmlns:a16="http://schemas.microsoft.com/office/drawing/2014/main" id="{821BDDDC-C8D1-3019-49F0-D2255CD4DCC2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895;p57">
              <a:extLst>
                <a:ext uri="{FF2B5EF4-FFF2-40B4-BE49-F238E27FC236}">
                  <a16:creationId xmlns:a16="http://schemas.microsoft.com/office/drawing/2014/main" id="{0ECFA388-C38A-364F-A8ED-4FD6EFB84746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896;p57">
              <a:extLst>
                <a:ext uri="{FF2B5EF4-FFF2-40B4-BE49-F238E27FC236}">
                  <a16:creationId xmlns:a16="http://schemas.microsoft.com/office/drawing/2014/main" id="{C7F9F6E0-E6C0-C2C5-0500-22514082247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897;p57">
              <a:extLst>
                <a:ext uri="{FF2B5EF4-FFF2-40B4-BE49-F238E27FC236}">
                  <a16:creationId xmlns:a16="http://schemas.microsoft.com/office/drawing/2014/main" id="{59743070-0A9A-0614-B6C0-716A03BBCC01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898;p57">
              <a:extLst>
                <a:ext uri="{FF2B5EF4-FFF2-40B4-BE49-F238E27FC236}">
                  <a16:creationId xmlns:a16="http://schemas.microsoft.com/office/drawing/2014/main" id="{1FB4FB3E-5A25-1A10-A125-9ADA50C75E2D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899;p57">
              <a:extLst>
                <a:ext uri="{FF2B5EF4-FFF2-40B4-BE49-F238E27FC236}">
                  <a16:creationId xmlns:a16="http://schemas.microsoft.com/office/drawing/2014/main" id="{F3C888A7-D6AA-3BE7-0802-90DAD66BF52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900;p57">
              <a:extLst>
                <a:ext uri="{FF2B5EF4-FFF2-40B4-BE49-F238E27FC236}">
                  <a16:creationId xmlns:a16="http://schemas.microsoft.com/office/drawing/2014/main" id="{3C8FEBD4-38E5-A5B4-0707-860D47FE4CD3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901;p57">
              <a:extLst>
                <a:ext uri="{FF2B5EF4-FFF2-40B4-BE49-F238E27FC236}">
                  <a16:creationId xmlns:a16="http://schemas.microsoft.com/office/drawing/2014/main" id="{D5ED01E0-D181-CF42-E8AB-1BDF910DDBE7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902;p57">
              <a:extLst>
                <a:ext uri="{FF2B5EF4-FFF2-40B4-BE49-F238E27FC236}">
                  <a16:creationId xmlns:a16="http://schemas.microsoft.com/office/drawing/2014/main" id="{F5E63925-F2AD-F6EC-75FC-FB4D47688250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903;p57">
              <a:extLst>
                <a:ext uri="{FF2B5EF4-FFF2-40B4-BE49-F238E27FC236}">
                  <a16:creationId xmlns:a16="http://schemas.microsoft.com/office/drawing/2014/main" id="{89266E00-A8E4-428F-64EF-A2E6C9B05318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904;p57">
              <a:extLst>
                <a:ext uri="{FF2B5EF4-FFF2-40B4-BE49-F238E27FC236}">
                  <a16:creationId xmlns:a16="http://schemas.microsoft.com/office/drawing/2014/main" id="{7198278B-391D-690E-DAE9-904766424476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905;p57">
              <a:extLst>
                <a:ext uri="{FF2B5EF4-FFF2-40B4-BE49-F238E27FC236}">
                  <a16:creationId xmlns:a16="http://schemas.microsoft.com/office/drawing/2014/main" id="{0BD91EA0-1B65-E357-650E-0EEAB29BE66C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906;p57">
              <a:extLst>
                <a:ext uri="{FF2B5EF4-FFF2-40B4-BE49-F238E27FC236}">
                  <a16:creationId xmlns:a16="http://schemas.microsoft.com/office/drawing/2014/main" id="{4E1AA338-4093-4DAB-0BDF-E9C9C681A117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907;p57">
              <a:extLst>
                <a:ext uri="{FF2B5EF4-FFF2-40B4-BE49-F238E27FC236}">
                  <a16:creationId xmlns:a16="http://schemas.microsoft.com/office/drawing/2014/main" id="{AF96A8EE-6F1E-ABFF-4447-943DE6032C9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908;p57">
              <a:extLst>
                <a:ext uri="{FF2B5EF4-FFF2-40B4-BE49-F238E27FC236}">
                  <a16:creationId xmlns:a16="http://schemas.microsoft.com/office/drawing/2014/main" id="{D6594CF7-4C21-2723-4545-4BB6BB6C541A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909;p57">
              <a:extLst>
                <a:ext uri="{FF2B5EF4-FFF2-40B4-BE49-F238E27FC236}">
                  <a16:creationId xmlns:a16="http://schemas.microsoft.com/office/drawing/2014/main" id="{D814E7CD-DE90-1C30-9818-4B7A7182046D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910;p57">
              <a:extLst>
                <a:ext uri="{FF2B5EF4-FFF2-40B4-BE49-F238E27FC236}">
                  <a16:creationId xmlns:a16="http://schemas.microsoft.com/office/drawing/2014/main" id="{D9B5B0DA-6479-A7EC-3278-D12AC4C4AD53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911;p57">
              <a:extLst>
                <a:ext uri="{FF2B5EF4-FFF2-40B4-BE49-F238E27FC236}">
                  <a16:creationId xmlns:a16="http://schemas.microsoft.com/office/drawing/2014/main" id="{C0338137-0E8E-A35F-5CA0-08C18BE051EB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912;p57">
              <a:extLst>
                <a:ext uri="{FF2B5EF4-FFF2-40B4-BE49-F238E27FC236}">
                  <a16:creationId xmlns:a16="http://schemas.microsoft.com/office/drawing/2014/main" id="{35383915-9CED-F87D-A3C1-E96B57FF2A54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913;p57">
              <a:extLst>
                <a:ext uri="{FF2B5EF4-FFF2-40B4-BE49-F238E27FC236}">
                  <a16:creationId xmlns:a16="http://schemas.microsoft.com/office/drawing/2014/main" id="{7982F26E-204D-4BEB-812F-4EEEAE5BBD83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914;p57">
              <a:extLst>
                <a:ext uri="{FF2B5EF4-FFF2-40B4-BE49-F238E27FC236}">
                  <a16:creationId xmlns:a16="http://schemas.microsoft.com/office/drawing/2014/main" id="{7CB35A94-C254-C8FA-A67C-E2EEF7BC7C19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915;p57">
              <a:extLst>
                <a:ext uri="{FF2B5EF4-FFF2-40B4-BE49-F238E27FC236}">
                  <a16:creationId xmlns:a16="http://schemas.microsoft.com/office/drawing/2014/main" id="{B9D47337-23C9-B4F9-67A0-CCD4F8DC6FD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916;p57">
              <a:extLst>
                <a:ext uri="{FF2B5EF4-FFF2-40B4-BE49-F238E27FC236}">
                  <a16:creationId xmlns:a16="http://schemas.microsoft.com/office/drawing/2014/main" id="{0F375613-FAB8-A3EA-424C-60E62D909F8F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917;p57">
              <a:extLst>
                <a:ext uri="{FF2B5EF4-FFF2-40B4-BE49-F238E27FC236}">
                  <a16:creationId xmlns:a16="http://schemas.microsoft.com/office/drawing/2014/main" id="{1465DC43-332D-CC4C-4F7B-0FAD0BF4720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918;p57">
              <a:extLst>
                <a:ext uri="{FF2B5EF4-FFF2-40B4-BE49-F238E27FC236}">
                  <a16:creationId xmlns:a16="http://schemas.microsoft.com/office/drawing/2014/main" id="{99BA071A-88F5-28A2-3DCF-7FBEB3EA00CA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919;p57">
              <a:extLst>
                <a:ext uri="{FF2B5EF4-FFF2-40B4-BE49-F238E27FC236}">
                  <a16:creationId xmlns:a16="http://schemas.microsoft.com/office/drawing/2014/main" id="{056AF02A-0A47-D640-D319-99BA15E9A96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920;p57">
              <a:extLst>
                <a:ext uri="{FF2B5EF4-FFF2-40B4-BE49-F238E27FC236}">
                  <a16:creationId xmlns:a16="http://schemas.microsoft.com/office/drawing/2014/main" id="{0D37B18C-C233-879F-452A-0C268D9BCBE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921;p57">
              <a:extLst>
                <a:ext uri="{FF2B5EF4-FFF2-40B4-BE49-F238E27FC236}">
                  <a16:creationId xmlns:a16="http://schemas.microsoft.com/office/drawing/2014/main" id="{548665FE-05E9-2CC2-ED1D-545456E1996E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922;p57">
              <a:extLst>
                <a:ext uri="{FF2B5EF4-FFF2-40B4-BE49-F238E27FC236}">
                  <a16:creationId xmlns:a16="http://schemas.microsoft.com/office/drawing/2014/main" id="{37CBCB4F-7D40-B62A-7BD6-37B330C0280C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923;p57">
              <a:extLst>
                <a:ext uri="{FF2B5EF4-FFF2-40B4-BE49-F238E27FC236}">
                  <a16:creationId xmlns:a16="http://schemas.microsoft.com/office/drawing/2014/main" id="{9C42F3EE-FEAE-F12E-4B91-6DA3B631B83A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924;p57">
              <a:extLst>
                <a:ext uri="{FF2B5EF4-FFF2-40B4-BE49-F238E27FC236}">
                  <a16:creationId xmlns:a16="http://schemas.microsoft.com/office/drawing/2014/main" id="{E998C284-6284-FA98-1058-4DFD321999BB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925;p57">
              <a:extLst>
                <a:ext uri="{FF2B5EF4-FFF2-40B4-BE49-F238E27FC236}">
                  <a16:creationId xmlns:a16="http://schemas.microsoft.com/office/drawing/2014/main" id="{24B3E357-F5DF-FF53-A973-479EF0784868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926;p57">
              <a:extLst>
                <a:ext uri="{FF2B5EF4-FFF2-40B4-BE49-F238E27FC236}">
                  <a16:creationId xmlns:a16="http://schemas.microsoft.com/office/drawing/2014/main" id="{BBF3AC59-5849-86DD-0BF2-16BBE038A05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927;p57">
              <a:extLst>
                <a:ext uri="{FF2B5EF4-FFF2-40B4-BE49-F238E27FC236}">
                  <a16:creationId xmlns:a16="http://schemas.microsoft.com/office/drawing/2014/main" id="{C25E06AC-9289-D1E4-380A-B96C48733AED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928;p57">
              <a:extLst>
                <a:ext uri="{FF2B5EF4-FFF2-40B4-BE49-F238E27FC236}">
                  <a16:creationId xmlns:a16="http://schemas.microsoft.com/office/drawing/2014/main" id="{D77B8CEB-758D-662A-EC69-CC68888F0A6E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929;p57">
              <a:extLst>
                <a:ext uri="{FF2B5EF4-FFF2-40B4-BE49-F238E27FC236}">
                  <a16:creationId xmlns:a16="http://schemas.microsoft.com/office/drawing/2014/main" id="{8876870F-37B4-783B-43D5-23D7B36EE41A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930;p57">
              <a:extLst>
                <a:ext uri="{FF2B5EF4-FFF2-40B4-BE49-F238E27FC236}">
                  <a16:creationId xmlns:a16="http://schemas.microsoft.com/office/drawing/2014/main" id="{2D49DA9D-EDA1-F7BA-96D0-334FD6D8DAC0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931;p57">
              <a:extLst>
                <a:ext uri="{FF2B5EF4-FFF2-40B4-BE49-F238E27FC236}">
                  <a16:creationId xmlns:a16="http://schemas.microsoft.com/office/drawing/2014/main" id="{9E272E53-BB4E-A80C-D561-67EAB452755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932;p57">
              <a:extLst>
                <a:ext uri="{FF2B5EF4-FFF2-40B4-BE49-F238E27FC236}">
                  <a16:creationId xmlns:a16="http://schemas.microsoft.com/office/drawing/2014/main" id="{51A441E4-1B16-4DCC-A32B-BD1322B02F9E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933;p57">
              <a:extLst>
                <a:ext uri="{FF2B5EF4-FFF2-40B4-BE49-F238E27FC236}">
                  <a16:creationId xmlns:a16="http://schemas.microsoft.com/office/drawing/2014/main" id="{3C1BAD58-5676-64E5-46FF-51435EBB214D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934;p57">
              <a:extLst>
                <a:ext uri="{FF2B5EF4-FFF2-40B4-BE49-F238E27FC236}">
                  <a16:creationId xmlns:a16="http://schemas.microsoft.com/office/drawing/2014/main" id="{7D48DB65-D4E5-1414-EC88-78F92B8AE2DE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935;p57">
              <a:extLst>
                <a:ext uri="{FF2B5EF4-FFF2-40B4-BE49-F238E27FC236}">
                  <a16:creationId xmlns:a16="http://schemas.microsoft.com/office/drawing/2014/main" id="{4701847D-BB97-2213-C6EC-CF4AA9AB8CEB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936;p57">
              <a:extLst>
                <a:ext uri="{FF2B5EF4-FFF2-40B4-BE49-F238E27FC236}">
                  <a16:creationId xmlns:a16="http://schemas.microsoft.com/office/drawing/2014/main" id="{21799DFF-FFFD-7209-A537-607A5B54D05D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937;p57">
              <a:extLst>
                <a:ext uri="{FF2B5EF4-FFF2-40B4-BE49-F238E27FC236}">
                  <a16:creationId xmlns:a16="http://schemas.microsoft.com/office/drawing/2014/main" id="{EC66C6CB-B861-7D1E-8A3E-500CB555B388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938;p57">
              <a:extLst>
                <a:ext uri="{FF2B5EF4-FFF2-40B4-BE49-F238E27FC236}">
                  <a16:creationId xmlns:a16="http://schemas.microsoft.com/office/drawing/2014/main" id="{3FDE21FD-CA3D-612F-9B35-3191C08F4F6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939;p57">
              <a:extLst>
                <a:ext uri="{FF2B5EF4-FFF2-40B4-BE49-F238E27FC236}">
                  <a16:creationId xmlns:a16="http://schemas.microsoft.com/office/drawing/2014/main" id="{8C467220-610C-108B-AD86-8A11146A1733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940;p57">
              <a:extLst>
                <a:ext uri="{FF2B5EF4-FFF2-40B4-BE49-F238E27FC236}">
                  <a16:creationId xmlns:a16="http://schemas.microsoft.com/office/drawing/2014/main" id="{96A5C319-995E-AD0F-0E78-46941448121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941;p57">
              <a:extLst>
                <a:ext uri="{FF2B5EF4-FFF2-40B4-BE49-F238E27FC236}">
                  <a16:creationId xmlns:a16="http://schemas.microsoft.com/office/drawing/2014/main" id="{E827848D-C926-27EE-9434-933BB9DF0AA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942;p57">
              <a:extLst>
                <a:ext uri="{FF2B5EF4-FFF2-40B4-BE49-F238E27FC236}">
                  <a16:creationId xmlns:a16="http://schemas.microsoft.com/office/drawing/2014/main" id="{C235E209-4245-CD54-8C5E-511A4A55759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943;p57">
              <a:extLst>
                <a:ext uri="{FF2B5EF4-FFF2-40B4-BE49-F238E27FC236}">
                  <a16:creationId xmlns:a16="http://schemas.microsoft.com/office/drawing/2014/main" id="{911EF7B6-14EB-8A0B-AA6D-B4F6E82D1230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944;p57">
              <a:extLst>
                <a:ext uri="{FF2B5EF4-FFF2-40B4-BE49-F238E27FC236}">
                  <a16:creationId xmlns:a16="http://schemas.microsoft.com/office/drawing/2014/main" id="{4438B62B-D332-2372-ADCC-72165990210E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945;p57">
              <a:extLst>
                <a:ext uri="{FF2B5EF4-FFF2-40B4-BE49-F238E27FC236}">
                  <a16:creationId xmlns:a16="http://schemas.microsoft.com/office/drawing/2014/main" id="{8F77DE9D-CC77-280F-BE16-7F585A22D038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946;p57">
              <a:extLst>
                <a:ext uri="{FF2B5EF4-FFF2-40B4-BE49-F238E27FC236}">
                  <a16:creationId xmlns:a16="http://schemas.microsoft.com/office/drawing/2014/main" id="{A6779D90-4EC2-6E66-A73B-9931EBBCB68D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947;p57">
              <a:extLst>
                <a:ext uri="{FF2B5EF4-FFF2-40B4-BE49-F238E27FC236}">
                  <a16:creationId xmlns:a16="http://schemas.microsoft.com/office/drawing/2014/main" id="{A34A5112-45D7-B7AB-A556-9FD4179C2667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948;p57">
              <a:extLst>
                <a:ext uri="{FF2B5EF4-FFF2-40B4-BE49-F238E27FC236}">
                  <a16:creationId xmlns:a16="http://schemas.microsoft.com/office/drawing/2014/main" id="{E35D0063-2983-9B9C-5014-B90DA787743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949;p57">
              <a:extLst>
                <a:ext uri="{FF2B5EF4-FFF2-40B4-BE49-F238E27FC236}">
                  <a16:creationId xmlns:a16="http://schemas.microsoft.com/office/drawing/2014/main" id="{C336048A-D26C-762D-2124-28139FB1D228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950;p57">
              <a:extLst>
                <a:ext uri="{FF2B5EF4-FFF2-40B4-BE49-F238E27FC236}">
                  <a16:creationId xmlns:a16="http://schemas.microsoft.com/office/drawing/2014/main" id="{1E3A4AFD-B454-22D9-5EC1-2D1E8D528FB5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951;p57">
              <a:extLst>
                <a:ext uri="{FF2B5EF4-FFF2-40B4-BE49-F238E27FC236}">
                  <a16:creationId xmlns:a16="http://schemas.microsoft.com/office/drawing/2014/main" id="{3D0AB4D1-3316-9DB8-AD8F-60C5A19928DE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952;p57">
              <a:extLst>
                <a:ext uri="{FF2B5EF4-FFF2-40B4-BE49-F238E27FC236}">
                  <a16:creationId xmlns:a16="http://schemas.microsoft.com/office/drawing/2014/main" id="{7E61514B-460A-BCDC-ECD6-8D79F2C8BFE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953;p57">
              <a:extLst>
                <a:ext uri="{FF2B5EF4-FFF2-40B4-BE49-F238E27FC236}">
                  <a16:creationId xmlns:a16="http://schemas.microsoft.com/office/drawing/2014/main" id="{D4A962BD-08E0-998A-4DAD-06B4F4D2AC69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954;p57">
              <a:extLst>
                <a:ext uri="{FF2B5EF4-FFF2-40B4-BE49-F238E27FC236}">
                  <a16:creationId xmlns:a16="http://schemas.microsoft.com/office/drawing/2014/main" id="{15EACC71-71CB-52D6-027C-2002413D247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955;p57">
              <a:extLst>
                <a:ext uri="{FF2B5EF4-FFF2-40B4-BE49-F238E27FC236}">
                  <a16:creationId xmlns:a16="http://schemas.microsoft.com/office/drawing/2014/main" id="{06973739-FA2B-ADC7-1A75-AED6E4DDFEBC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956;p57">
              <a:extLst>
                <a:ext uri="{FF2B5EF4-FFF2-40B4-BE49-F238E27FC236}">
                  <a16:creationId xmlns:a16="http://schemas.microsoft.com/office/drawing/2014/main" id="{07D39BB5-BF47-8AFB-5E1B-95B460935809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957;p57">
              <a:extLst>
                <a:ext uri="{FF2B5EF4-FFF2-40B4-BE49-F238E27FC236}">
                  <a16:creationId xmlns:a16="http://schemas.microsoft.com/office/drawing/2014/main" id="{C6702550-DB20-2774-12BE-832F61D0D71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958;p57">
              <a:extLst>
                <a:ext uri="{FF2B5EF4-FFF2-40B4-BE49-F238E27FC236}">
                  <a16:creationId xmlns:a16="http://schemas.microsoft.com/office/drawing/2014/main" id="{EE3C0A95-9E66-C294-DE76-67F497A0C1F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959;p57">
              <a:extLst>
                <a:ext uri="{FF2B5EF4-FFF2-40B4-BE49-F238E27FC236}">
                  <a16:creationId xmlns:a16="http://schemas.microsoft.com/office/drawing/2014/main" id="{02D659A8-8709-AA29-D0E7-77B4D5ACC3AF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960;p57">
              <a:extLst>
                <a:ext uri="{FF2B5EF4-FFF2-40B4-BE49-F238E27FC236}">
                  <a16:creationId xmlns:a16="http://schemas.microsoft.com/office/drawing/2014/main" id="{D802446F-A5C1-8EDE-BB6E-E320F40531C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961;p57">
              <a:extLst>
                <a:ext uri="{FF2B5EF4-FFF2-40B4-BE49-F238E27FC236}">
                  <a16:creationId xmlns:a16="http://schemas.microsoft.com/office/drawing/2014/main" id="{C015A53E-F488-5236-0BE2-9A5F1F4E73F2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962;p57">
              <a:extLst>
                <a:ext uri="{FF2B5EF4-FFF2-40B4-BE49-F238E27FC236}">
                  <a16:creationId xmlns:a16="http://schemas.microsoft.com/office/drawing/2014/main" id="{23518F76-3BED-442E-4CB8-F6AA2804F463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963;p57">
              <a:extLst>
                <a:ext uri="{FF2B5EF4-FFF2-40B4-BE49-F238E27FC236}">
                  <a16:creationId xmlns:a16="http://schemas.microsoft.com/office/drawing/2014/main" id="{F6C2DF64-EE62-50D4-A0CD-B1AEB804C12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964;p57">
              <a:extLst>
                <a:ext uri="{FF2B5EF4-FFF2-40B4-BE49-F238E27FC236}">
                  <a16:creationId xmlns:a16="http://schemas.microsoft.com/office/drawing/2014/main" id="{E52DE99D-8A26-13AF-FB87-3F79A480042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965;p57">
              <a:extLst>
                <a:ext uri="{FF2B5EF4-FFF2-40B4-BE49-F238E27FC236}">
                  <a16:creationId xmlns:a16="http://schemas.microsoft.com/office/drawing/2014/main" id="{EC527A6F-76AC-2C85-C390-6D3450A8EC96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966;p57">
              <a:extLst>
                <a:ext uri="{FF2B5EF4-FFF2-40B4-BE49-F238E27FC236}">
                  <a16:creationId xmlns:a16="http://schemas.microsoft.com/office/drawing/2014/main" id="{AA1DCF0D-007A-81A3-A2A6-871B60D64A1B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967;p57">
              <a:extLst>
                <a:ext uri="{FF2B5EF4-FFF2-40B4-BE49-F238E27FC236}">
                  <a16:creationId xmlns:a16="http://schemas.microsoft.com/office/drawing/2014/main" id="{524C2D9B-042B-8E66-93DB-5821B5532F0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968;p57">
              <a:extLst>
                <a:ext uri="{FF2B5EF4-FFF2-40B4-BE49-F238E27FC236}">
                  <a16:creationId xmlns:a16="http://schemas.microsoft.com/office/drawing/2014/main" id="{99105BD6-5349-23A9-9164-9B065AE5608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969;p57">
              <a:extLst>
                <a:ext uri="{FF2B5EF4-FFF2-40B4-BE49-F238E27FC236}">
                  <a16:creationId xmlns:a16="http://schemas.microsoft.com/office/drawing/2014/main" id="{F910E6A8-C2CE-D951-E973-143149B7147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970;p57">
              <a:extLst>
                <a:ext uri="{FF2B5EF4-FFF2-40B4-BE49-F238E27FC236}">
                  <a16:creationId xmlns:a16="http://schemas.microsoft.com/office/drawing/2014/main" id="{35300C5E-8ED9-8291-666E-27F8E33AB4D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971;p57">
              <a:extLst>
                <a:ext uri="{FF2B5EF4-FFF2-40B4-BE49-F238E27FC236}">
                  <a16:creationId xmlns:a16="http://schemas.microsoft.com/office/drawing/2014/main" id="{DAD07EA3-E86E-072A-0E0C-F25302F10023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972;p57">
              <a:extLst>
                <a:ext uri="{FF2B5EF4-FFF2-40B4-BE49-F238E27FC236}">
                  <a16:creationId xmlns:a16="http://schemas.microsoft.com/office/drawing/2014/main" id="{C330861E-7F57-F88C-72DE-06EE5D691540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973;p57">
              <a:extLst>
                <a:ext uri="{FF2B5EF4-FFF2-40B4-BE49-F238E27FC236}">
                  <a16:creationId xmlns:a16="http://schemas.microsoft.com/office/drawing/2014/main" id="{D2BBC964-BBC9-5D25-02A8-61DA09B31809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974;p57">
              <a:extLst>
                <a:ext uri="{FF2B5EF4-FFF2-40B4-BE49-F238E27FC236}">
                  <a16:creationId xmlns:a16="http://schemas.microsoft.com/office/drawing/2014/main" id="{14AF734D-F770-F88D-134D-9DBD86876FC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975;p57">
              <a:extLst>
                <a:ext uri="{FF2B5EF4-FFF2-40B4-BE49-F238E27FC236}">
                  <a16:creationId xmlns:a16="http://schemas.microsoft.com/office/drawing/2014/main" id="{4DCA1CF8-2412-000F-E96A-8735438496A5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976;p57">
              <a:extLst>
                <a:ext uri="{FF2B5EF4-FFF2-40B4-BE49-F238E27FC236}">
                  <a16:creationId xmlns:a16="http://schemas.microsoft.com/office/drawing/2014/main" id="{CBFAEC25-5495-CAFC-A90A-EA1F9F98A9B7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977;p57">
              <a:extLst>
                <a:ext uri="{FF2B5EF4-FFF2-40B4-BE49-F238E27FC236}">
                  <a16:creationId xmlns:a16="http://schemas.microsoft.com/office/drawing/2014/main" id="{51B5AA82-165A-8261-A297-E591EC44F32E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978;p57">
              <a:extLst>
                <a:ext uri="{FF2B5EF4-FFF2-40B4-BE49-F238E27FC236}">
                  <a16:creationId xmlns:a16="http://schemas.microsoft.com/office/drawing/2014/main" id="{353617C8-F4EA-6E9D-C81F-C3F138E7379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979;p57">
              <a:extLst>
                <a:ext uri="{FF2B5EF4-FFF2-40B4-BE49-F238E27FC236}">
                  <a16:creationId xmlns:a16="http://schemas.microsoft.com/office/drawing/2014/main" id="{5C5B5A08-1674-3E56-463D-3FF6983939D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980;p57">
              <a:extLst>
                <a:ext uri="{FF2B5EF4-FFF2-40B4-BE49-F238E27FC236}">
                  <a16:creationId xmlns:a16="http://schemas.microsoft.com/office/drawing/2014/main" id="{4A632E34-DAF1-F976-C0FA-82E8A1F5BE2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981;p57">
              <a:extLst>
                <a:ext uri="{FF2B5EF4-FFF2-40B4-BE49-F238E27FC236}">
                  <a16:creationId xmlns:a16="http://schemas.microsoft.com/office/drawing/2014/main" id="{6150333D-CBB4-165E-F651-B70B4BFCB44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982;p57">
              <a:extLst>
                <a:ext uri="{FF2B5EF4-FFF2-40B4-BE49-F238E27FC236}">
                  <a16:creationId xmlns:a16="http://schemas.microsoft.com/office/drawing/2014/main" id="{F41171C6-E019-BF6C-E50A-76B430FAD1C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983;p57">
              <a:extLst>
                <a:ext uri="{FF2B5EF4-FFF2-40B4-BE49-F238E27FC236}">
                  <a16:creationId xmlns:a16="http://schemas.microsoft.com/office/drawing/2014/main" id="{F2A6BF6F-CB81-99DB-52C2-66453BD9D3F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984;p57">
              <a:extLst>
                <a:ext uri="{FF2B5EF4-FFF2-40B4-BE49-F238E27FC236}">
                  <a16:creationId xmlns:a16="http://schemas.microsoft.com/office/drawing/2014/main" id="{3FE0ACF0-876C-F4D4-6C9A-BAE4C61DC811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985;p57">
              <a:extLst>
                <a:ext uri="{FF2B5EF4-FFF2-40B4-BE49-F238E27FC236}">
                  <a16:creationId xmlns:a16="http://schemas.microsoft.com/office/drawing/2014/main" id="{06857305-9C27-D212-04E2-209E5F6172C1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986;p57">
              <a:extLst>
                <a:ext uri="{FF2B5EF4-FFF2-40B4-BE49-F238E27FC236}">
                  <a16:creationId xmlns:a16="http://schemas.microsoft.com/office/drawing/2014/main" id="{87AEB6E9-F4EC-8B5D-5E63-6D40798B6C1E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987;p57">
              <a:extLst>
                <a:ext uri="{FF2B5EF4-FFF2-40B4-BE49-F238E27FC236}">
                  <a16:creationId xmlns:a16="http://schemas.microsoft.com/office/drawing/2014/main" id="{5398564B-9E52-5F7A-CE4E-667F4B7A2F1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988;p57">
              <a:extLst>
                <a:ext uri="{FF2B5EF4-FFF2-40B4-BE49-F238E27FC236}">
                  <a16:creationId xmlns:a16="http://schemas.microsoft.com/office/drawing/2014/main" id="{5FA6BEDC-42C6-F27D-34D9-03FF83F8DE15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989;p57">
              <a:extLst>
                <a:ext uri="{FF2B5EF4-FFF2-40B4-BE49-F238E27FC236}">
                  <a16:creationId xmlns:a16="http://schemas.microsoft.com/office/drawing/2014/main" id="{5FA2E487-F4A8-21F6-7A13-925CF931955F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990;p57">
              <a:extLst>
                <a:ext uri="{FF2B5EF4-FFF2-40B4-BE49-F238E27FC236}">
                  <a16:creationId xmlns:a16="http://schemas.microsoft.com/office/drawing/2014/main" id="{D77E9E40-3E70-7FFB-49C7-02E2C741C910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991;p57">
              <a:extLst>
                <a:ext uri="{FF2B5EF4-FFF2-40B4-BE49-F238E27FC236}">
                  <a16:creationId xmlns:a16="http://schemas.microsoft.com/office/drawing/2014/main" id="{D8DC0C42-50D2-BAC4-A2D9-9C6EFC235338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992;p57">
              <a:extLst>
                <a:ext uri="{FF2B5EF4-FFF2-40B4-BE49-F238E27FC236}">
                  <a16:creationId xmlns:a16="http://schemas.microsoft.com/office/drawing/2014/main" id="{85D79796-E81F-2C3D-73F6-9772374CA9DB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993;p57">
              <a:extLst>
                <a:ext uri="{FF2B5EF4-FFF2-40B4-BE49-F238E27FC236}">
                  <a16:creationId xmlns:a16="http://schemas.microsoft.com/office/drawing/2014/main" id="{809FDD72-9A30-C83F-DC94-265099DC3E9D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994;p57">
              <a:extLst>
                <a:ext uri="{FF2B5EF4-FFF2-40B4-BE49-F238E27FC236}">
                  <a16:creationId xmlns:a16="http://schemas.microsoft.com/office/drawing/2014/main" id="{ED8054B2-37AB-0AE2-04D6-893CC0FC18F3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995;p57">
              <a:extLst>
                <a:ext uri="{FF2B5EF4-FFF2-40B4-BE49-F238E27FC236}">
                  <a16:creationId xmlns:a16="http://schemas.microsoft.com/office/drawing/2014/main" id="{C5E8A126-8E36-AEA6-F30E-E2D3CDEEB530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996;p57">
              <a:extLst>
                <a:ext uri="{FF2B5EF4-FFF2-40B4-BE49-F238E27FC236}">
                  <a16:creationId xmlns:a16="http://schemas.microsoft.com/office/drawing/2014/main" id="{0E0BA30E-AB82-195B-0F3C-B14D7C7B5B5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997;p57">
              <a:extLst>
                <a:ext uri="{FF2B5EF4-FFF2-40B4-BE49-F238E27FC236}">
                  <a16:creationId xmlns:a16="http://schemas.microsoft.com/office/drawing/2014/main" id="{FAF9DD1B-4D8B-8B5D-33AB-5D2A3B313341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998;p57">
              <a:extLst>
                <a:ext uri="{FF2B5EF4-FFF2-40B4-BE49-F238E27FC236}">
                  <a16:creationId xmlns:a16="http://schemas.microsoft.com/office/drawing/2014/main" id="{E15B77E6-616B-C4A3-D8F9-2DDCA29FC94B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999;p57">
              <a:extLst>
                <a:ext uri="{FF2B5EF4-FFF2-40B4-BE49-F238E27FC236}">
                  <a16:creationId xmlns:a16="http://schemas.microsoft.com/office/drawing/2014/main" id="{B2B52073-B015-8A0D-3189-D044118846D7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1000;p57">
              <a:extLst>
                <a:ext uri="{FF2B5EF4-FFF2-40B4-BE49-F238E27FC236}">
                  <a16:creationId xmlns:a16="http://schemas.microsoft.com/office/drawing/2014/main" id="{712B3654-94C1-5F2C-D80B-3F9DA68B697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1001;p57">
              <a:extLst>
                <a:ext uri="{FF2B5EF4-FFF2-40B4-BE49-F238E27FC236}">
                  <a16:creationId xmlns:a16="http://schemas.microsoft.com/office/drawing/2014/main" id="{338E50D6-3952-CB7D-9955-D3A6B483369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1002;p57">
              <a:extLst>
                <a:ext uri="{FF2B5EF4-FFF2-40B4-BE49-F238E27FC236}">
                  <a16:creationId xmlns:a16="http://schemas.microsoft.com/office/drawing/2014/main" id="{145409C8-C6AB-8776-F8B3-F8B504F60E0D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1003;p57">
              <a:extLst>
                <a:ext uri="{FF2B5EF4-FFF2-40B4-BE49-F238E27FC236}">
                  <a16:creationId xmlns:a16="http://schemas.microsoft.com/office/drawing/2014/main" id="{B16CEC05-DF0E-E7C9-EF47-A73BA93A64EC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1004;p57">
              <a:extLst>
                <a:ext uri="{FF2B5EF4-FFF2-40B4-BE49-F238E27FC236}">
                  <a16:creationId xmlns:a16="http://schemas.microsoft.com/office/drawing/2014/main" id="{F86C407F-B596-B128-12E3-2DED97F0F32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1005;p57">
              <a:extLst>
                <a:ext uri="{FF2B5EF4-FFF2-40B4-BE49-F238E27FC236}">
                  <a16:creationId xmlns:a16="http://schemas.microsoft.com/office/drawing/2014/main" id="{F4C6FD58-EFB8-282C-86FD-0C74FFAA6D9E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1006;p57">
              <a:extLst>
                <a:ext uri="{FF2B5EF4-FFF2-40B4-BE49-F238E27FC236}">
                  <a16:creationId xmlns:a16="http://schemas.microsoft.com/office/drawing/2014/main" id="{9C7EAEC4-DB25-3AC4-94AE-6D35CA8494B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1007;p57">
              <a:extLst>
                <a:ext uri="{FF2B5EF4-FFF2-40B4-BE49-F238E27FC236}">
                  <a16:creationId xmlns:a16="http://schemas.microsoft.com/office/drawing/2014/main" id="{4F6FFD29-8552-4544-F21B-10EF74AC3EBA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1008;p57">
              <a:extLst>
                <a:ext uri="{FF2B5EF4-FFF2-40B4-BE49-F238E27FC236}">
                  <a16:creationId xmlns:a16="http://schemas.microsoft.com/office/drawing/2014/main" id="{3FAA55D2-F2E2-2AD6-C99F-00DB6ADCD47E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1009;p57">
              <a:extLst>
                <a:ext uri="{FF2B5EF4-FFF2-40B4-BE49-F238E27FC236}">
                  <a16:creationId xmlns:a16="http://schemas.microsoft.com/office/drawing/2014/main" id="{702B4659-B988-3AAE-2EC0-03E3139D4618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1010;p57">
              <a:extLst>
                <a:ext uri="{FF2B5EF4-FFF2-40B4-BE49-F238E27FC236}">
                  <a16:creationId xmlns:a16="http://schemas.microsoft.com/office/drawing/2014/main" id="{3A21BBCD-FEFB-092C-C728-95CF67ED5AA3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1011;p57">
              <a:extLst>
                <a:ext uri="{FF2B5EF4-FFF2-40B4-BE49-F238E27FC236}">
                  <a16:creationId xmlns:a16="http://schemas.microsoft.com/office/drawing/2014/main" id="{0AB15E3E-C7FF-F048-9F28-FD8F4EDD58D1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1012;p57">
              <a:extLst>
                <a:ext uri="{FF2B5EF4-FFF2-40B4-BE49-F238E27FC236}">
                  <a16:creationId xmlns:a16="http://schemas.microsoft.com/office/drawing/2014/main" id="{1848149D-19B5-49D8-0EA7-42544573A73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1013;p57">
              <a:extLst>
                <a:ext uri="{FF2B5EF4-FFF2-40B4-BE49-F238E27FC236}">
                  <a16:creationId xmlns:a16="http://schemas.microsoft.com/office/drawing/2014/main" id="{1E1B6301-2401-C8CE-41FC-864844E64355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1014;p57">
              <a:extLst>
                <a:ext uri="{FF2B5EF4-FFF2-40B4-BE49-F238E27FC236}">
                  <a16:creationId xmlns:a16="http://schemas.microsoft.com/office/drawing/2014/main" id="{5C97D14D-4F29-5CDF-8F80-D6290586A517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1015;p57">
              <a:extLst>
                <a:ext uri="{FF2B5EF4-FFF2-40B4-BE49-F238E27FC236}">
                  <a16:creationId xmlns:a16="http://schemas.microsoft.com/office/drawing/2014/main" id="{2F87AB5C-3CA6-9F7A-1AF8-07B1364B71EF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1016;p57">
              <a:extLst>
                <a:ext uri="{FF2B5EF4-FFF2-40B4-BE49-F238E27FC236}">
                  <a16:creationId xmlns:a16="http://schemas.microsoft.com/office/drawing/2014/main" id="{A19B0AE6-39FE-F4A8-9B50-E1D91FA24D0F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1017;p57">
              <a:extLst>
                <a:ext uri="{FF2B5EF4-FFF2-40B4-BE49-F238E27FC236}">
                  <a16:creationId xmlns:a16="http://schemas.microsoft.com/office/drawing/2014/main" id="{7CCB8701-E492-DBDA-DA30-F0A6952D2994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1018;p57">
              <a:extLst>
                <a:ext uri="{FF2B5EF4-FFF2-40B4-BE49-F238E27FC236}">
                  <a16:creationId xmlns:a16="http://schemas.microsoft.com/office/drawing/2014/main" id="{833C19F4-9070-5E19-93C8-157E8B35564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1019;p57">
              <a:extLst>
                <a:ext uri="{FF2B5EF4-FFF2-40B4-BE49-F238E27FC236}">
                  <a16:creationId xmlns:a16="http://schemas.microsoft.com/office/drawing/2014/main" id="{806B4696-96FB-2D30-7BC0-6732062288DE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1020;p57">
              <a:extLst>
                <a:ext uri="{FF2B5EF4-FFF2-40B4-BE49-F238E27FC236}">
                  <a16:creationId xmlns:a16="http://schemas.microsoft.com/office/drawing/2014/main" id="{143DADDF-7FCB-880B-0EE5-C4E292BB401D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1021;p57">
              <a:extLst>
                <a:ext uri="{FF2B5EF4-FFF2-40B4-BE49-F238E27FC236}">
                  <a16:creationId xmlns:a16="http://schemas.microsoft.com/office/drawing/2014/main" id="{D0015639-8DD8-EC26-46A1-C15AACEA95C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1022;p57">
              <a:extLst>
                <a:ext uri="{FF2B5EF4-FFF2-40B4-BE49-F238E27FC236}">
                  <a16:creationId xmlns:a16="http://schemas.microsoft.com/office/drawing/2014/main" id="{EADFD483-3DA9-6BA6-8A89-CA618F78E3A3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1023;p57">
              <a:extLst>
                <a:ext uri="{FF2B5EF4-FFF2-40B4-BE49-F238E27FC236}">
                  <a16:creationId xmlns:a16="http://schemas.microsoft.com/office/drawing/2014/main" id="{E5439ECA-5785-C163-5D39-F04E952C0527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1024;p57">
              <a:extLst>
                <a:ext uri="{FF2B5EF4-FFF2-40B4-BE49-F238E27FC236}">
                  <a16:creationId xmlns:a16="http://schemas.microsoft.com/office/drawing/2014/main" id="{7CE013A2-8495-AE2F-639F-0DA433A5204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1025;p57">
              <a:extLst>
                <a:ext uri="{FF2B5EF4-FFF2-40B4-BE49-F238E27FC236}">
                  <a16:creationId xmlns:a16="http://schemas.microsoft.com/office/drawing/2014/main" id="{5B41D7AE-BF2B-2B5D-DE56-65E0CCA705EB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1026;p57">
              <a:extLst>
                <a:ext uri="{FF2B5EF4-FFF2-40B4-BE49-F238E27FC236}">
                  <a16:creationId xmlns:a16="http://schemas.microsoft.com/office/drawing/2014/main" id="{AB4B71A6-07E0-AD04-638D-23CAD04E0997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1027;p57">
              <a:extLst>
                <a:ext uri="{FF2B5EF4-FFF2-40B4-BE49-F238E27FC236}">
                  <a16:creationId xmlns:a16="http://schemas.microsoft.com/office/drawing/2014/main" id="{0637EAF8-178A-74DB-C3AB-F781E435A90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1028;p57">
              <a:extLst>
                <a:ext uri="{FF2B5EF4-FFF2-40B4-BE49-F238E27FC236}">
                  <a16:creationId xmlns:a16="http://schemas.microsoft.com/office/drawing/2014/main" id="{F0A91AEC-2DC1-C913-947D-1E251FB87D28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1029;p57">
              <a:extLst>
                <a:ext uri="{FF2B5EF4-FFF2-40B4-BE49-F238E27FC236}">
                  <a16:creationId xmlns:a16="http://schemas.microsoft.com/office/drawing/2014/main" id="{2BE73915-C09F-A4F6-4729-3CFC979F9EF8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1030;p57">
              <a:extLst>
                <a:ext uri="{FF2B5EF4-FFF2-40B4-BE49-F238E27FC236}">
                  <a16:creationId xmlns:a16="http://schemas.microsoft.com/office/drawing/2014/main" id="{AFFC32BA-A938-6AF8-310B-B61E4060D14B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1031;p57">
              <a:extLst>
                <a:ext uri="{FF2B5EF4-FFF2-40B4-BE49-F238E27FC236}">
                  <a16:creationId xmlns:a16="http://schemas.microsoft.com/office/drawing/2014/main" id="{19FFFC4E-55FA-9731-E592-7D6C5DB98229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1032;p57">
              <a:extLst>
                <a:ext uri="{FF2B5EF4-FFF2-40B4-BE49-F238E27FC236}">
                  <a16:creationId xmlns:a16="http://schemas.microsoft.com/office/drawing/2014/main" id="{E88713A5-B54C-BF25-FD2B-9BBE184CAC73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1033;p57">
              <a:extLst>
                <a:ext uri="{FF2B5EF4-FFF2-40B4-BE49-F238E27FC236}">
                  <a16:creationId xmlns:a16="http://schemas.microsoft.com/office/drawing/2014/main" id="{D7B5E579-68D9-3F46-8EEC-8DEA97674760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1034;p57">
              <a:extLst>
                <a:ext uri="{FF2B5EF4-FFF2-40B4-BE49-F238E27FC236}">
                  <a16:creationId xmlns:a16="http://schemas.microsoft.com/office/drawing/2014/main" id="{F4480A7A-87B8-8173-19D2-53B561247275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1035;p57">
              <a:extLst>
                <a:ext uri="{FF2B5EF4-FFF2-40B4-BE49-F238E27FC236}">
                  <a16:creationId xmlns:a16="http://schemas.microsoft.com/office/drawing/2014/main" id="{36194246-62F0-ECC3-6257-6F028EECDDE6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1036;p57">
              <a:extLst>
                <a:ext uri="{FF2B5EF4-FFF2-40B4-BE49-F238E27FC236}">
                  <a16:creationId xmlns:a16="http://schemas.microsoft.com/office/drawing/2014/main" id="{5B921217-FA0A-F896-D693-4E899479D5D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1037;p57">
              <a:extLst>
                <a:ext uri="{FF2B5EF4-FFF2-40B4-BE49-F238E27FC236}">
                  <a16:creationId xmlns:a16="http://schemas.microsoft.com/office/drawing/2014/main" id="{08096558-F3F9-56F3-7C50-65503965A6AA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1038;p57">
              <a:extLst>
                <a:ext uri="{FF2B5EF4-FFF2-40B4-BE49-F238E27FC236}">
                  <a16:creationId xmlns:a16="http://schemas.microsoft.com/office/drawing/2014/main" id="{43431A85-4B50-AF50-EA6F-51DA577D3610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1039;p57">
              <a:extLst>
                <a:ext uri="{FF2B5EF4-FFF2-40B4-BE49-F238E27FC236}">
                  <a16:creationId xmlns:a16="http://schemas.microsoft.com/office/drawing/2014/main" id="{6C57F306-9215-A737-1A39-25B1FDED3859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1040;p57">
              <a:extLst>
                <a:ext uri="{FF2B5EF4-FFF2-40B4-BE49-F238E27FC236}">
                  <a16:creationId xmlns:a16="http://schemas.microsoft.com/office/drawing/2014/main" id="{E1280BE0-34F2-FEC0-3644-51A1673EF12B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1041;p57">
              <a:extLst>
                <a:ext uri="{FF2B5EF4-FFF2-40B4-BE49-F238E27FC236}">
                  <a16:creationId xmlns:a16="http://schemas.microsoft.com/office/drawing/2014/main" id="{84E37014-AEC8-6C67-43D8-B1FE2245734D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1042;p57">
              <a:extLst>
                <a:ext uri="{FF2B5EF4-FFF2-40B4-BE49-F238E27FC236}">
                  <a16:creationId xmlns:a16="http://schemas.microsoft.com/office/drawing/2014/main" id="{65AF1EE1-023E-E773-226E-0979CC465E3C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1043;p57">
              <a:extLst>
                <a:ext uri="{FF2B5EF4-FFF2-40B4-BE49-F238E27FC236}">
                  <a16:creationId xmlns:a16="http://schemas.microsoft.com/office/drawing/2014/main" id="{531CD0CD-897E-97F3-7CF7-FE74E60921C9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1044;p57">
              <a:extLst>
                <a:ext uri="{FF2B5EF4-FFF2-40B4-BE49-F238E27FC236}">
                  <a16:creationId xmlns:a16="http://schemas.microsoft.com/office/drawing/2014/main" id="{FFACFB97-DAB6-6B96-3539-C98108DAE992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1045;p57">
              <a:extLst>
                <a:ext uri="{FF2B5EF4-FFF2-40B4-BE49-F238E27FC236}">
                  <a16:creationId xmlns:a16="http://schemas.microsoft.com/office/drawing/2014/main" id="{17B778B5-D981-D428-2781-F31707AE7A63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1046;p57">
              <a:extLst>
                <a:ext uri="{FF2B5EF4-FFF2-40B4-BE49-F238E27FC236}">
                  <a16:creationId xmlns:a16="http://schemas.microsoft.com/office/drawing/2014/main" id="{61F8E7C7-355B-CD7E-3089-BB7D2B400DFB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1047;p57">
              <a:extLst>
                <a:ext uri="{FF2B5EF4-FFF2-40B4-BE49-F238E27FC236}">
                  <a16:creationId xmlns:a16="http://schemas.microsoft.com/office/drawing/2014/main" id="{E6DACFAE-C7D1-3933-CA6B-E546EF8D1A6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1048;p57">
              <a:extLst>
                <a:ext uri="{FF2B5EF4-FFF2-40B4-BE49-F238E27FC236}">
                  <a16:creationId xmlns:a16="http://schemas.microsoft.com/office/drawing/2014/main" id="{B141F012-EE3C-9FCB-39E8-33E4811B008F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1049;p57">
              <a:extLst>
                <a:ext uri="{FF2B5EF4-FFF2-40B4-BE49-F238E27FC236}">
                  <a16:creationId xmlns:a16="http://schemas.microsoft.com/office/drawing/2014/main" id="{C009F9F5-D872-C528-20B8-AD65E8C8056D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1050;p57">
              <a:extLst>
                <a:ext uri="{FF2B5EF4-FFF2-40B4-BE49-F238E27FC236}">
                  <a16:creationId xmlns:a16="http://schemas.microsoft.com/office/drawing/2014/main" id="{38F250D4-15A5-42F8-BEA1-B3598AB85C54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1051;p57">
              <a:extLst>
                <a:ext uri="{FF2B5EF4-FFF2-40B4-BE49-F238E27FC236}">
                  <a16:creationId xmlns:a16="http://schemas.microsoft.com/office/drawing/2014/main" id="{1F3AC112-AEE4-5CC6-96E2-F3ABBDE2CF73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1052;p57">
              <a:extLst>
                <a:ext uri="{FF2B5EF4-FFF2-40B4-BE49-F238E27FC236}">
                  <a16:creationId xmlns:a16="http://schemas.microsoft.com/office/drawing/2014/main" id="{C32CE2DB-79AA-5C28-FFFE-2502A488B996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1053;p57">
              <a:extLst>
                <a:ext uri="{FF2B5EF4-FFF2-40B4-BE49-F238E27FC236}">
                  <a16:creationId xmlns:a16="http://schemas.microsoft.com/office/drawing/2014/main" id="{679245BE-17E9-D751-7308-11E2D7E6370C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1054;p57">
              <a:extLst>
                <a:ext uri="{FF2B5EF4-FFF2-40B4-BE49-F238E27FC236}">
                  <a16:creationId xmlns:a16="http://schemas.microsoft.com/office/drawing/2014/main" id="{B7DD55CC-7B80-7238-7F1D-F6284193F01E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1055;p57">
              <a:extLst>
                <a:ext uri="{FF2B5EF4-FFF2-40B4-BE49-F238E27FC236}">
                  <a16:creationId xmlns:a16="http://schemas.microsoft.com/office/drawing/2014/main" id="{E5BDF9B6-2D26-CA31-0C73-7F48E69F2058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1056;p57">
              <a:extLst>
                <a:ext uri="{FF2B5EF4-FFF2-40B4-BE49-F238E27FC236}">
                  <a16:creationId xmlns:a16="http://schemas.microsoft.com/office/drawing/2014/main" id="{13D828FB-FC83-C66A-1AA7-CFF84B838E82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1057;p57">
              <a:extLst>
                <a:ext uri="{FF2B5EF4-FFF2-40B4-BE49-F238E27FC236}">
                  <a16:creationId xmlns:a16="http://schemas.microsoft.com/office/drawing/2014/main" id="{45DBEF39-DF90-EED7-7548-55A910EEF1DA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1058;p57">
              <a:extLst>
                <a:ext uri="{FF2B5EF4-FFF2-40B4-BE49-F238E27FC236}">
                  <a16:creationId xmlns:a16="http://schemas.microsoft.com/office/drawing/2014/main" id="{B57700C0-1385-0D0C-CDC0-7701C8B94FD4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1059;p57">
              <a:extLst>
                <a:ext uri="{FF2B5EF4-FFF2-40B4-BE49-F238E27FC236}">
                  <a16:creationId xmlns:a16="http://schemas.microsoft.com/office/drawing/2014/main" id="{288F0D30-43C6-2898-C956-619A072AE6A8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1060;p57">
              <a:extLst>
                <a:ext uri="{FF2B5EF4-FFF2-40B4-BE49-F238E27FC236}">
                  <a16:creationId xmlns:a16="http://schemas.microsoft.com/office/drawing/2014/main" id="{C07C0BC4-83A3-D81F-BC58-47C4EF87143F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1061;p57">
              <a:extLst>
                <a:ext uri="{FF2B5EF4-FFF2-40B4-BE49-F238E27FC236}">
                  <a16:creationId xmlns:a16="http://schemas.microsoft.com/office/drawing/2014/main" id="{C1C8FDEE-82E2-F90F-F367-F7A71DC3AC0C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1062;p57">
              <a:extLst>
                <a:ext uri="{FF2B5EF4-FFF2-40B4-BE49-F238E27FC236}">
                  <a16:creationId xmlns:a16="http://schemas.microsoft.com/office/drawing/2014/main" id="{A9401D03-2AC7-51B5-B3CD-0B43B213A0E1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1063;p57">
              <a:extLst>
                <a:ext uri="{FF2B5EF4-FFF2-40B4-BE49-F238E27FC236}">
                  <a16:creationId xmlns:a16="http://schemas.microsoft.com/office/drawing/2014/main" id="{30E6280F-5C28-97F5-D380-A9EE0F8CA06B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1064;p57">
              <a:extLst>
                <a:ext uri="{FF2B5EF4-FFF2-40B4-BE49-F238E27FC236}">
                  <a16:creationId xmlns:a16="http://schemas.microsoft.com/office/drawing/2014/main" id="{26ED74A3-366B-81A7-9053-ACC6CA1C0CF8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1065;p57">
              <a:extLst>
                <a:ext uri="{FF2B5EF4-FFF2-40B4-BE49-F238E27FC236}">
                  <a16:creationId xmlns:a16="http://schemas.microsoft.com/office/drawing/2014/main" id="{17E32660-CB14-2BDF-6FEA-C962BD8D6D2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1066;p57">
              <a:extLst>
                <a:ext uri="{FF2B5EF4-FFF2-40B4-BE49-F238E27FC236}">
                  <a16:creationId xmlns:a16="http://schemas.microsoft.com/office/drawing/2014/main" id="{A63F288B-081D-5A29-8BBB-81A2F339C29B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1067;p57">
              <a:extLst>
                <a:ext uri="{FF2B5EF4-FFF2-40B4-BE49-F238E27FC236}">
                  <a16:creationId xmlns:a16="http://schemas.microsoft.com/office/drawing/2014/main" id="{9BBD8758-892D-126D-A689-82257244A961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1068;p57">
              <a:extLst>
                <a:ext uri="{FF2B5EF4-FFF2-40B4-BE49-F238E27FC236}">
                  <a16:creationId xmlns:a16="http://schemas.microsoft.com/office/drawing/2014/main" id="{636FA5F8-9AC1-5A36-12C8-F29642EAD4B8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1069;p57">
              <a:extLst>
                <a:ext uri="{FF2B5EF4-FFF2-40B4-BE49-F238E27FC236}">
                  <a16:creationId xmlns:a16="http://schemas.microsoft.com/office/drawing/2014/main" id="{09B18B4D-0CF5-F7DD-3988-B865B67C132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1070;p57">
              <a:extLst>
                <a:ext uri="{FF2B5EF4-FFF2-40B4-BE49-F238E27FC236}">
                  <a16:creationId xmlns:a16="http://schemas.microsoft.com/office/drawing/2014/main" id="{233B1012-6B73-F999-F2F3-E8DA66AA315C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1071;p57">
              <a:extLst>
                <a:ext uri="{FF2B5EF4-FFF2-40B4-BE49-F238E27FC236}">
                  <a16:creationId xmlns:a16="http://schemas.microsoft.com/office/drawing/2014/main" id="{03BC646C-CC14-B291-46F2-50BF0BB1DBDC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1072;p57">
              <a:extLst>
                <a:ext uri="{FF2B5EF4-FFF2-40B4-BE49-F238E27FC236}">
                  <a16:creationId xmlns:a16="http://schemas.microsoft.com/office/drawing/2014/main" id="{9E0E9890-247A-14F3-CC08-B9D693EF1AB9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1073;p57">
              <a:extLst>
                <a:ext uri="{FF2B5EF4-FFF2-40B4-BE49-F238E27FC236}">
                  <a16:creationId xmlns:a16="http://schemas.microsoft.com/office/drawing/2014/main" id="{BBACDAE2-4873-D8D2-8B57-49134F1931FE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1074;p57">
              <a:extLst>
                <a:ext uri="{FF2B5EF4-FFF2-40B4-BE49-F238E27FC236}">
                  <a16:creationId xmlns:a16="http://schemas.microsoft.com/office/drawing/2014/main" id="{84E35FFE-31E3-76D9-D70E-0FCD00453FD2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1075;p57">
              <a:extLst>
                <a:ext uri="{FF2B5EF4-FFF2-40B4-BE49-F238E27FC236}">
                  <a16:creationId xmlns:a16="http://schemas.microsoft.com/office/drawing/2014/main" id="{7FBF0C02-10FD-0C96-2CA6-64213C8F2826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1076;p57">
              <a:extLst>
                <a:ext uri="{FF2B5EF4-FFF2-40B4-BE49-F238E27FC236}">
                  <a16:creationId xmlns:a16="http://schemas.microsoft.com/office/drawing/2014/main" id="{A4A3ED59-E4B6-705B-5E38-F21B53433FCF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1077;p57">
              <a:extLst>
                <a:ext uri="{FF2B5EF4-FFF2-40B4-BE49-F238E27FC236}">
                  <a16:creationId xmlns:a16="http://schemas.microsoft.com/office/drawing/2014/main" id="{A37B2254-AD7F-DB74-A875-0B32F79DE805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1078;p57">
              <a:extLst>
                <a:ext uri="{FF2B5EF4-FFF2-40B4-BE49-F238E27FC236}">
                  <a16:creationId xmlns:a16="http://schemas.microsoft.com/office/drawing/2014/main" id="{D88DBE18-F469-8E82-556E-E5B674DE483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1079;p57">
              <a:extLst>
                <a:ext uri="{FF2B5EF4-FFF2-40B4-BE49-F238E27FC236}">
                  <a16:creationId xmlns:a16="http://schemas.microsoft.com/office/drawing/2014/main" id="{663AFE72-5E01-928B-9EDB-2A1E11A94EFE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1080;p57">
              <a:extLst>
                <a:ext uri="{FF2B5EF4-FFF2-40B4-BE49-F238E27FC236}">
                  <a16:creationId xmlns:a16="http://schemas.microsoft.com/office/drawing/2014/main" id="{2BBCC0B6-1EEE-A162-4DAF-7F01B928689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08934CB9-A41B-BA43-A093-F65EC647A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121" y="3022599"/>
            <a:ext cx="7429758" cy="10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rgbClr val="004EB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55;p8">
            <a:extLst>
              <a:ext uri="{FF2B5EF4-FFF2-40B4-BE49-F238E27FC236}">
                <a16:creationId xmlns:a16="http://schemas.microsoft.com/office/drawing/2014/main" id="{11B8BD56-DAFF-3B88-2706-F89CD6FA665B}"/>
              </a:ext>
            </a:extLst>
          </p:cNvPr>
          <p:cNvGrpSpPr/>
          <p:nvPr userDrawn="1"/>
        </p:nvGrpSpPr>
        <p:grpSpPr>
          <a:xfrm>
            <a:off x="8262301" y="5145667"/>
            <a:ext cx="5168700" cy="1998000"/>
            <a:chOff x="6196725" y="3859250"/>
            <a:chExt cx="3876525" cy="1498500"/>
          </a:xfrm>
        </p:grpSpPr>
        <p:sp>
          <p:nvSpPr>
            <p:cNvPr id="7" name="Google Shape;56;p8">
              <a:extLst>
                <a:ext uri="{FF2B5EF4-FFF2-40B4-BE49-F238E27FC236}">
                  <a16:creationId xmlns:a16="http://schemas.microsoft.com/office/drawing/2014/main" id="{9CAEB4F6-959F-A885-1E8B-D250F5C304AF}"/>
                </a:ext>
              </a:extLst>
            </p:cNvPr>
            <p:cNvSpPr/>
            <p:nvPr/>
          </p:nvSpPr>
          <p:spPr>
            <a:xfrm>
              <a:off x="7550850" y="3859250"/>
              <a:ext cx="2522400" cy="1498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57;p8">
              <a:extLst>
                <a:ext uri="{FF2B5EF4-FFF2-40B4-BE49-F238E27FC236}">
                  <a16:creationId xmlns:a16="http://schemas.microsoft.com/office/drawing/2014/main" id="{2975D635-7B5A-9CD8-F04D-830C4F38FA0B}"/>
                </a:ext>
              </a:extLst>
            </p:cNvPr>
            <p:cNvSpPr/>
            <p:nvPr/>
          </p:nvSpPr>
          <p:spPr>
            <a:xfrm>
              <a:off x="6196725" y="4262900"/>
              <a:ext cx="3009900" cy="6912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60DF0F8B-BD83-A6B7-332D-F023083C3C6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8128" y="1428055"/>
            <a:ext cx="2165571" cy="10401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DEAECD0F-AA20-B65E-6471-4EDA7623A43B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2737684" y="2620771"/>
            <a:ext cx="7330117" cy="1596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highlight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dirty="0"/>
          </a:p>
        </p:txBody>
      </p:sp>
      <p:sp>
        <p:nvSpPr>
          <p:cNvPr id="12" name="Google Shape;27;p4">
            <a:extLst>
              <a:ext uri="{FF2B5EF4-FFF2-40B4-BE49-F238E27FC236}">
                <a16:creationId xmlns:a16="http://schemas.microsoft.com/office/drawing/2014/main" id="{11CCF2D9-7B4C-A068-153D-C39338618A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737683" y="1823011"/>
            <a:ext cx="7330119" cy="645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000">
                <a:solidFill>
                  <a:schemeClr val="bg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A</a:t>
            </a:r>
            <a:endParaRPr dirty="0"/>
          </a:p>
        </p:txBody>
      </p:sp>
      <p:sp>
        <p:nvSpPr>
          <p:cNvPr id="17" name="Google Shape;33;p5">
            <a:extLst>
              <a:ext uri="{FF2B5EF4-FFF2-40B4-BE49-F238E27FC236}">
                <a16:creationId xmlns:a16="http://schemas.microsoft.com/office/drawing/2014/main" id="{F80238CB-5DC0-83B8-F493-BBE4E6E61154}"/>
              </a:ext>
            </a:extLst>
          </p:cNvPr>
          <p:cNvSpPr/>
          <p:nvPr/>
        </p:nvSpPr>
        <p:spPr>
          <a:xfrm rot="10800000" flipH="1">
            <a:off x="-691267" y="-1060266"/>
            <a:ext cx="1314800" cy="22344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74C187C1-6AE2-74EB-E246-E76D190A2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19" name="Google Shape;840;p57">
            <a:extLst>
              <a:ext uri="{FF2B5EF4-FFF2-40B4-BE49-F238E27FC236}">
                <a16:creationId xmlns:a16="http://schemas.microsoft.com/office/drawing/2014/main" id="{E2546210-74BC-7B7A-D399-129F8A2C9E0D}"/>
              </a:ext>
            </a:extLst>
          </p:cNvPr>
          <p:cNvGrpSpPr/>
          <p:nvPr userDrawn="1"/>
        </p:nvGrpSpPr>
        <p:grpSpPr>
          <a:xfrm>
            <a:off x="-691268" y="171770"/>
            <a:ext cx="2802053" cy="871493"/>
            <a:chOff x="731831" y="1315631"/>
            <a:chExt cx="2101540" cy="653620"/>
          </a:xfrm>
        </p:grpSpPr>
        <p:sp>
          <p:nvSpPr>
            <p:cNvPr id="20" name="Google Shape;841;p57">
              <a:extLst>
                <a:ext uri="{FF2B5EF4-FFF2-40B4-BE49-F238E27FC236}">
                  <a16:creationId xmlns:a16="http://schemas.microsoft.com/office/drawing/2014/main" id="{02E95B7A-95BC-A248-74CB-B088E656BB53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42;p57">
              <a:extLst>
                <a:ext uri="{FF2B5EF4-FFF2-40B4-BE49-F238E27FC236}">
                  <a16:creationId xmlns:a16="http://schemas.microsoft.com/office/drawing/2014/main" id="{E867F368-DB62-DBD7-B54A-91AC5AEADB32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43;p57">
              <a:extLst>
                <a:ext uri="{FF2B5EF4-FFF2-40B4-BE49-F238E27FC236}">
                  <a16:creationId xmlns:a16="http://schemas.microsoft.com/office/drawing/2014/main" id="{4ED86722-490B-7906-D3EF-4EDC82AE1151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44;p57">
              <a:extLst>
                <a:ext uri="{FF2B5EF4-FFF2-40B4-BE49-F238E27FC236}">
                  <a16:creationId xmlns:a16="http://schemas.microsoft.com/office/drawing/2014/main" id="{3E49BF5B-FACB-C6E6-9EFA-7421D0CCAA90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45;p57">
              <a:extLst>
                <a:ext uri="{FF2B5EF4-FFF2-40B4-BE49-F238E27FC236}">
                  <a16:creationId xmlns:a16="http://schemas.microsoft.com/office/drawing/2014/main" id="{8A9CBE14-E005-60F4-E036-E7777160360D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46;p57">
              <a:extLst>
                <a:ext uri="{FF2B5EF4-FFF2-40B4-BE49-F238E27FC236}">
                  <a16:creationId xmlns:a16="http://schemas.microsoft.com/office/drawing/2014/main" id="{14C3B5E9-683E-159F-14E7-8F6A481BAEB8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47;p57">
              <a:extLst>
                <a:ext uri="{FF2B5EF4-FFF2-40B4-BE49-F238E27FC236}">
                  <a16:creationId xmlns:a16="http://schemas.microsoft.com/office/drawing/2014/main" id="{A85C3D85-0A5C-0485-2BFD-511A41045334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48;p57">
              <a:extLst>
                <a:ext uri="{FF2B5EF4-FFF2-40B4-BE49-F238E27FC236}">
                  <a16:creationId xmlns:a16="http://schemas.microsoft.com/office/drawing/2014/main" id="{F6A47212-B229-1E5D-E677-58C2FD8BC88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49;p57">
              <a:extLst>
                <a:ext uri="{FF2B5EF4-FFF2-40B4-BE49-F238E27FC236}">
                  <a16:creationId xmlns:a16="http://schemas.microsoft.com/office/drawing/2014/main" id="{98EE97E8-A102-F9E2-15C3-058433544F5B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50;p57">
              <a:extLst>
                <a:ext uri="{FF2B5EF4-FFF2-40B4-BE49-F238E27FC236}">
                  <a16:creationId xmlns:a16="http://schemas.microsoft.com/office/drawing/2014/main" id="{C1DFE294-D88F-73AA-F153-6A9AB42B2C5B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51;p57">
              <a:extLst>
                <a:ext uri="{FF2B5EF4-FFF2-40B4-BE49-F238E27FC236}">
                  <a16:creationId xmlns:a16="http://schemas.microsoft.com/office/drawing/2014/main" id="{2F4265B9-C6D6-EB7E-F37D-B3DA606DD174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52;p57">
              <a:extLst>
                <a:ext uri="{FF2B5EF4-FFF2-40B4-BE49-F238E27FC236}">
                  <a16:creationId xmlns:a16="http://schemas.microsoft.com/office/drawing/2014/main" id="{563B3B53-E1D7-19E7-85BF-BD1C46A5D0FB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53;p57">
              <a:extLst>
                <a:ext uri="{FF2B5EF4-FFF2-40B4-BE49-F238E27FC236}">
                  <a16:creationId xmlns:a16="http://schemas.microsoft.com/office/drawing/2014/main" id="{3668B65C-2543-8451-B624-052B38E710F0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54;p57">
              <a:extLst>
                <a:ext uri="{FF2B5EF4-FFF2-40B4-BE49-F238E27FC236}">
                  <a16:creationId xmlns:a16="http://schemas.microsoft.com/office/drawing/2014/main" id="{696415A3-5F40-1E46-E052-72D2B9057635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55;p57">
              <a:extLst>
                <a:ext uri="{FF2B5EF4-FFF2-40B4-BE49-F238E27FC236}">
                  <a16:creationId xmlns:a16="http://schemas.microsoft.com/office/drawing/2014/main" id="{E73C6892-D651-EF3C-C9CA-AD4BB8B0DB04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56;p57">
              <a:extLst>
                <a:ext uri="{FF2B5EF4-FFF2-40B4-BE49-F238E27FC236}">
                  <a16:creationId xmlns:a16="http://schemas.microsoft.com/office/drawing/2014/main" id="{F4723E10-66C8-4880-778D-A0FFBEBF6C29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57;p57">
              <a:extLst>
                <a:ext uri="{FF2B5EF4-FFF2-40B4-BE49-F238E27FC236}">
                  <a16:creationId xmlns:a16="http://schemas.microsoft.com/office/drawing/2014/main" id="{87737FD5-D262-8E8A-3C96-5D1FAB4A86DD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58;p57">
              <a:extLst>
                <a:ext uri="{FF2B5EF4-FFF2-40B4-BE49-F238E27FC236}">
                  <a16:creationId xmlns:a16="http://schemas.microsoft.com/office/drawing/2014/main" id="{D79A1452-4C66-F1D3-13BA-EAC979E234ED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59;p57">
              <a:extLst>
                <a:ext uri="{FF2B5EF4-FFF2-40B4-BE49-F238E27FC236}">
                  <a16:creationId xmlns:a16="http://schemas.microsoft.com/office/drawing/2014/main" id="{415017BB-14A7-A1A3-00E9-AFE3723D365C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60;p57">
              <a:extLst>
                <a:ext uri="{FF2B5EF4-FFF2-40B4-BE49-F238E27FC236}">
                  <a16:creationId xmlns:a16="http://schemas.microsoft.com/office/drawing/2014/main" id="{57643A00-7C6D-E330-7AA4-5B5A4B2A3DD2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61;p57">
              <a:extLst>
                <a:ext uri="{FF2B5EF4-FFF2-40B4-BE49-F238E27FC236}">
                  <a16:creationId xmlns:a16="http://schemas.microsoft.com/office/drawing/2014/main" id="{6430082A-690B-32CD-0CC8-DB6815E83FE3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62;p57">
              <a:extLst>
                <a:ext uri="{FF2B5EF4-FFF2-40B4-BE49-F238E27FC236}">
                  <a16:creationId xmlns:a16="http://schemas.microsoft.com/office/drawing/2014/main" id="{69635EAA-DCBD-8122-05C3-395F89D589C4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63;p57">
              <a:extLst>
                <a:ext uri="{FF2B5EF4-FFF2-40B4-BE49-F238E27FC236}">
                  <a16:creationId xmlns:a16="http://schemas.microsoft.com/office/drawing/2014/main" id="{97F41B92-9B2B-94BF-DF38-F80B972C4465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64;p57">
              <a:extLst>
                <a:ext uri="{FF2B5EF4-FFF2-40B4-BE49-F238E27FC236}">
                  <a16:creationId xmlns:a16="http://schemas.microsoft.com/office/drawing/2014/main" id="{0D8736E6-A187-7532-107A-370CA1CA07DF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65;p57">
              <a:extLst>
                <a:ext uri="{FF2B5EF4-FFF2-40B4-BE49-F238E27FC236}">
                  <a16:creationId xmlns:a16="http://schemas.microsoft.com/office/drawing/2014/main" id="{4373F2CC-C22B-9BEB-3DCD-B800EDE71034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66;p57">
              <a:extLst>
                <a:ext uri="{FF2B5EF4-FFF2-40B4-BE49-F238E27FC236}">
                  <a16:creationId xmlns:a16="http://schemas.microsoft.com/office/drawing/2014/main" id="{58D624AB-2AD6-7A83-B846-4626C9036199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67;p57">
              <a:extLst>
                <a:ext uri="{FF2B5EF4-FFF2-40B4-BE49-F238E27FC236}">
                  <a16:creationId xmlns:a16="http://schemas.microsoft.com/office/drawing/2014/main" id="{62280748-9B6A-3D4C-B7E1-8E623AC2FEC7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68;p57">
              <a:extLst>
                <a:ext uri="{FF2B5EF4-FFF2-40B4-BE49-F238E27FC236}">
                  <a16:creationId xmlns:a16="http://schemas.microsoft.com/office/drawing/2014/main" id="{F68A0C3E-DD8A-1214-DBC3-C4E3FE37AD6B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69;p57">
              <a:extLst>
                <a:ext uri="{FF2B5EF4-FFF2-40B4-BE49-F238E27FC236}">
                  <a16:creationId xmlns:a16="http://schemas.microsoft.com/office/drawing/2014/main" id="{630B7853-19A2-2373-053C-DBB673B2E3D9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70;p57">
              <a:extLst>
                <a:ext uri="{FF2B5EF4-FFF2-40B4-BE49-F238E27FC236}">
                  <a16:creationId xmlns:a16="http://schemas.microsoft.com/office/drawing/2014/main" id="{9EB65FBB-6117-9D49-9B79-50282CEED901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71;p57">
              <a:extLst>
                <a:ext uri="{FF2B5EF4-FFF2-40B4-BE49-F238E27FC236}">
                  <a16:creationId xmlns:a16="http://schemas.microsoft.com/office/drawing/2014/main" id="{8E1A19AA-62EF-4FA8-2B26-BF70A21AB8C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72;p57">
              <a:extLst>
                <a:ext uri="{FF2B5EF4-FFF2-40B4-BE49-F238E27FC236}">
                  <a16:creationId xmlns:a16="http://schemas.microsoft.com/office/drawing/2014/main" id="{9C8F17CC-66ED-82CC-28E6-91C39AC75A75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73;p57">
              <a:extLst>
                <a:ext uri="{FF2B5EF4-FFF2-40B4-BE49-F238E27FC236}">
                  <a16:creationId xmlns:a16="http://schemas.microsoft.com/office/drawing/2014/main" id="{656923CB-FCE5-29CE-F55E-45A8A2F10983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74;p57">
              <a:extLst>
                <a:ext uri="{FF2B5EF4-FFF2-40B4-BE49-F238E27FC236}">
                  <a16:creationId xmlns:a16="http://schemas.microsoft.com/office/drawing/2014/main" id="{24644A60-32CA-A79A-105D-4602939A216A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75;p57">
              <a:extLst>
                <a:ext uri="{FF2B5EF4-FFF2-40B4-BE49-F238E27FC236}">
                  <a16:creationId xmlns:a16="http://schemas.microsoft.com/office/drawing/2014/main" id="{498CEB1E-9925-6B4E-1FFC-F66A68068867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76;p57">
              <a:extLst>
                <a:ext uri="{FF2B5EF4-FFF2-40B4-BE49-F238E27FC236}">
                  <a16:creationId xmlns:a16="http://schemas.microsoft.com/office/drawing/2014/main" id="{D1F6171F-CFC9-7DDA-9FC8-21867D2598D0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77;p57">
              <a:extLst>
                <a:ext uri="{FF2B5EF4-FFF2-40B4-BE49-F238E27FC236}">
                  <a16:creationId xmlns:a16="http://schemas.microsoft.com/office/drawing/2014/main" id="{0C02A9D4-6900-DEDF-BA1A-4E5F82AFE139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78;p57">
              <a:extLst>
                <a:ext uri="{FF2B5EF4-FFF2-40B4-BE49-F238E27FC236}">
                  <a16:creationId xmlns:a16="http://schemas.microsoft.com/office/drawing/2014/main" id="{573D6FCB-EDC9-ADC8-9D77-B1567D1AD5E5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79;p57">
              <a:extLst>
                <a:ext uri="{FF2B5EF4-FFF2-40B4-BE49-F238E27FC236}">
                  <a16:creationId xmlns:a16="http://schemas.microsoft.com/office/drawing/2014/main" id="{C2A42B09-D087-72E2-9FBF-90439479F033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80;p57">
              <a:extLst>
                <a:ext uri="{FF2B5EF4-FFF2-40B4-BE49-F238E27FC236}">
                  <a16:creationId xmlns:a16="http://schemas.microsoft.com/office/drawing/2014/main" id="{BFDDDB0B-0920-E8F4-FE7B-32E3B1D54861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81;p57">
              <a:extLst>
                <a:ext uri="{FF2B5EF4-FFF2-40B4-BE49-F238E27FC236}">
                  <a16:creationId xmlns:a16="http://schemas.microsoft.com/office/drawing/2014/main" id="{10079E2F-1651-1B1C-161F-1134EEAEC97E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82;p57">
              <a:extLst>
                <a:ext uri="{FF2B5EF4-FFF2-40B4-BE49-F238E27FC236}">
                  <a16:creationId xmlns:a16="http://schemas.microsoft.com/office/drawing/2014/main" id="{D147495E-CDB7-8CB2-973F-E2A84EFDCA05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83;p57">
              <a:extLst>
                <a:ext uri="{FF2B5EF4-FFF2-40B4-BE49-F238E27FC236}">
                  <a16:creationId xmlns:a16="http://schemas.microsoft.com/office/drawing/2014/main" id="{050F0818-D598-049B-A837-F4A2EB4289AE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84;p57">
              <a:extLst>
                <a:ext uri="{FF2B5EF4-FFF2-40B4-BE49-F238E27FC236}">
                  <a16:creationId xmlns:a16="http://schemas.microsoft.com/office/drawing/2014/main" id="{89031BEE-42C1-B5C1-29E8-01401C23B5E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85;p57">
              <a:extLst>
                <a:ext uri="{FF2B5EF4-FFF2-40B4-BE49-F238E27FC236}">
                  <a16:creationId xmlns:a16="http://schemas.microsoft.com/office/drawing/2014/main" id="{14DA4EB7-FC1C-834B-99B3-B0E2A8566B7A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86;p57">
              <a:extLst>
                <a:ext uri="{FF2B5EF4-FFF2-40B4-BE49-F238E27FC236}">
                  <a16:creationId xmlns:a16="http://schemas.microsoft.com/office/drawing/2014/main" id="{63C3A027-CAFE-4715-471D-C91A9DD94B99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87;p57">
              <a:extLst>
                <a:ext uri="{FF2B5EF4-FFF2-40B4-BE49-F238E27FC236}">
                  <a16:creationId xmlns:a16="http://schemas.microsoft.com/office/drawing/2014/main" id="{ED347B87-7F3D-37FE-5EFD-D093F5734C87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88;p57">
              <a:extLst>
                <a:ext uri="{FF2B5EF4-FFF2-40B4-BE49-F238E27FC236}">
                  <a16:creationId xmlns:a16="http://schemas.microsoft.com/office/drawing/2014/main" id="{153B603F-100C-D25D-9FC0-88FCD830EA2F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89;p57">
              <a:extLst>
                <a:ext uri="{FF2B5EF4-FFF2-40B4-BE49-F238E27FC236}">
                  <a16:creationId xmlns:a16="http://schemas.microsoft.com/office/drawing/2014/main" id="{C01B84D8-53E9-4232-E376-A0B31E9A0C6D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0;p57">
              <a:extLst>
                <a:ext uri="{FF2B5EF4-FFF2-40B4-BE49-F238E27FC236}">
                  <a16:creationId xmlns:a16="http://schemas.microsoft.com/office/drawing/2014/main" id="{14E6D197-4657-EDDD-E2A5-310794B9C7A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91;p57">
              <a:extLst>
                <a:ext uri="{FF2B5EF4-FFF2-40B4-BE49-F238E27FC236}">
                  <a16:creationId xmlns:a16="http://schemas.microsoft.com/office/drawing/2014/main" id="{A0195087-2721-D02A-5C21-7C4CAFB8CF23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92;p57">
              <a:extLst>
                <a:ext uri="{FF2B5EF4-FFF2-40B4-BE49-F238E27FC236}">
                  <a16:creationId xmlns:a16="http://schemas.microsoft.com/office/drawing/2014/main" id="{890F028E-836C-29E4-F266-1CCCD1A05DEE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93;p57">
              <a:extLst>
                <a:ext uri="{FF2B5EF4-FFF2-40B4-BE49-F238E27FC236}">
                  <a16:creationId xmlns:a16="http://schemas.microsoft.com/office/drawing/2014/main" id="{8A725767-8CAB-B321-BB72-1A74AEA40BD1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94;p57">
              <a:extLst>
                <a:ext uri="{FF2B5EF4-FFF2-40B4-BE49-F238E27FC236}">
                  <a16:creationId xmlns:a16="http://schemas.microsoft.com/office/drawing/2014/main" id="{2928A001-8647-EF71-D16C-C0125CC1990D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95;p57">
              <a:extLst>
                <a:ext uri="{FF2B5EF4-FFF2-40B4-BE49-F238E27FC236}">
                  <a16:creationId xmlns:a16="http://schemas.microsoft.com/office/drawing/2014/main" id="{8C5633DA-1541-506B-2700-4701D81DB3C7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896;p57">
              <a:extLst>
                <a:ext uri="{FF2B5EF4-FFF2-40B4-BE49-F238E27FC236}">
                  <a16:creationId xmlns:a16="http://schemas.microsoft.com/office/drawing/2014/main" id="{C12EB5D4-9135-BDAA-C0BA-3A821B8A59C9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897;p57">
              <a:extLst>
                <a:ext uri="{FF2B5EF4-FFF2-40B4-BE49-F238E27FC236}">
                  <a16:creationId xmlns:a16="http://schemas.microsoft.com/office/drawing/2014/main" id="{C3F2F0AA-4D14-416B-F998-C5043C2DF79A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898;p57">
              <a:extLst>
                <a:ext uri="{FF2B5EF4-FFF2-40B4-BE49-F238E27FC236}">
                  <a16:creationId xmlns:a16="http://schemas.microsoft.com/office/drawing/2014/main" id="{5BE944C9-5E6F-8437-AC92-9D5CBABAF9B3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899;p57">
              <a:extLst>
                <a:ext uri="{FF2B5EF4-FFF2-40B4-BE49-F238E27FC236}">
                  <a16:creationId xmlns:a16="http://schemas.microsoft.com/office/drawing/2014/main" id="{BB7A7326-7052-D98F-6557-1A0CBCB9EC47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00;p57">
              <a:extLst>
                <a:ext uri="{FF2B5EF4-FFF2-40B4-BE49-F238E27FC236}">
                  <a16:creationId xmlns:a16="http://schemas.microsoft.com/office/drawing/2014/main" id="{5CD54B77-C5F3-CD34-FC32-4734B3F5925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01;p57">
              <a:extLst>
                <a:ext uri="{FF2B5EF4-FFF2-40B4-BE49-F238E27FC236}">
                  <a16:creationId xmlns:a16="http://schemas.microsoft.com/office/drawing/2014/main" id="{3A123662-025D-5819-1F2F-1AF7704E40EE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02;p57">
              <a:extLst>
                <a:ext uri="{FF2B5EF4-FFF2-40B4-BE49-F238E27FC236}">
                  <a16:creationId xmlns:a16="http://schemas.microsoft.com/office/drawing/2014/main" id="{9AFFB23F-AEE1-6F25-454C-32CA33B24FDD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03;p57">
              <a:extLst>
                <a:ext uri="{FF2B5EF4-FFF2-40B4-BE49-F238E27FC236}">
                  <a16:creationId xmlns:a16="http://schemas.microsoft.com/office/drawing/2014/main" id="{C0CF3E16-5F2D-0584-C546-EC4F418D6405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04;p57">
              <a:extLst>
                <a:ext uri="{FF2B5EF4-FFF2-40B4-BE49-F238E27FC236}">
                  <a16:creationId xmlns:a16="http://schemas.microsoft.com/office/drawing/2014/main" id="{C0433188-4306-9440-2007-1C6264477860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05;p57">
              <a:extLst>
                <a:ext uri="{FF2B5EF4-FFF2-40B4-BE49-F238E27FC236}">
                  <a16:creationId xmlns:a16="http://schemas.microsoft.com/office/drawing/2014/main" id="{9743CDB0-8221-8622-2C56-A5D2940AEB9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06;p57">
              <a:extLst>
                <a:ext uri="{FF2B5EF4-FFF2-40B4-BE49-F238E27FC236}">
                  <a16:creationId xmlns:a16="http://schemas.microsoft.com/office/drawing/2014/main" id="{8EB52573-213B-2819-58DB-F2BA0C7236AB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07;p57">
              <a:extLst>
                <a:ext uri="{FF2B5EF4-FFF2-40B4-BE49-F238E27FC236}">
                  <a16:creationId xmlns:a16="http://schemas.microsoft.com/office/drawing/2014/main" id="{95F6AAA0-DBE7-6856-43D0-B9908C70C285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08;p57">
              <a:extLst>
                <a:ext uri="{FF2B5EF4-FFF2-40B4-BE49-F238E27FC236}">
                  <a16:creationId xmlns:a16="http://schemas.microsoft.com/office/drawing/2014/main" id="{7C74D73C-6DA6-5DE6-00C5-1F6D6A01C0E3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09;p57">
              <a:extLst>
                <a:ext uri="{FF2B5EF4-FFF2-40B4-BE49-F238E27FC236}">
                  <a16:creationId xmlns:a16="http://schemas.microsoft.com/office/drawing/2014/main" id="{88A857A4-E56C-9E8E-3599-C1BDE7AC7302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10;p57">
              <a:extLst>
                <a:ext uri="{FF2B5EF4-FFF2-40B4-BE49-F238E27FC236}">
                  <a16:creationId xmlns:a16="http://schemas.microsoft.com/office/drawing/2014/main" id="{9F22513B-A6BC-A179-3F38-00717625F088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1;p57">
              <a:extLst>
                <a:ext uri="{FF2B5EF4-FFF2-40B4-BE49-F238E27FC236}">
                  <a16:creationId xmlns:a16="http://schemas.microsoft.com/office/drawing/2014/main" id="{C28BC0B2-2102-AB6F-4977-574F0AF4CBC0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12;p57">
              <a:extLst>
                <a:ext uri="{FF2B5EF4-FFF2-40B4-BE49-F238E27FC236}">
                  <a16:creationId xmlns:a16="http://schemas.microsoft.com/office/drawing/2014/main" id="{FAE6730E-0C28-E5F7-FE0B-44086A25F0F3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13;p57">
              <a:extLst>
                <a:ext uri="{FF2B5EF4-FFF2-40B4-BE49-F238E27FC236}">
                  <a16:creationId xmlns:a16="http://schemas.microsoft.com/office/drawing/2014/main" id="{58A4F2AA-B93B-9752-8CC5-3C5B0ED1F82E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14;p57">
              <a:extLst>
                <a:ext uri="{FF2B5EF4-FFF2-40B4-BE49-F238E27FC236}">
                  <a16:creationId xmlns:a16="http://schemas.microsoft.com/office/drawing/2014/main" id="{79FD88A7-84B8-BEC4-E7B5-56E8F25F3D3A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15;p57">
              <a:extLst>
                <a:ext uri="{FF2B5EF4-FFF2-40B4-BE49-F238E27FC236}">
                  <a16:creationId xmlns:a16="http://schemas.microsoft.com/office/drawing/2014/main" id="{640B0E40-B459-A7CE-090B-FC26BA5624C4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16;p57">
              <a:extLst>
                <a:ext uri="{FF2B5EF4-FFF2-40B4-BE49-F238E27FC236}">
                  <a16:creationId xmlns:a16="http://schemas.microsoft.com/office/drawing/2014/main" id="{A644A37C-08BF-CA58-C095-92D2A7BE92A9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17;p57">
              <a:extLst>
                <a:ext uri="{FF2B5EF4-FFF2-40B4-BE49-F238E27FC236}">
                  <a16:creationId xmlns:a16="http://schemas.microsoft.com/office/drawing/2014/main" id="{F97F2557-7E6D-5939-A0F1-FA556A1AEF45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18;p57">
              <a:extLst>
                <a:ext uri="{FF2B5EF4-FFF2-40B4-BE49-F238E27FC236}">
                  <a16:creationId xmlns:a16="http://schemas.microsoft.com/office/drawing/2014/main" id="{1222FA54-4A74-818A-5D17-F6FCB38E897F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19;p57">
              <a:extLst>
                <a:ext uri="{FF2B5EF4-FFF2-40B4-BE49-F238E27FC236}">
                  <a16:creationId xmlns:a16="http://schemas.microsoft.com/office/drawing/2014/main" id="{2F007E90-21BE-1EA9-DE96-8208848D944A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20;p57">
              <a:extLst>
                <a:ext uri="{FF2B5EF4-FFF2-40B4-BE49-F238E27FC236}">
                  <a16:creationId xmlns:a16="http://schemas.microsoft.com/office/drawing/2014/main" id="{EBDFBAD1-1852-6E57-4CFE-334472B9CE97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21;p57">
              <a:extLst>
                <a:ext uri="{FF2B5EF4-FFF2-40B4-BE49-F238E27FC236}">
                  <a16:creationId xmlns:a16="http://schemas.microsoft.com/office/drawing/2014/main" id="{A2F5E0CD-184E-6A97-D753-834060CD2F38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22;p57">
              <a:extLst>
                <a:ext uri="{FF2B5EF4-FFF2-40B4-BE49-F238E27FC236}">
                  <a16:creationId xmlns:a16="http://schemas.microsoft.com/office/drawing/2014/main" id="{C018F266-B6E3-208D-3411-3DE5856A74C3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23;p57">
              <a:extLst>
                <a:ext uri="{FF2B5EF4-FFF2-40B4-BE49-F238E27FC236}">
                  <a16:creationId xmlns:a16="http://schemas.microsoft.com/office/drawing/2014/main" id="{25857ACE-9E69-A481-3C68-52B8A6B4A736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24;p57">
              <a:extLst>
                <a:ext uri="{FF2B5EF4-FFF2-40B4-BE49-F238E27FC236}">
                  <a16:creationId xmlns:a16="http://schemas.microsoft.com/office/drawing/2014/main" id="{ABC8F63D-542F-404A-911A-4734C75783D0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25;p57">
              <a:extLst>
                <a:ext uri="{FF2B5EF4-FFF2-40B4-BE49-F238E27FC236}">
                  <a16:creationId xmlns:a16="http://schemas.microsoft.com/office/drawing/2014/main" id="{35B620F8-AA9A-5CCD-A62D-10DD17DAE1FE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26;p57">
              <a:extLst>
                <a:ext uri="{FF2B5EF4-FFF2-40B4-BE49-F238E27FC236}">
                  <a16:creationId xmlns:a16="http://schemas.microsoft.com/office/drawing/2014/main" id="{6D5A1025-9377-3596-EC1B-7FEAA1977A4E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27;p57">
              <a:extLst>
                <a:ext uri="{FF2B5EF4-FFF2-40B4-BE49-F238E27FC236}">
                  <a16:creationId xmlns:a16="http://schemas.microsoft.com/office/drawing/2014/main" id="{1FC923D4-E84A-FC8F-5ED9-65389F8BB2BE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28;p57">
              <a:extLst>
                <a:ext uri="{FF2B5EF4-FFF2-40B4-BE49-F238E27FC236}">
                  <a16:creationId xmlns:a16="http://schemas.microsoft.com/office/drawing/2014/main" id="{A1F7296C-87AA-F03F-CB6C-A698A43E407D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29;p57">
              <a:extLst>
                <a:ext uri="{FF2B5EF4-FFF2-40B4-BE49-F238E27FC236}">
                  <a16:creationId xmlns:a16="http://schemas.microsoft.com/office/drawing/2014/main" id="{9AF11959-2AD3-5EC5-204A-ECE107480E25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30;p57">
              <a:extLst>
                <a:ext uri="{FF2B5EF4-FFF2-40B4-BE49-F238E27FC236}">
                  <a16:creationId xmlns:a16="http://schemas.microsoft.com/office/drawing/2014/main" id="{23252334-AC6B-B04D-BDE6-584DB7E23586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31;p57">
              <a:extLst>
                <a:ext uri="{FF2B5EF4-FFF2-40B4-BE49-F238E27FC236}">
                  <a16:creationId xmlns:a16="http://schemas.microsoft.com/office/drawing/2014/main" id="{A9DE46C6-2F9E-4529-FB86-580924575523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32;p57">
              <a:extLst>
                <a:ext uri="{FF2B5EF4-FFF2-40B4-BE49-F238E27FC236}">
                  <a16:creationId xmlns:a16="http://schemas.microsoft.com/office/drawing/2014/main" id="{BBE10FB6-0C3C-642C-6457-6879A1184693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33;p57">
              <a:extLst>
                <a:ext uri="{FF2B5EF4-FFF2-40B4-BE49-F238E27FC236}">
                  <a16:creationId xmlns:a16="http://schemas.microsoft.com/office/drawing/2014/main" id="{E10D7F52-C211-78C5-DC67-978ACE5799D8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34;p57">
              <a:extLst>
                <a:ext uri="{FF2B5EF4-FFF2-40B4-BE49-F238E27FC236}">
                  <a16:creationId xmlns:a16="http://schemas.microsoft.com/office/drawing/2014/main" id="{B71F4D41-2C38-E9C2-C247-2B00D7638A71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35;p57">
              <a:extLst>
                <a:ext uri="{FF2B5EF4-FFF2-40B4-BE49-F238E27FC236}">
                  <a16:creationId xmlns:a16="http://schemas.microsoft.com/office/drawing/2014/main" id="{D4171096-89A4-3FD3-FF9F-7EC517BEC27E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36;p57">
              <a:extLst>
                <a:ext uri="{FF2B5EF4-FFF2-40B4-BE49-F238E27FC236}">
                  <a16:creationId xmlns:a16="http://schemas.microsoft.com/office/drawing/2014/main" id="{963A1156-4C0D-F5F8-15D9-A0B5ADAB6514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37;p57">
              <a:extLst>
                <a:ext uri="{FF2B5EF4-FFF2-40B4-BE49-F238E27FC236}">
                  <a16:creationId xmlns:a16="http://schemas.microsoft.com/office/drawing/2014/main" id="{F348A30F-CD56-50FB-54C4-A96A8D0404C2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38;p57">
              <a:extLst>
                <a:ext uri="{FF2B5EF4-FFF2-40B4-BE49-F238E27FC236}">
                  <a16:creationId xmlns:a16="http://schemas.microsoft.com/office/drawing/2014/main" id="{CB79BC8D-E8A5-864B-9CD6-B4DAFBCCCA96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39;p57">
              <a:extLst>
                <a:ext uri="{FF2B5EF4-FFF2-40B4-BE49-F238E27FC236}">
                  <a16:creationId xmlns:a16="http://schemas.microsoft.com/office/drawing/2014/main" id="{7D621774-8436-7F0B-BEC2-7B9485A69871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40;p57">
              <a:extLst>
                <a:ext uri="{FF2B5EF4-FFF2-40B4-BE49-F238E27FC236}">
                  <a16:creationId xmlns:a16="http://schemas.microsoft.com/office/drawing/2014/main" id="{C5BDA5E1-5D2B-F0FB-A3BB-96FEA1731DB6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41;p57">
              <a:extLst>
                <a:ext uri="{FF2B5EF4-FFF2-40B4-BE49-F238E27FC236}">
                  <a16:creationId xmlns:a16="http://schemas.microsoft.com/office/drawing/2014/main" id="{E6C741D8-5D49-4025-1917-D357080CA424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42;p57">
              <a:extLst>
                <a:ext uri="{FF2B5EF4-FFF2-40B4-BE49-F238E27FC236}">
                  <a16:creationId xmlns:a16="http://schemas.microsoft.com/office/drawing/2014/main" id="{0BE1EB98-0CC8-8A6B-97A7-BF7EA854771E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43;p57">
              <a:extLst>
                <a:ext uri="{FF2B5EF4-FFF2-40B4-BE49-F238E27FC236}">
                  <a16:creationId xmlns:a16="http://schemas.microsoft.com/office/drawing/2014/main" id="{12ED7200-CCAE-B480-0CFD-87A7C5BF64CB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44;p57">
              <a:extLst>
                <a:ext uri="{FF2B5EF4-FFF2-40B4-BE49-F238E27FC236}">
                  <a16:creationId xmlns:a16="http://schemas.microsoft.com/office/drawing/2014/main" id="{2CE5F9F9-612A-0B30-037D-8754605FADE4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45;p57">
              <a:extLst>
                <a:ext uri="{FF2B5EF4-FFF2-40B4-BE49-F238E27FC236}">
                  <a16:creationId xmlns:a16="http://schemas.microsoft.com/office/drawing/2014/main" id="{AB157EB2-9E32-9088-0497-4F6C560E7C33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46;p57">
              <a:extLst>
                <a:ext uri="{FF2B5EF4-FFF2-40B4-BE49-F238E27FC236}">
                  <a16:creationId xmlns:a16="http://schemas.microsoft.com/office/drawing/2014/main" id="{56716D40-1611-32C7-1706-4241E381EA88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47;p57">
              <a:extLst>
                <a:ext uri="{FF2B5EF4-FFF2-40B4-BE49-F238E27FC236}">
                  <a16:creationId xmlns:a16="http://schemas.microsoft.com/office/drawing/2014/main" id="{D5ABA1DE-0BF1-DA19-E54F-251160793E20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48;p57">
              <a:extLst>
                <a:ext uri="{FF2B5EF4-FFF2-40B4-BE49-F238E27FC236}">
                  <a16:creationId xmlns:a16="http://schemas.microsoft.com/office/drawing/2014/main" id="{DC7E924A-290F-C727-07E2-1B339260BE0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49;p57">
              <a:extLst>
                <a:ext uri="{FF2B5EF4-FFF2-40B4-BE49-F238E27FC236}">
                  <a16:creationId xmlns:a16="http://schemas.microsoft.com/office/drawing/2014/main" id="{53682785-E607-4BA5-C8FF-895284E21BE9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50;p57">
              <a:extLst>
                <a:ext uri="{FF2B5EF4-FFF2-40B4-BE49-F238E27FC236}">
                  <a16:creationId xmlns:a16="http://schemas.microsoft.com/office/drawing/2014/main" id="{C035D7B7-32BF-0AA4-1B32-46731FBB7E77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51;p57">
              <a:extLst>
                <a:ext uri="{FF2B5EF4-FFF2-40B4-BE49-F238E27FC236}">
                  <a16:creationId xmlns:a16="http://schemas.microsoft.com/office/drawing/2014/main" id="{D7F811FC-99BF-DD67-4F8A-8F296A98560F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52;p57">
              <a:extLst>
                <a:ext uri="{FF2B5EF4-FFF2-40B4-BE49-F238E27FC236}">
                  <a16:creationId xmlns:a16="http://schemas.microsoft.com/office/drawing/2014/main" id="{83271232-63F6-6F87-5C62-8B0715843B02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53;p57">
              <a:extLst>
                <a:ext uri="{FF2B5EF4-FFF2-40B4-BE49-F238E27FC236}">
                  <a16:creationId xmlns:a16="http://schemas.microsoft.com/office/drawing/2014/main" id="{03CB883D-6E7B-42CF-281E-28EBCEE32D4C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54;p57">
              <a:extLst>
                <a:ext uri="{FF2B5EF4-FFF2-40B4-BE49-F238E27FC236}">
                  <a16:creationId xmlns:a16="http://schemas.microsoft.com/office/drawing/2014/main" id="{3344D424-652E-6821-A2BA-0085D6810D56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55;p57">
              <a:extLst>
                <a:ext uri="{FF2B5EF4-FFF2-40B4-BE49-F238E27FC236}">
                  <a16:creationId xmlns:a16="http://schemas.microsoft.com/office/drawing/2014/main" id="{DB652CF6-E74F-CB11-90CC-784566820074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56;p57">
              <a:extLst>
                <a:ext uri="{FF2B5EF4-FFF2-40B4-BE49-F238E27FC236}">
                  <a16:creationId xmlns:a16="http://schemas.microsoft.com/office/drawing/2014/main" id="{982CE5A7-1EDE-0FA6-9A1E-4E26CD8D0DEB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57;p57">
              <a:extLst>
                <a:ext uri="{FF2B5EF4-FFF2-40B4-BE49-F238E27FC236}">
                  <a16:creationId xmlns:a16="http://schemas.microsoft.com/office/drawing/2014/main" id="{1AB96D5A-6020-D2DB-4DC3-7C25B0415B35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58;p57">
              <a:extLst>
                <a:ext uri="{FF2B5EF4-FFF2-40B4-BE49-F238E27FC236}">
                  <a16:creationId xmlns:a16="http://schemas.microsoft.com/office/drawing/2014/main" id="{F0698E84-2C52-FB1F-A1AF-4D6B6498897E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59;p57">
              <a:extLst>
                <a:ext uri="{FF2B5EF4-FFF2-40B4-BE49-F238E27FC236}">
                  <a16:creationId xmlns:a16="http://schemas.microsoft.com/office/drawing/2014/main" id="{80AD4DF4-6CA9-E4A0-B6BA-85FD77593361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60;p57">
              <a:extLst>
                <a:ext uri="{FF2B5EF4-FFF2-40B4-BE49-F238E27FC236}">
                  <a16:creationId xmlns:a16="http://schemas.microsoft.com/office/drawing/2014/main" id="{21D477AF-B75D-CB5A-A8D6-92E152E5DEC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61;p57">
              <a:extLst>
                <a:ext uri="{FF2B5EF4-FFF2-40B4-BE49-F238E27FC236}">
                  <a16:creationId xmlns:a16="http://schemas.microsoft.com/office/drawing/2014/main" id="{54FDA3CC-6AD6-4C2E-49CC-815034470E50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62;p57">
              <a:extLst>
                <a:ext uri="{FF2B5EF4-FFF2-40B4-BE49-F238E27FC236}">
                  <a16:creationId xmlns:a16="http://schemas.microsoft.com/office/drawing/2014/main" id="{B3C52DDE-4361-0B4F-7EB5-15FB09DAA9D5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63;p57">
              <a:extLst>
                <a:ext uri="{FF2B5EF4-FFF2-40B4-BE49-F238E27FC236}">
                  <a16:creationId xmlns:a16="http://schemas.microsoft.com/office/drawing/2014/main" id="{0AFA2DD6-7742-02A0-0D98-FFDD3C9B6825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64;p57">
              <a:extLst>
                <a:ext uri="{FF2B5EF4-FFF2-40B4-BE49-F238E27FC236}">
                  <a16:creationId xmlns:a16="http://schemas.microsoft.com/office/drawing/2014/main" id="{62B45CFE-054D-BCB7-85AE-3A36F138E312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65;p57">
              <a:extLst>
                <a:ext uri="{FF2B5EF4-FFF2-40B4-BE49-F238E27FC236}">
                  <a16:creationId xmlns:a16="http://schemas.microsoft.com/office/drawing/2014/main" id="{8604B0D3-03C5-3935-7F5C-B380F86F13F1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66;p57">
              <a:extLst>
                <a:ext uri="{FF2B5EF4-FFF2-40B4-BE49-F238E27FC236}">
                  <a16:creationId xmlns:a16="http://schemas.microsoft.com/office/drawing/2014/main" id="{82265382-C7B6-98ED-2050-F7A38295FD1C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67;p57">
              <a:extLst>
                <a:ext uri="{FF2B5EF4-FFF2-40B4-BE49-F238E27FC236}">
                  <a16:creationId xmlns:a16="http://schemas.microsoft.com/office/drawing/2014/main" id="{8B927328-86FD-522E-CD8F-B702CA3DFBC3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68;p57">
              <a:extLst>
                <a:ext uri="{FF2B5EF4-FFF2-40B4-BE49-F238E27FC236}">
                  <a16:creationId xmlns:a16="http://schemas.microsoft.com/office/drawing/2014/main" id="{D87DE2CD-C736-3DFF-FA20-BA043FDAD792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69;p57">
              <a:extLst>
                <a:ext uri="{FF2B5EF4-FFF2-40B4-BE49-F238E27FC236}">
                  <a16:creationId xmlns:a16="http://schemas.microsoft.com/office/drawing/2014/main" id="{6BDD1CED-0932-728D-1E7E-DC9E3B46F521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70;p57">
              <a:extLst>
                <a:ext uri="{FF2B5EF4-FFF2-40B4-BE49-F238E27FC236}">
                  <a16:creationId xmlns:a16="http://schemas.microsoft.com/office/drawing/2014/main" id="{217C7FD6-8A0C-10AF-FDE5-D2554DF944A3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71;p57">
              <a:extLst>
                <a:ext uri="{FF2B5EF4-FFF2-40B4-BE49-F238E27FC236}">
                  <a16:creationId xmlns:a16="http://schemas.microsoft.com/office/drawing/2014/main" id="{FE213AF6-AD72-50AC-79FC-332244060B83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72;p57">
              <a:extLst>
                <a:ext uri="{FF2B5EF4-FFF2-40B4-BE49-F238E27FC236}">
                  <a16:creationId xmlns:a16="http://schemas.microsoft.com/office/drawing/2014/main" id="{4E3C5AE6-114F-7673-F9C4-FCB1C451F49B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73;p57">
              <a:extLst>
                <a:ext uri="{FF2B5EF4-FFF2-40B4-BE49-F238E27FC236}">
                  <a16:creationId xmlns:a16="http://schemas.microsoft.com/office/drawing/2014/main" id="{A7CD1C06-63A5-A689-34D8-7EB80E6F927C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74;p57">
              <a:extLst>
                <a:ext uri="{FF2B5EF4-FFF2-40B4-BE49-F238E27FC236}">
                  <a16:creationId xmlns:a16="http://schemas.microsoft.com/office/drawing/2014/main" id="{2A60A86B-5D98-F059-405F-5C65178D44DE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75;p57">
              <a:extLst>
                <a:ext uri="{FF2B5EF4-FFF2-40B4-BE49-F238E27FC236}">
                  <a16:creationId xmlns:a16="http://schemas.microsoft.com/office/drawing/2014/main" id="{42938887-5D58-7CD6-7F89-88857CF168B3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76;p57">
              <a:extLst>
                <a:ext uri="{FF2B5EF4-FFF2-40B4-BE49-F238E27FC236}">
                  <a16:creationId xmlns:a16="http://schemas.microsoft.com/office/drawing/2014/main" id="{A3FDBA17-4EF3-DEFE-EB66-7108B304404A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77;p57">
              <a:extLst>
                <a:ext uri="{FF2B5EF4-FFF2-40B4-BE49-F238E27FC236}">
                  <a16:creationId xmlns:a16="http://schemas.microsoft.com/office/drawing/2014/main" id="{1A80A06C-E3A7-3F3D-D424-DE30E1EF6D44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78;p57">
              <a:extLst>
                <a:ext uri="{FF2B5EF4-FFF2-40B4-BE49-F238E27FC236}">
                  <a16:creationId xmlns:a16="http://schemas.microsoft.com/office/drawing/2014/main" id="{1B85225D-5085-B17E-92EE-A8005FB08604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79;p57">
              <a:extLst>
                <a:ext uri="{FF2B5EF4-FFF2-40B4-BE49-F238E27FC236}">
                  <a16:creationId xmlns:a16="http://schemas.microsoft.com/office/drawing/2014/main" id="{5C89EFC8-F1A6-FA08-0054-D22FE4C02FDF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80;p57">
              <a:extLst>
                <a:ext uri="{FF2B5EF4-FFF2-40B4-BE49-F238E27FC236}">
                  <a16:creationId xmlns:a16="http://schemas.microsoft.com/office/drawing/2014/main" id="{7C56F7F2-115B-AD0C-1F59-E3D8FD86F56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81;p57">
              <a:extLst>
                <a:ext uri="{FF2B5EF4-FFF2-40B4-BE49-F238E27FC236}">
                  <a16:creationId xmlns:a16="http://schemas.microsoft.com/office/drawing/2014/main" id="{920183BD-80B3-74F0-D029-23DC2466E244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82;p57">
              <a:extLst>
                <a:ext uri="{FF2B5EF4-FFF2-40B4-BE49-F238E27FC236}">
                  <a16:creationId xmlns:a16="http://schemas.microsoft.com/office/drawing/2014/main" id="{A6986654-4BA3-D700-D10B-70995038E938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83;p57">
              <a:extLst>
                <a:ext uri="{FF2B5EF4-FFF2-40B4-BE49-F238E27FC236}">
                  <a16:creationId xmlns:a16="http://schemas.microsoft.com/office/drawing/2014/main" id="{F59C9836-9567-2B8F-1E34-DE8C3DDB1A05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84;p57">
              <a:extLst>
                <a:ext uri="{FF2B5EF4-FFF2-40B4-BE49-F238E27FC236}">
                  <a16:creationId xmlns:a16="http://schemas.microsoft.com/office/drawing/2014/main" id="{2A60B6F8-F96D-FF88-DDDB-4172958EDBBB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85;p57">
              <a:extLst>
                <a:ext uri="{FF2B5EF4-FFF2-40B4-BE49-F238E27FC236}">
                  <a16:creationId xmlns:a16="http://schemas.microsoft.com/office/drawing/2014/main" id="{5D654854-C649-EA2C-5F9D-D611CFBE0601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86;p57">
              <a:extLst>
                <a:ext uri="{FF2B5EF4-FFF2-40B4-BE49-F238E27FC236}">
                  <a16:creationId xmlns:a16="http://schemas.microsoft.com/office/drawing/2014/main" id="{0946B7F4-959F-7577-20E9-026CC2336B2F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87;p57">
              <a:extLst>
                <a:ext uri="{FF2B5EF4-FFF2-40B4-BE49-F238E27FC236}">
                  <a16:creationId xmlns:a16="http://schemas.microsoft.com/office/drawing/2014/main" id="{7D8521BC-CA08-276A-9839-6D97FEF7973F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88;p57">
              <a:extLst>
                <a:ext uri="{FF2B5EF4-FFF2-40B4-BE49-F238E27FC236}">
                  <a16:creationId xmlns:a16="http://schemas.microsoft.com/office/drawing/2014/main" id="{9B463D82-958F-B4F8-583A-4836A3D5289C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89;p57">
              <a:extLst>
                <a:ext uri="{FF2B5EF4-FFF2-40B4-BE49-F238E27FC236}">
                  <a16:creationId xmlns:a16="http://schemas.microsoft.com/office/drawing/2014/main" id="{E598493E-E3AF-00D9-B5DD-93EB3ECC1E3C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90;p57">
              <a:extLst>
                <a:ext uri="{FF2B5EF4-FFF2-40B4-BE49-F238E27FC236}">
                  <a16:creationId xmlns:a16="http://schemas.microsoft.com/office/drawing/2014/main" id="{5417F234-0B80-7775-E83F-2F59B418C95E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91;p57">
              <a:extLst>
                <a:ext uri="{FF2B5EF4-FFF2-40B4-BE49-F238E27FC236}">
                  <a16:creationId xmlns:a16="http://schemas.microsoft.com/office/drawing/2014/main" id="{08CE6DDF-F8C0-DBC0-FC5A-F0A373259C37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92;p57">
              <a:extLst>
                <a:ext uri="{FF2B5EF4-FFF2-40B4-BE49-F238E27FC236}">
                  <a16:creationId xmlns:a16="http://schemas.microsoft.com/office/drawing/2014/main" id="{2B971C51-28E3-9A3E-7A83-CC292FA3146F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93;p57">
              <a:extLst>
                <a:ext uri="{FF2B5EF4-FFF2-40B4-BE49-F238E27FC236}">
                  <a16:creationId xmlns:a16="http://schemas.microsoft.com/office/drawing/2014/main" id="{97AB5495-810D-A274-F700-9A24D5225B0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94;p57">
              <a:extLst>
                <a:ext uri="{FF2B5EF4-FFF2-40B4-BE49-F238E27FC236}">
                  <a16:creationId xmlns:a16="http://schemas.microsoft.com/office/drawing/2014/main" id="{6334CBFF-3FB9-A33F-0061-F862DDFAFFA1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95;p57">
              <a:extLst>
                <a:ext uri="{FF2B5EF4-FFF2-40B4-BE49-F238E27FC236}">
                  <a16:creationId xmlns:a16="http://schemas.microsoft.com/office/drawing/2014/main" id="{019FEA5D-FDE6-BF1F-0C5C-9ADCD73C2D5D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996;p57">
              <a:extLst>
                <a:ext uri="{FF2B5EF4-FFF2-40B4-BE49-F238E27FC236}">
                  <a16:creationId xmlns:a16="http://schemas.microsoft.com/office/drawing/2014/main" id="{0F93BD50-84B8-CFC5-E556-517AA95E53DD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997;p57">
              <a:extLst>
                <a:ext uri="{FF2B5EF4-FFF2-40B4-BE49-F238E27FC236}">
                  <a16:creationId xmlns:a16="http://schemas.microsoft.com/office/drawing/2014/main" id="{C2ED4602-50D1-12EA-C2EC-976B8875948D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998;p57">
              <a:extLst>
                <a:ext uri="{FF2B5EF4-FFF2-40B4-BE49-F238E27FC236}">
                  <a16:creationId xmlns:a16="http://schemas.microsoft.com/office/drawing/2014/main" id="{A13CBAAD-CB06-F4B3-F007-C5C2133B303E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999;p57">
              <a:extLst>
                <a:ext uri="{FF2B5EF4-FFF2-40B4-BE49-F238E27FC236}">
                  <a16:creationId xmlns:a16="http://schemas.microsoft.com/office/drawing/2014/main" id="{807180EE-00B2-7389-6C55-E019C44DB8C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00;p57">
              <a:extLst>
                <a:ext uri="{FF2B5EF4-FFF2-40B4-BE49-F238E27FC236}">
                  <a16:creationId xmlns:a16="http://schemas.microsoft.com/office/drawing/2014/main" id="{DDE1C223-6EF2-A6AF-3FCD-C81AC61022CE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01;p57">
              <a:extLst>
                <a:ext uri="{FF2B5EF4-FFF2-40B4-BE49-F238E27FC236}">
                  <a16:creationId xmlns:a16="http://schemas.microsoft.com/office/drawing/2014/main" id="{4A99E877-8DE7-7171-9947-8D11244C58B7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02;p57">
              <a:extLst>
                <a:ext uri="{FF2B5EF4-FFF2-40B4-BE49-F238E27FC236}">
                  <a16:creationId xmlns:a16="http://schemas.microsoft.com/office/drawing/2014/main" id="{AA64CCA2-77E8-EEBB-8F7C-88C32014DCE8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03;p57">
              <a:extLst>
                <a:ext uri="{FF2B5EF4-FFF2-40B4-BE49-F238E27FC236}">
                  <a16:creationId xmlns:a16="http://schemas.microsoft.com/office/drawing/2014/main" id="{BEF39704-824E-4629-0D0B-3EBE3F0F6D9B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04;p57">
              <a:extLst>
                <a:ext uri="{FF2B5EF4-FFF2-40B4-BE49-F238E27FC236}">
                  <a16:creationId xmlns:a16="http://schemas.microsoft.com/office/drawing/2014/main" id="{C7B8318E-3480-1FD5-CA7D-57E6137EE06C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05;p57">
              <a:extLst>
                <a:ext uri="{FF2B5EF4-FFF2-40B4-BE49-F238E27FC236}">
                  <a16:creationId xmlns:a16="http://schemas.microsoft.com/office/drawing/2014/main" id="{3AEF91B3-43C9-DFF2-8ABF-C8764F43ABF6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06;p57">
              <a:extLst>
                <a:ext uri="{FF2B5EF4-FFF2-40B4-BE49-F238E27FC236}">
                  <a16:creationId xmlns:a16="http://schemas.microsoft.com/office/drawing/2014/main" id="{257A6697-ADF1-63ED-2A4E-189D692A1960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07;p57">
              <a:extLst>
                <a:ext uri="{FF2B5EF4-FFF2-40B4-BE49-F238E27FC236}">
                  <a16:creationId xmlns:a16="http://schemas.microsoft.com/office/drawing/2014/main" id="{005B6B86-5AF3-8E7A-84EC-A56635BD38B3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08;p57">
              <a:extLst>
                <a:ext uri="{FF2B5EF4-FFF2-40B4-BE49-F238E27FC236}">
                  <a16:creationId xmlns:a16="http://schemas.microsoft.com/office/drawing/2014/main" id="{C1338388-EBA1-9D27-0C8B-E035E1870A2F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09;p57">
              <a:extLst>
                <a:ext uri="{FF2B5EF4-FFF2-40B4-BE49-F238E27FC236}">
                  <a16:creationId xmlns:a16="http://schemas.microsoft.com/office/drawing/2014/main" id="{E75C86EE-C548-5BFB-2DB9-5FC17B35A7DD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10;p57">
              <a:extLst>
                <a:ext uri="{FF2B5EF4-FFF2-40B4-BE49-F238E27FC236}">
                  <a16:creationId xmlns:a16="http://schemas.microsoft.com/office/drawing/2014/main" id="{99424535-F4D5-EE75-B272-7821E8168AF6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11;p57">
              <a:extLst>
                <a:ext uri="{FF2B5EF4-FFF2-40B4-BE49-F238E27FC236}">
                  <a16:creationId xmlns:a16="http://schemas.microsoft.com/office/drawing/2014/main" id="{11A485E3-D51C-2B1C-080F-AA9B841A0561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12;p57">
              <a:extLst>
                <a:ext uri="{FF2B5EF4-FFF2-40B4-BE49-F238E27FC236}">
                  <a16:creationId xmlns:a16="http://schemas.microsoft.com/office/drawing/2014/main" id="{935D75DD-13F0-4C57-7EB2-98ADAC105724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13;p57">
              <a:extLst>
                <a:ext uri="{FF2B5EF4-FFF2-40B4-BE49-F238E27FC236}">
                  <a16:creationId xmlns:a16="http://schemas.microsoft.com/office/drawing/2014/main" id="{63B4DE2F-3876-0446-1CCB-18A9C6FC777B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14;p57">
              <a:extLst>
                <a:ext uri="{FF2B5EF4-FFF2-40B4-BE49-F238E27FC236}">
                  <a16:creationId xmlns:a16="http://schemas.microsoft.com/office/drawing/2014/main" id="{0E02510B-0AD5-63A1-250C-5CC7CC0C21E3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15;p57">
              <a:extLst>
                <a:ext uri="{FF2B5EF4-FFF2-40B4-BE49-F238E27FC236}">
                  <a16:creationId xmlns:a16="http://schemas.microsoft.com/office/drawing/2014/main" id="{67116E1C-E343-5DDE-CF8C-0BEA78CA52DF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16;p57">
              <a:extLst>
                <a:ext uri="{FF2B5EF4-FFF2-40B4-BE49-F238E27FC236}">
                  <a16:creationId xmlns:a16="http://schemas.microsoft.com/office/drawing/2014/main" id="{23CF8A7B-14C2-FC84-51C8-A8E40A2441E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17;p57">
              <a:extLst>
                <a:ext uri="{FF2B5EF4-FFF2-40B4-BE49-F238E27FC236}">
                  <a16:creationId xmlns:a16="http://schemas.microsoft.com/office/drawing/2014/main" id="{A7A1723E-6401-4757-C82E-37B927FCBEB3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18;p57">
              <a:extLst>
                <a:ext uri="{FF2B5EF4-FFF2-40B4-BE49-F238E27FC236}">
                  <a16:creationId xmlns:a16="http://schemas.microsoft.com/office/drawing/2014/main" id="{A82DB084-C00A-F902-E158-6F1ED7726334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19;p57">
              <a:extLst>
                <a:ext uri="{FF2B5EF4-FFF2-40B4-BE49-F238E27FC236}">
                  <a16:creationId xmlns:a16="http://schemas.microsoft.com/office/drawing/2014/main" id="{7A05A543-40B6-CE48-BB0E-0673EE93BB40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20;p57">
              <a:extLst>
                <a:ext uri="{FF2B5EF4-FFF2-40B4-BE49-F238E27FC236}">
                  <a16:creationId xmlns:a16="http://schemas.microsoft.com/office/drawing/2014/main" id="{41BE6A54-113C-BA99-0624-E7A07771A6E5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21;p57">
              <a:extLst>
                <a:ext uri="{FF2B5EF4-FFF2-40B4-BE49-F238E27FC236}">
                  <a16:creationId xmlns:a16="http://schemas.microsoft.com/office/drawing/2014/main" id="{0AA7558E-B4CF-A09E-C5DE-465BD05776FA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22;p57">
              <a:extLst>
                <a:ext uri="{FF2B5EF4-FFF2-40B4-BE49-F238E27FC236}">
                  <a16:creationId xmlns:a16="http://schemas.microsoft.com/office/drawing/2014/main" id="{07FA148F-7626-5D68-7AF9-E67284DDD961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23;p57">
              <a:extLst>
                <a:ext uri="{FF2B5EF4-FFF2-40B4-BE49-F238E27FC236}">
                  <a16:creationId xmlns:a16="http://schemas.microsoft.com/office/drawing/2014/main" id="{38485BA8-2C31-FF0F-7B32-1AD04D9F02F8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24;p57">
              <a:extLst>
                <a:ext uri="{FF2B5EF4-FFF2-40B4-BE49-F238E27FC236}">
                  <a16:creationId xmlns:a16="http://schemas.microsoft.com/office/drawing/2014/main" id="{2508D604-633E-4069-F653-8875C3C71C86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25;p57">
              <a:extLst>
                <a:ext uri="{FF2B5EF4-FFF2-40B4-BE49-F238E27FC236}">
                  <a16:creationId xmlns:a16="http://schemas.microsoft.com/office/drawing/2014/main" id="{AAE72AB8-A533-6D03-C5B3-58334A6CBE3D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26;p57">
              <a:extLst>
                <a:ext uri="{FF2B5EF4-FFF2-40B4-BE49-F238E27FC236}">
                  <a16:creationId xmlns:a16="http://schemas.microsoft.com/office/drawing/2014/main" id="{1B048678-78DF-76F4-5AB2-84F659228231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27;p57">
              <a:extLst>
                <a:ext uri="{FF2B5EF4-FFF2-40B4-BE49-F238E27FC236}">
                  <a16:creationId xmlns:a16="http://schemas.microsoft.com/office/drawing/2014/main" id="{C8D4F465-0700-8590-0D9C-745DD712D08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28;p57">
              <a:extLst>
                <a:ext uri="{FF2B5EF4-FFF2-40B4-BE49-F238E27FC236}">
                  <a16:creationId xmlns:a16="http://schemas.microsoft.com/office/drawing/2014/main" id="{90983E38-4455-178D-85C8-DB135882ABF9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29;p57">
              <a:extLst>
                <a:ext uri="{FF2B5EF4-FFF2-40B4-BE49-F238E27FC236}">
                  <a16:creationId xmlns:a16="http://schemas.microsoft.com/office/drawing/2014/main" id="{D5DB5E41-6FC3-5BDB-2712-A3CCA4511469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30;p57">
              <a:extLst>
                <a:ext uri="{FF2B5EF4-FFF2-40B4-BE49-F238E27FC236}">
                  <a16:creationId xmlns:a16="http://schemas.microsoft.com/office/drawing/2014/main" id="{7EDE21CB-6D6F-EDF4-DAB1-DBB057907C91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31;p57">
              <a:extLst>
                <a:ext uri="{FF2B5EF4-FFF2-40B4-BE49-F238E27FC236}">
                  <a16:creationId xmlns:a16="http://schemas.microsoft.com/office/drawing/2014/main" id="{A2088DFA-7343-5561-6ACC-B41CA39E6B71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32;p57">
              <a:extLst>
                <a:ext uri="{FF2B5EF4-FFF2-40B4-BE49-F238E27FC236}">
                  <a16:creationId xmlns:a16="http://schemas.microsoft.com/office/drawing/2014/main" id="{7A8C2A61-EE6A-ADDE-4B18-64891EA9704B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33;p57">
              <a:extLst>
                <a:ext uri="{FF2B5EF4-FFF2-40B4-BE49-F238E27FC236}">
                  <a16:creationId xmlns:a16="http://schemas.microsoft.com/office/drawing/2014/main" id="{71E28043-11FC-34D5-79A5-F46F65CE560E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34;p57">
              <a:extLst>
                <a:ext uri="{FF2B5EF4-FFF2-40B4-BE49-F238E27FC236}">
                  <a16:creationId xmlns:a16="http://schemas.microsoft.com/office/drawing/2014/main" id="{8CD26A7D-FA97-97DA-4D8A-ADDB2A4C513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35;p57">
              <a:extLst>
                <a:ext uri="{FF2B5EF4-FFF2-40B4-BE49-F238E27FC236}">
                  <a16:creationId xmlns:a16="http://schemas.microsoft.com/office/drawing/2014/main" id="{EA50169E-96F2-2FEC-2642-BE00FF40B91B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36;p57">
              <a:extLst>
                <a:ext uri="{FF2B5EF4-FFF2-40B4-BE49-F238E27FC236}">
                  <a16:creationId xmlns:a16="http://schemas.microsoft.com/office/drawing/2014/main" id="{3A7CE167-3819-1A19-FA6E-63412F9CA55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37;p57">
              <a:extLst>
                <a:ext uri="{FF2B5EF4-FFF2-40B4-BE49-F238E27FC236}">
                  <a16:creationId xmlns:a16="http://schemas.microsoft.com/office/drawing/2014/main" id="{79C316CB-F0B1-EA1A-D120-FA42DD2C19C4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38;p57">
              <a:extLst>
                <a:ext uri="{FF2B5EF4-FFF2-40B4-BE49-F238E27FC236}">
                  <a16:creationId xmlns:a16="http://schemas.microsoft.com/office/drawing/2014/main" id="{4AFDB655-FCDE-D5BB-E7AD-3478E53B9DF5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39;p57">
              <a:extLst>
                <a:ext uri="{FF2B5EF4-FFF2-40B4-BE49-F238E27FC236}">
                  <a16:creationId xmlns:a16="http://schemas.microsoft.com/office/drawing/2014/main" id="{51E74F57-D3A4-A385-58FD-5DADE194B02A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40;p57">
              <a:extLst>
                <a:ext uri="{FF2B5EF4-FFF2-40B4-BE49-F238E27FC236}">
                  <a16:creationId xmlns:a16="http://schemas.microsoft.com/office/drawing/2014/main" id="{B9D643AA-1A73-1197-E59D-07A2C250DB7A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41;p57">
              <a:extLst>
                <a:ext uri="{FF2B5EF4-FFF2-40B4-BE49-F238E27FC236}">
                  <a16:creationId xmlns:a16="http://schemas.microsoft.com/office/drawing/2014/main" id="{5DD0185A-39AE-3B75-6C56-89322E60E8C3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42;p57">
              <a:extLst>
                <a:ext uri="{FF2B5EF4-FFF2-40B4-BE49-F238E27FC236}">
                  <a16:creationId xmlns:a16="http://schemas.microsoft.com/office/drawing/2014/main" id="{F9A6BC42-3550-32C5-FC43-4B2FB65F206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43;p57">
              <a:extLst>
                <a:ext uri="{FF2B5EF4-FFF2-40B4-BE49-F238E27FC236}">
                  <a16:creationId xmlns:a16="http://schemas.microsoft.com/office/drawing/2014/main" id="{CD8D4BCB-0FDF-22B2-E2A0-32755602ACA1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44;p57">
              <a:extLst>
                <a:ext uri="{FF2B5EF4-FFF2-40B4-BE49-F238E27FC236}">
                  <a16:creationId xmlns:a16="http://schemas.microsoft.com/office/drawing/2014/main" id="{B14C8AE6-E299-EF74-1B5A-E6F106B83190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45;p57">
              <a:extLst>
                <a:ext uri="{FF2B5EF4-FFF2-40B4-BE49-F238E27FC236}">
                  <a16:creationId xmlns:a16="http://schemas.microsoft.com/office/drawing/2014/main" id="{9720E7BA-4104-AE70-3EEC-CDD35881F29C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46;p57">
              <a:extLst>
                <a:ext uri="{FF2B5EF4-FFF2-40B4-BE49-F238E27FC236}">
                  <a16:creationId xmlns:a16="http://schemas.microsoft.com/office/drawing/2014/main" id="{6D71C7CC-32BE-6FBC-648D-0FBE75E27036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47;p57">
              <a:extLst>
                <a:ext uri="{FF2B5EF4-FFF2-40B4-BE49-F238E27FC236}">
                  <a16:creationId xmlns:a16="http://schemas.microsoft.com/office/drawing/2014/main" id="{3FE04FBC-8933-DAFA-2166-9AB11C87910A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48;p57">
              <a:extLst>
                <a:ext uri="{FF2B5EF4-FFF2-40B4-BE49-F238E27FC236}">
                  <a16:creationId xmlns:a16="http://schemas.microsoft.com/office/drawing/2014/main" id="{1BAAA60E-D6B7-CD07-0B30-CBD535FAAA9A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49;p57">
              <a:extLst>
                <a:ext uri="{FF2B5EF4-FFF2-40B4-BE49-F238E27FC236}">
                  <a16:creationId xmlns:a16="http://schemas.microsoft.com/office/drawing/2014/main" id="{5E121B66-C7F4-D1B1-F5EF-7C0FEE6057E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50;p57">
              <a:extLst>
                <a:ext uri="{FF2B5EF4-FFF2-40B4-BE49-F238E27FC236}">
                  <a16:creationId xmlns:a16="http://schemas.microsoft.com/office/drawing/2014/main" id="{3957FB22-E496-DAFC-5781-8E1FCB3C5A38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51;p57">
              <a:extLst>
                <a:ext uri="{FF2B5EF4-FFF2-40B4-BE49-F238E27FC236}">
                  <a16:creationId xmlns:a16="http://schemas.microsoft.com/office/drawing/2014/main" id="{4446F3B9-B206-6812-C266-F8FF939F0F73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52;p57">
              <a:extLst>
                <a:ext uri="{FF2B5EF4-FFF2-40B4-BE49-F238E27FC236}">
                  <a16:creationId xmlns:a16="http://schemas.microsoft.com/office/drawing/2014/main" id="{A0D7BB5B-863C-F5EB-4737-F73519F7470B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53;p57">
              <a:extLst>
                <a:ext uri="{FF2B5EF4-FFF2-40B4-BE49-F238E27FC236}">
                  <a16:creationId xmlns:a16="http://schemas.microsoft.com/office/drawing/2014/main" id="{AB2D7B58-2EE9-C312-440E-1E8FC7ACCFA0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54;p57">
              <a:extLst>
                <a:ext uri="{FF2B5EF4-FFF2-40B4-BE49-F238E27FC236}">
                  <a16:creationId xmlns:a16="http://schemas.microsoft.com/office/drawing/2014/main" id="{93B6DED5-BE3E-0D3C-A1D7-6781C0FD2036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55;p57">
              <a:extLst>
                <a:ext uri="{FF2B5EF4-FFF2-40B4-BE49-F238E27FC236}">
                  <a16:creationId xmlns:a16="http://schemas.microsoft.com/office/drawing/2014/main" id="{7092BC21-3149-7D50-A806-219DBBDAB8B8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56;p57">
              <a:extLst>
                <a:ext uri="{FF2B5EF4-FFF2-40B4-BE49-F238E27FC236}">
                  <a16:creationId xmlns:a16="http://schemas.microsoft.com/office/drawing/2014/main" id="{E845D2F1-C81F-299B-3DE1-380CEBFADC78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57;p57">
              <a:extLst>
                <a:ext uri="{FF2B5EF4-FFF2-40B4-BE49-F238E27FC236}">
                  <a16:creationId xmlns:a16="http://schemas.microsoft.com/office/drawing/2014/main" id="{99AD1DB9-0FA9-E555-94B3-81437104F2C1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58;p57">
              <a:extLst>
                <a:ext uri="{FF2B5EF4-FFF2-40B4-BE49-F238E27FC236}">
                  <a16:creationId xmlns:a16="http://schemas.microsoft.com/office/drawing/2014/main" id="{8B72A2B0-CBE3-D263-1D86-1307B04748A0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59;p57">
              <a:extLst>
                <a:ext uri="{FF2B5EF4-FFF2-40B4-BE49-F238E27FC236}">
                  <a16:creationId xmlns:a16="http://schemas.microsoft.com/office/drawing/2014/main" id="{71517AC1-628C-390F-5BEA-5A6B5F332B46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60;p57">
              <a:extLst>
                <a:ext uri="{FF2B5EF4-FFF2-40B4-BE49-F238E27FC236}">
                  <a16:creationId xmlns:a16="http://schemas.microsoft.com/office/drawing/2014/main" id="{1575ABB6-673F-C1F8-E9A2-F8BEB95343BF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61;p57">
              <a:extLst>
                <a:ext uri="{FF2B5EF4-FFF2-40B4-BE49-F238E27FC236}">
                  <a16:creationId xmlns:a16="http://schemas.microsoft.com/office/drawing/2014/main" id="{46260D3B-CDC5-9C35-5263-B9968F9F11EE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62;p57">
              <a:extLst>
                <a:ext uri="{FF2B5EF4-FFF2-40B4-BE49-F238E27FC236}">
                  <a16:creationId xmlns:a16="http://schemas.microsoft.com/office/drawing/2014/main" id="{41492EE7-26E9-64A1-5A5F-B9CD2F0C072A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63;p57">
              <a:extLst>
                <a:ext uri="{FF2B5EF4-FFF2-40B4-BE49-F238E27FC236}">
                  <a16:creationId xmlns:a16="http://schemas.microsoft.com/office/drawing/2014/main" id="{D1B51BCC-9582-302D-1A1E-0EFDD8995CF7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64;p57">
              <a:extLst>
                <a:ext uri="{FF2B5EF4-FFF2-40B4-BE49-F238E27FC236}">
                  <a16:creationId xmlns:a16="http://schemas.microsoft.com/office/drawing/2014/main" id="{AABC7419-F620-E879-BDC3-D17D1CEE6A66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65;p57">
              <a:extLst>
                <a:ext uri="{FF2B5EF4-FFF2-40B4-BE49-F238E27FC236}">
                  <a16:creationId xmlns:a16="http://schemas.microsoft.com/office/drawing/2014/main" id="{59B3B025-6CAB-B5CF-7DDC-85A58CE21CB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66;p57">
              <a:extLst>
                <a:ext uri="{FF2B5EF4-FFF2-40B4-BE49-F238E27FC236}">
                  <a16:creationId xmlns:a16="http://schemas.microsoft.com/office/drawing/2014/main" id="{D07A075D-C7BA-BD7E-73E2-A12B26B8B592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67;p57">
              <a:extLst>
                <a:ext uri="{FF2B5EF4-FFF2-40B4-BE49-F238E27FC236}">
                  <a16:creationId xmlns:a16="http://schemas.microsoft.com/office/drawing/2014/main" id="{48BC306C-4ED2-DCCB-D05F-329B96407ACE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68;p57">
              <a:extLst>
                <a:ext uri="{FF2B5EF4-FFF2-40B4-BE49-F238E27FC236}">
                  <a16:creationId xmlns:a16="http://schemas.microsoft.com/office/drawing/2014/main" id="{0B976B69-9B80-0609-FAEC-5A0437F25BFB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69;p57">
              <a:extLst>
                <a:ext uri="{FF2B5EF4-FFF2-40B4-BE49-F238E27FC236}">
                  <a16:creationId xmlns:a16="http://schemas.microsoft.com/office/drawing/2014/main" id="{D44C13B7-4237-49EF-4D46-905BD4A742C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70;p57">
              <a:extLst>
                <a:ext uri="{FF2B5EF4-FFF2-40B4-BE49-F238E27FC236}">
                  <a16:creationId xmlns:a16="http://schemas.microsoft.com/office/drawing/2014/main" id="{DEA1572F-297B-F70D-EA46-FE51861B46A0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71;p57">
              <a:extLst>
                <a:ext uri="{FF2B5EF4-FFF2-40B4-BE49-F238E27FC236}">
                  <a16:creationId xmlns:a16="http://schemas.microsoft.com/office/drawing/2014/main" id="{C4D4DF59-7645-4831-28DC-5D07F3F32B97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1072;p57">
              <a:extLst>
                <a:ext uri="{FF2B5EF4-FFF2-40B4-BE49-F238E27FC236}">
                  <a16:creationId xmlns:a16="http://schemas.microsoft.com/office/drawing/2014/main" id="{DB80DC18-BA22-835D-8830-A8CCE8708C6E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1073;p57">
              <a:extLst>
                <a:ext uri="{FF2B5EF4-FFF2-40B4-BE49-F238E27FC236}">
                  <a16:creationId xmlns:a16="http://schemas.microsoft.com/office/drawing/2014/main" id="{32A0688A-7D1E-5BCF-D677-3F3CEA7E44C5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1074;p57">
              <a:extLst>
                <a:ext uri="{FF2B5EF4-FFF2-40B4-BE49-F238E27FC236}">
                  <a16:creationId xmlns:a16="http://schemas.microsoft.com/office/drawing/2014/main" id="{1BDFBBDB-53C2-4F14-2F94-54D330900AE0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075;p57">
              <a:extLst>
                <a:ext uri="{FF2B5EF4-FFF2-40B4-BE49-F238E27FC236}">
                  <a16:creationId xmlns:a16="http://schemas.microsoft.com/office/drawing/2014/main" id="{D5BA99C3-89AE-0A2E-F8F8-77D0F25F8481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1076;p57">
              <a:extLst>
                <a:ext uri="{FF2B5EF4-FFF2-40B4-BE49-F238E27FC236}">
                  <a16:creationId xmlns:a16="http://schemas.microsoft.com/office/drawing/2014/main" id="{515470D8-3FFF-32BB-7F60-8226CE883D71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1077;p57">
              <a:extLst>
                <a:ext uri="{FF2B5EF4-FFF2-40B4-BE49-F238E27FC236}">
                  <a16:creationId xmlns:a16="http://schemas.microsoft.com/office/drawing/2014/main" id="{EF2D3CB3-C1B1-F212-D951-34E68C9D38C7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1078;p57">
              <a:extLst>
                <a:ext uri="{FF2B5EF4-FFF2-40B4-BE49-F238E27FC236}">
                  <a16:creationId xmlns:a16="http://schemas.microsoft.com/office/drawing/2014/main" id="{C4769ED8-4203-81FA-AC6B-C3E3BAF444E0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1079;p57">
              <a:extLst>
                <a:ext uri="{FF2B5EF4-FFF2-40B4-BE49-F238E27FC236}">
                  <a16:creationId xmlns:a16="http://schemas.microsoft.com/office/drawing/2014/main" id="{BD8D51FE-E150-5C5B-5980-87CC1888B3C5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1080;p57">
              <a:extLst>
                <a:ext uri="{FF2B5EF4-FFF2-40B4-BE49-F238E27FC236}">
                  <a16:creationId xmlns:a16="http://schemas.microsoft.com/office/drawing/2014/main" id="{E5256873-A30A-8F90-4869-83C31592BB02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83775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 2">
    <p:bg>
      <p:bgPr>
        <a:solidFill>
          <a:srgbClr val="004EB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>
            <a:extLst>
              <a:ext uri="{FF2B5EF4-FFF2-40B4-BE49-F238E27FC236}">
                <a16:creationId xmlns:a16="http://schemas.microsoft.com/office/drawing/2014/main" id="{22059CAF-FEDA-4D09-15DC-AF43E6792D77}"/>
              </a:ext>
            </a:extLst>
          </p:cNvPr>
          <p:cNvSpPr/>
          <p:nvPr userDrawn="1"/>
        </p:nvSpPr>
        <p:spPr>
          <a:xfrm rot="16200000">
            <a:off x="-1211507" y="320392"/>
            <a:ext cx="3361643" cy="2154531"/>
          </a:xfrm>
          <a:custGeom>
            <a:avLst/>
            <a:gdLst/>
            <a:ahLst/>
            <a:cxnLst/>
            <a:rect l="l" t="t" r="r" b="b"/>
            <a:pathLst>
              <a:path w="25100" h="16087" extrusionOk="0">
                <a:moveTo>
                  <a:pt x="1013" y="4144"/>
                </a:moveTo>
                <a:lnTo>
                  <a:pt x="6740" y="14824"/>
                </a:lnTo>
                <a:cubicBezTo>
                  <a:pt x="7156" y="15610"/>
                  <a:pt x="7966" y="16086"/>
                  <a:pt x="8859" y="16086"/>
                </a:cubicBezTo>
                <a:lnTo>
                  <a:pt x="25099" y="16086"/>
                </a:lnTo>
                <a:lnTo>
                  <a:pt x="25099" y="1"/>
                </a:lnTo>
                <a:lnTo>
                  <a:pt x="3513" y="1"/>
                </a:lnTo>
                <a:cubicBezTo>
                  <a:pt x="1370" y="1"/>
                  <a:pt x="1" y="2263"/>
                  <a:pt x="1013" y="41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" name="Google Shape;55;p8">
            <a:extLst>
              <a:ext uri="{FF2B5EF4-FFF2-40B4-BE49-F238E27FC236}">
                <a16:creationId xmlns:a16="http://schemas.microsoft.com/office/drawing/2014/main" id="{11B8BD56-DAFF-3B88-2706-F89CD6FA665B}"/>
              </a:ext>
            </a:extLst>
          </p:cNvPr>
          <p:cNvGrpSpPr/>
          <p:nvPr userDrawn="1"/>
        </p:nvGrpSpPr>
        <p:grpSpPr>
          <a:xfrm>
            <a:off x="8262300" y="4998721"/>
            <a:ext cx="4486100" cy="2827547"/>
            <a:chOff x="6196725" y="3749040"/>
            <a:chExt cx="3364575" cy="2120660"/>
          </a:xfrm>
        </p:grpSpPr>
        <p:sp>
          <p:nvSpPr>
            <p:cNvPr id="7" name="Google Shape;56;p8">
              <a:extLst>
                <a:ext uri="{FF2B5EF4-FFF2-40B4-BE49-F238E27FC236}">
                  <a16:creationId xmlns:a16="http://schemas.microsoft.com/office/drawing/2014/main" id="{9CAEB4F6-959F-A885-1E8B-D250F5C304AF}"/>
                </a:ext>
              </a:extLst>
            </p:cNvPr>
            <p:cNvSpPr/>
            <p:nvPr/>
          </p:nvSpPr>
          <p:spPr>
            <a:xfrm rot="5400000">
              <a:off x="7751720" y="4060120"/>
              <a:ext cx="2120660" cy="1498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57;p8">
              <a:extLst>
                <a:ext uri="{FF2B5EF4-FFF2-40B4-BE49-F238E27FC236}">
                  <a16:creationId xmlns:a16="http://schemas.microsoft.com/office/drawing/2014/main" id="{2975D635-7B5A-9CD8-F04D-830C4F38FA0B}"/>
                </a:ext>
              </a:extLst>
            </p:cNvPr>
            <p:cNvSpPr/>
            <p:nvPr/>
          </p:nvSpPr>
          <p:spPr>
            <a:xfrm>
              <a:off x="6196725" y="4262900"/>
              <a:ext cx="3009900" cy="6912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" name="Google Shape;27;p4">
            <a:extLst>
              <a:ext uri="{FF2B5EF4-FFF2-40B4-BE49-F238E27FC236}">
                <a16:creationId xmlns:a16="http://schemas.microsoft.com/office/drawing/2014/main" id="{D681EF73-E3BE-A7C6-454A-31638790A7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93821" y="1827360"/>
            <a:ext cx="7726876" cy="717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000">
                <a:solidFill>
                  <a:schemeClr val="bg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B</a:t>
            </a:r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 hasCustomPrompt="1"/>
          </p:nvPr>
        </p:nvSpPr>
        <p:spPr>
          <a:xfrm>
            <a:off x="2093821" y="2630628"/>
            <a:ext cx="7726876" cy="1596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highlight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6D6F07F0-0F9E-9026-CC8B-2D0A828EC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3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p8">
            <a:extLst>
              <a:ext uri="{FF2B5EF4-FFF2-40B4-BE49-F238E27FC236}">
                <a16:creationId xmlns:a16="http://schemas.microsoft.com/office/drawing/2014/main" id="{A9378447-6D79-994B-9BDF-1E55F2CE793C}"/>
              </a:ext>
            </a:extLst>
          </p:cNvPr>
          <p:cNvSpPr/>
          <p:nvPr userDrawn="1"/>
        </p:nvSpPr>
        <p:spPr>
          <a:xfrm rot="5400000">
            <a:off x="-662787" y="5402546"/>
            <a:ext cx="3040907" cy="180653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 flipH="1">
            <a:off x="-1340152" y="6232983"/>
            <a:ext cx="3628619" cy="83328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 hasCustomPrompt="1"/>
          </p:nvPr>
        </p:nvSpPr>
        <p:spPr>
          <a:xfrm>
            <a:off x="960000" y="1536634"/>
            <a:ext cx="10272000" cy="2247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es-ES" dirty="0"/>
              <a:t>Text…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adipiscingelit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ante dolor,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, </a:t>
            </a:r>
            <a:r>
              <a:rPr lang="es-ES" dirty="0" err="1"/>
              <a:t>gravidaac</a:t>
            </a:r>
            <a:r>
              <a:rPr lang="es-ES" dirty="0"/>
              <a:t>, </a:t>
            </a:r>
            <a:r>
              <a:rPr lang="es-ES" dirty="0" err="1"/>
              <a:t>cursus</a:t>
            </a:r>
            <a:r>
              <a:rPr lang="es-ES" dirty="0"/>
              <a:t> in, eros. Mauris </a:t>
            </a:r>
            <a:r>
              <a:rPr lang="es-ES" dirty="0" err="1"/>
              <a:t>vestibulum</a:t>
            </a:r>
            <a:r>
              <a:rPr lang="es-ES" dirty="0"/>
              <a:t>, </a:t>
            </a:r>
            <a:r>
              <a:rPr lang="es-ES" dirty="0" err="1"/>
              <a:t>felis</a:t>
            </a:r>
            <a:r>
              <a:rPr lang="es-ES" dirty="0"/>
              <a:t> et </a:t>
            </a:r>
            <a:r>
              <a:rPr lang="es-ES" dirty="0" err="1"/>
              <a:t>egestasullamcorper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vehicula </a:t>
            </a:r>
            <a:r>
              <a:rPr lang="es-ES" dirty="0" err="1"/>
              <a:t>sem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 </a:t>
            </a:r>
            <a:r>
              <a:rPr lang="es-ES" dirty="0" err="1"/>
              <a:t>antenisl</a:t>
            </a:r>
            <a:r>
              <a:rPr lang="es-ES" dirty="0"/>
              <a:t> non justo.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nev</a:t>
            </a:r>
            <a:r>
              <a:rPr lang="es-ES" dirty="0"/>
              <a:t> </a:t>
            </a:r>
            <a:r>
              <a:rPr lang="es-ES" dirty="0" err="1"/>
              <a:t>dapibusconsectetuer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hasCustomPrompt="1"/>
          </p:nvPr>
        </p:nvSpPr>
        <p:spPr>
          <a:xfrm>
            <a:off x="953400" y="477467"/>
            <a:ext cx="10285200" cy="608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s-ES" dirty="0" err="1"/>
              <a:t>Title</a:t>
            </a:r>
            <a:endParaRPr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201BFC46-8C85-15B9-10E4-8EACE1006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5" name="Google Shape;840;p57">
            <a:extLst>
              <a:ext uri="{FF2B5EF4-FFF2-40B4-BE49-F238E27FC236}">
                <a16:creationId xmlns:a16="http://schemas.microsoft.com/office/drawing/2014/main" id="{D9E87668-41DF-9594-21FD-9165C4E02550}"/>
              </a:ext>
            </a:extLst>
          </p:cNvPr>
          <p:cNvGrpSpPr/>
          <p:nvPr userDrawn="1"/>
        </p:nvGrpSpPr>
        <p:grpSpPr>
          <a:xfrm>
            <a:off x="11238600" y="-105668"/>
            <a:ext cx="2802053" cy="871493"/>
            <a:chOff x="731831" y="1315631"/>
            <a:chExt cx="2101540" cy="653620"/>
          </a:xfrm>
        </p:grpSpPr>
        <p:sp>
          <p:nvSpPr>
            <p:cNvPr id="6" name="Google Shape;841;p57">
              <a:extLst>
                <a:ext uri="{FF2B5EF4-FFF2-40B4-BE49-F238E27FC236}">
                  <a16:creationId xmlns:a16="http://schemas.microsoft.com/office/drawing/2014/main" id="{9DA6F3A2-4478-01EC-9FD1-945B74494DDE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842;p57">
              <a:extLst>
                <a:ext uri="{FF2B5EF4-FFF2-40B4-BE49-F238E27FC236}">
                  <a16:creationId xmlns:a16="http://schemas.microsoft.com/office/drawing/2014/main" id="{C0D41F67-1D7D-F336-09E0-80EA8DDCC581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3;p57">
              <a:extLst>
                <a:ext uri="{FF2B5EF4-FFF2-40B4-BE49-F238E27FC236}">
                  <a16:creationId xmlns:a16="http://schemas.microsoft.com/office/drawing/2014/main" id="{0CE3B920-8C1A-882D-10C8-72B15C5FA475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4;p57">
              <a:extLst>
                <a:ext uri="{FF2B5EF4-FFF2-40B4-BE49-F238E27FC236}">
                  <a16:creationId xmlns:a16="http://schemas.microsoft.com/office/drawing/2014/main" id="{5D9CB647-5817-9AEB-2B67-969A32A556E3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45;p57">
              <a:extLst>
                <a:ext uri="{FF2B5EF4-FFF2-40B4-BE49-F238E27FC236}">
                  <a16:creationId xmlns:a16="http://schemas.microsoft.com/office/drawing/2014/main" id="{CCC3FC9E-DA7A-6D1B-8274-A6C47EDB144B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46;p57">
              <a:extLst>
                <a:ext uri="{FF2B5EF4-FFF2-40B4-BE49-F238E27FC236}">
                  <a16:creationId xmlns:a16="http://schemas.microsoft.com/office/drawing/2014/main" id="{4C753485-49C2-77F6-9A1A-34F37FC08F8F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47;p57">
              <a:extLst>
                <a:ext uri="{FF2B5EF4-FFF2-40B4-BE49-F238E27FC236}">
                  <a16:creationId xmlns:a16="http://schemas.microsoft.com/office/drawing/2014/main" id="{D891B1ED-1DDA-C55B-E12A-89F6299C4DA0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48;p57">
              <a:extLst>
                <a:ext uri="{FF2B5EF4-FFF2-40B4-BE49-F238E27FC236}">
                  <a16:creationId xmlns:a16="http://schemas.microsoft.com/office/drawing/2014/main" id="{C7626399-8568-692A-5BA8-E9072EECF2DF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9;p57">
              <a:extLst>
                <a:ext uri="{FF2B5EF4-FFF2-40B4-BE49-F238E27FC236}">
                  <a16:creationId xmlns:a16="http://schemas.microsoft.com/office/drawing/2014/main" id="{496C6F6E-2378-637D-4761-AB8646EDABAC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50;p57">
              <a:extLst>
                <a:ext uri="{FF2B5EF4-FFF2-40B4-BE49-F238E27FC236}">
                  <a16:creationId xmlns:a16="http://schemas.microsoft.com/office/drawing/2014/main" id="{B23B02D7-EA30-834C-6969-69AB7FB79F5D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51;p57">
              <a:extLst>
                <a:ext uri="{FF2B5EF4-FFF2-40B4-BE49-F238E27FC236}">
                  <a16:creationId xmlns:a16="http://schemas.microsoft.com/office/drawing/2014/main" id="{51952F74-6783-1C28-AE62-7F3B08D4BC9A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2;p57">
              <a:extLst>
                <a:ext uri="{FF2B5EF4-FFF2-40B4-BE49-F238E27FC236}">
                  <a16:creationId xmlns:a16="http://schemas.microsoft.com/office/drawing/2014/main" id="{0139FD0F-D02B-E5D6-B756-40C1D27A3A7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3;p57">
              <a:extLst>
                <a:ext uri="{FF2B5EF4-FFF2-40B4-BE49-F238E27FC236}">
                  <a16:creationId xmlns:a16="http://schemas.microsoft.com/office/drawing/2014/main" id="{2604611A-B2A0-30A2-B79F-397DE5F36870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4;p57">
              <a:extLst>
                <a:ext uri="{FF2B5EF4-FFF2-40B4-BE49-F238E27FC236}">
                  <a16:creationId xmlns:a16="http://schemas.microsoft.com/office/drawing/2014/main" id="{73003990-4165-292C-1BA4-EC2E8C87716E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5;p57">
              <a:extLst>
                <a:ext uri="{FF2B5EF4-FFF2-40B4-BE49-F238E27FC236}">
                  <a16:creationId xmlns:a16="http://schemas.microsoft.com/office/drawing/2014/main" id="{48FFA72F-C6D7-2647-4F70-8013CFE18A95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6;p57">
              <a:extLst>
                <a:ext uri="{FF2B5EF4-FFF2-40B4-BE49-F238E27FC236}">
                  <a16:creationId xmlns:a16="http://schemas.microsoft.com/office/drawing/2014/main" id="{DF85155E-C226-8E13-DAAC-098E7084D2F7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57;p57">
              <a:extLst>
                <a:ext uri="{FF2B5EF4-FFF2-40B4-BE49-F238E27FC236}">
                  <a16:creationId xmlns:a16="http://schemas.microsoft.com/office/drawing/2014/main" id="{3AC1A627-7706-33CD-C614-5A36C94158E1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58;p57">
              <a:extLst>
                <a:ext uri="{FF2B5EF4-FFF2-40B4-BE49-F238E27FC236}">
                  <a16:creationId xmlns:a16="http://schemas.microsoft.com/office/drawing/2014/main" id="{4B797F21-1CA0-779F-BAE2-5DB75E892F8F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59;p57">
              <a:extLst>
                <a:ext uri="{FF2B5EF4-FFF2-40B4-BE49-F238E27FC236}">
                  <a16:creationId xmlns:a16="http://schemas.microsoft.com/office/drawing/2014/main" id="{EF727792-09EC-7734-031D-F77540947A33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0;p57">
              <a:extLst>
                <a:ext uri="{FF2B5EF4-FFF2-40B4-BE49-F238E27FC236}">
                  <a16:creationId xmlns:a16="http://schemas.microsoft.com/office/drawing/2014/main" id="{BA6FD2BC-2FB8-61EF-9134-DED60C2E1E64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1;p57">
              <a:extLst>
                <a:ext uri="{FF2B5EF4-FFF2-40B4-BE49-F238E27FC236}">
                  <a16:creationId xmlns:a16="http://schemas.microsoft.com/office/drawing/2014/main" id="{5174C90A-CFA5-B6C3-7F7A-EB8A16422FA8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2;p57">
              <a:extLst>
                <a:ext uri="{FF2B5EF4-FFF2-40B4-BE49-F238E27FC236}">
                  <a16:creationId xmlns:a16="http://schemas.microsoft.com/office/drawing/2014/main" id="{07419A2D-815B-ED85-9403-78EADCD99322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3;p57">
              <a:extLst>
                <a:ext uri="{FF2B5EF4-FFF2-40B4-BE49-F238E27FC236}">
                  <a16:creationId xmlns:a16="http://schemas.microsoft.com/office/drawing/2014/main" id="{FDF97AAC-7F35-A5C8-2066-764ECCE9451D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4;p57">
              <a:extLst>
                <a:ext uri="{FF2B5EF4-FFF2-40B4-BE49-F238E27FC236}">
                  <a16:creationId xmlns:a16="http://schemas.microsoft.com/office/drawing/2014/main" id="{21B58D2C-DD47-CDDA-9D09-6408815B17C0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65;p57">
              <a:extLst>
                <a:ext uri="{FF2B5EF4-FFF2-40B4-BE49-F238E27FC236}">
                  <a16:creationId xmlns:a16="http://schemas.microsoft.com/office/drawing/2014/main" id="{25DCC54D-6C09-B397-3B76-1251A2AF66AE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66;p57">
              <a:extLst>
                <a:ext uri="{FF2B5EF4-FFF2-40B4-BE49-F238E27FC236}">
                  <a16:creationId xmlns:a16="http://schemas.microsoft.com/office/drawing/2014/main" id="{4E09267B-09EB-19CA-7514-F64F05EFDEA3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67;p57">
              <a:extLst>
                <a:ext uri="{FF2B5EF4-FFF2-40B4-BE49-F238E27FC236}">
                  <a16:creationId xmlns:a16="http://schemas.microsoft.com/office/drawing/2014/main" id="{11FB05BA-D2EE-2E7A-46E6-BB27FDDA9CC6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68;p57">
              <a:extLst>
                <a:ext uri="{FF2B5EF4-FFF2-40B4-BE49-F238E27FC236}">
                  <a16:creationId xmlns:a16="http://schemas.microsoft.com/office/drawing/2014/main" id="{19E5F2DF-9A65-4217-8136-0E3771265219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69;p57">
              <a:extLst>
                <a:ext uri="{FF2B5EF4-FFF2-40B4-BE49-F238E27FC236}">
                  <a16:creationId xmlns:a16="http://schemas.microsoft.com/office/drawing/2014/main" id="{4F869C18-B9A9-596F-1B64-3855BA7261B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0;p57">
              <a:extLst>
                <a:ext uri="{FF2B5EF4-FFF2-40B4-BE49-F238E27FC236}">
                  <a16:creationId xmlns:a16="http://schemas.microsoft.com/office/drawing/2014/main" id="{E9AD6FB1-7A80-F1EC-85CB-E579EA792249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1;p57">
              <a:extLst>
                <a:ext uri="{FF2B5EF4-FFF2-40B4-BE49-F238E27FC236}">
                  <a16:creationId xmlns:a16="http://schemas.microsoft.com/office/drawing/2014/main" id="{0E0737C9-3439-1303-F496-E1624A16E84D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2;p57">
              <a:extLst>
                <a:ext uri="{FF2B5EF4-FFF2-40B4-BE49-F238E27FC236}">
                  <a16:creationId xmlns:a16="http://schemas.microsoft.com/office/drawing/2014/main" id="{49C91559-42A9-4864-6CE0-FA036EC72E2E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3;p57">
              <a:extLst>
                <a:ext uri="{FF2B5EF4-FFF2-40B4-BE49-F238E27FC236}">
                  <a16:creationId xmlns:a16="http://schemas.microsoft.com/office/drawing/2014/main" id="{549DE546-393A-CE46-0F96-8A3129C9C09C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4;p57">
              <a:extLst>
                <a:ext uri="{FF2B5EF4-FFF2-40B4-BE49-F238E27FC236}">
                  <a16:creationId xmlns:a16="http://schemas.microsoft.com/office/drawing/2014/main" id="{74F88FEC-B7E4-FA2D-4446-96080BDE7402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75;p57">
              <a:extLst>
                <a:ext uri="{FF2B5EF4-FFF2-40B4-BE49-F238E27FC236}">
                  <a16:creationId xmlns:a16="http://schemas.microsoft.com/office/drawing/2014/main" id="{A4404D3D-3BBC-5799-667E-0A34F68AFECD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76;p57">
              <a:extLst>
                <a:ext uri="{FF2B5EF4-FFF2-40B4-BE49-F238E27FC236}">
                  <a16:creationId xmlns:a16="http://schemas.microsoft.com/office/drawing/2014/main" id="{D6EE5C03-5CEA-0F4E-0CB0-EAB33C3C2213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77;p57">
              <a:extLst>
                <a:ext uri="{FF2B5EF4-FFF2-40B4-BE49-F238E27FC236}">
                  <a16:creationId xmlns:a16="http://schemas.microsoft.com/office/drawing/2014/main" id="{A151A904-6AC8-A556-2809-3E3956611E91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78;p57">
              <a:extLst>
                <a:ext uri="{FF2B5EF4-FFF2-40B4-BE49-F238E27FC236}">
                  <a16:creationId xmlns:a16="http://schemas.microsoft.com/office/drawing/2014/main" id="{7EC22DEB-6F66-5FDC-152C-99787B62C7CC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79;p57">
              <a:extLst>
                <a:ext uri="{FF2B5EF4-FFF2-40B4-BE49-F238E27FC236}">
                  <a16:creationId xmlns:a16="http://schemas.microsoft.com/office/drawing/2014/main" id="{4F07AE10-CA31-2821-E199-E6B2A9C16C63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0;p57">
              <a:extLst>
                <a:ext uri="{FF2B5EF4-FFF2-40B4-BE49-F238E27FC236}">
                  <a16:creationId xmlns:a16="http://schemas.microsoft.com/office/drawing/2014/main" id="{67DA7A18-8801-62DF-2EFF-38BFEAA42417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1;p57">
              <a:extLst>
                <a:ext uri="{FF2B5EF4-FFF2-40B4-BE49-F238E27FC236}">
                  <a16:creationId xmlns:a16="http://schemas.microsoft.com/office/drawing/2014/main" id="{103638A9-8374-F787-2890-01158320F504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2;p57">
              <a:extLst>
                <a:ext uri="{FF2B5EF4-FFF2-40B4-BE49-F238E27FC236}">
                  <a16:creationId xmlns:a16="http://schemas.microsoft.com/office/drawing/2014/main" id="{AD0FCCFE-2246-880E-2A78-F20C74D86BC2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3;p57">
              <a:extLst>
                <a:ext uri="{FF2B5EF4-FFF2-40B4-BE49-F238E27FC236}">
                  <a16:creationId xmlns:a16="http://schemas.microsoft.com/office/drawing/2014/main" id="{71C32E3E-56A8-EDFE-B002-E616BE604130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4;p57">
              <a:extLst>
                <a:ext uri="{FF2B5EF4-FFF2-40B4-BE49-F238E27FC236}">
                  <a16:creationId xmlns:a16="http://schemas.microsoft.com/office/drawing/2014/main" id="{AFF4E6B8-D7A2-09F5-1363-744CE9081248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5;p57">
              <a:extLst>
                <a:ext uri="{FF2B5EF4-FFF2-40B4-BE49-F238E27FC236}">
                  <a16:creationId xmlns:a16="http://schemas.microsoft.com/office/drawing/2014/main" id="{B361D23B-6D14-717E-06E4-43B585B3A753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6;p57">
              <a:extLst>
                <a:ext uri="{FF2B5EF4-FFF2-40B4-BE49-F238E27FC236}">
                  <a16:creationId xmlns:a16="http://schemas.microsoft.com/office/drawing/2014/main" id="{0026AC81-52C4-3602-88C4-9321ABE5336B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7;p57">
              <a:extLst>
                <a:ext uri="{FF2B5EF4-FFF2-40B4-BE49-F238E27FC236}">
                  <a16:creationId xmlns:a16="http://schemas.microsoft.com/office/drawing/2014/main" id="{6B2157BE-E291-D5C1-FD39-17FE47743C10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88;p57">
              <a:extLst>
                <a:ext uri="{FF2B5EF4-FFF2-40B4-BE49-F238E27FC236}">
                  <a16:creationId xmlns:a16="http://schemas.microsoft.com/office/drawing/2014/main" id="{C17FCF55-FA8F-C83F-6E24-4CA8B855406E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89;p57">
              <a:extLst>
                <a:ext uri="{FF2B5EF4-FFF2-40B4-BE49-F238E27FC236}">
                  <a16:creationId xmlns:a16="http://schemas.microsoft.com/office/drawing/2014/main" id="{CCB8B7B3-CCED-468E-86A7-AD2BD44D8006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0;p57">
              <a:extLst>
                <a:ext uri="{FF2B5EF4-FFF2-40B4-BE49-F238E27FC236}">
                  <a16:creationId xmlns:a16="http://schemas.microsoft.com/office/drawing/2014/main" id="{28430B19-B4E5-FFC4-E1CA-0F01D82C3821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1;p57">
              <a:extLst>
                <a:ext uri="{FF2B5EF4-FFF2-40B4-BE49-F238E27FC236}">
                  <a16:creationId xmlns:a16="http://schemas.microsoft.com/office/drawing/2014/main" id="{26E3F024-5988-A542-A14F-9EF54A0E62A9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2;p57">
              <a:extLst>
                <a:ext uri="{FF2B5EF4-FFF2-40B4-BE49-F238E27FC236}">
                  <a16:creationId xmlns:a16="http://schemas.microsoft.com/office/drawing/2014/main" id="{E7156B1E-9244-E1FC-5431-F405F1AB81C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3;p57">
              <a:extLst>
                <a:ext uri="{FF2B5EF4-FFF2-40B4-BE49-F238E27FC236}">
                  <a16:creationId xmlns:a16="http://schemas.microsoft.com/office/drawing/2014/main" id="{67480BF6-65A3-90D9-133C-DC091498FF37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4;p57">
              <a:extLst>
                <a:ext uri="{FF2B5EF4-FFF2-40B4-BE49-F238E27FC236}">
                  <a16:creationId xmlns:a16="http://schemas.microsoft.com/office/drawing/2014/main" id="{524E4699-9F01-8F77-A59E-7DA0700AB7B9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5;p57">
              <a:extLst>
                <a:ext uri="{FF2B5EF4-FFF2-40B4-BE49-F238E27FC236}">
                  <a16:creationId xmlns:a16="http://schemas.microsoft.com/office/drawing/2014/main" id="{3BD152CD-3FB0-FEEF-6780-D5FC70B023C2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6;p57">
              <a:extLst>
                <a:ext uri="{FF2B5EF4-FFF2-40B4-BE49-F238E27FC236}">
                  <a16:creationId xmlns:a16="http://schemas.microsoft.com/office/drawing/2014/main" id="{AC848FB2-08E7-D84B-5C81-EBE1B4B2B347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7;p57">
              <a:extLst>
                <a:ext uri="{FF2B5EF4-FFF2-40B4-BE49-F238E27FC236}">
                  <a16:creationId xmlns:a16="http://schemas.microsoft.com/office/drawing/2014/main" id="{FA2647E1-15D7-9988-FC21-4F960CED06E2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98;p57">
              <a:extLst>
                <a:ext uri="{FF2B5EF4-FFF2-40B4-BE49-F238E27FC236}">
                  <a16:creationId xmlns:a16="http://schemas.microsoft.com/office/drawing/2014/main" id="{92D3455F-D89E-5100-5056-AF657FE52327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9;p57">
              <a:extLst>
                <a:ext uri="{FF2B5EF4-FFF2-40B4-BE49-F238E27FC236}">
                  <a16:creationId xmlns:a16="http://schemas.microsoft.com/office/drawing/2014/main" id="{D9573062-9F8F-92CE-3B95-621AEE5362E0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0;p57">
              <a:extLst>
                <a:ext uri="{FF2B5EF4-FFF2-40B4-BE49-F238E27FC236}">
                  <a16:creationId xmlns:a16="http://schemas.microsoft.com/office/drawing/2014/main" id="{21024A63-BABC-D2C0-0859-EDD93EBFCC2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1;p57">
              <a:extLst>
                <a:ext uri="{FF2B5EF4-FFF2-40B4-BE49-F238E27FC236}">
                  <a16:creationId xmlns:a16="http://schemas.microsoft.com/office/drawing/2014/main" id="{AFEA5162-6F66-E54B-95D0-0DBDD93C3F95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2;p57">
              <a:extLst>
                <a:ext uri="{FF2B5EF4-FFF2-40B4-BE49-F238E27FC236}">
                  <a16:creationId xmlns:a16="http://schemas.microsoft.com/office/drawing/2014/main" id="{E8517C36-85A9-70E7-7C93-FD90CFD3504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3;p57">
              <a:extLst>
                <a:ext uri="{FF2B5EF4-FFF2-40B4-BE49-F238E27FC236}">
                  <a16:creationId xmlns:a16="http://schemas.microsoft.com/office/drawing/2014/main" id="{966B05A6-F34E-A953-47C1-DF33B2811BFD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4;p57">
              <a:extLst>
                <a:ext uri="{FF2B5EF4-FFF2-40B4-BE49-F238E27FC236}">
                  <a16:creationId xmlns:a16="http://schemas.microsoft.com/office/drawing/2014/main" id="{374E9FB8-7999-BAE9-4A41-7EFA26BE96D7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5;p57">
              <a:extLst>
                <a:ext uri="{FF2B5EF4-FFF2-40B4-BE49-F238E27FC236}">
                  <a16:creationId xmlns:a16="http://schemas.microsoft.com/office/drawing/2014/main" id="{261BE01C-A225-F027-54E3-847F16B70BA8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06;p57">
              <a:extLst>
                <a:ext uri="{FF2B5EF4-FFF2-40B4-BE49-F238E27FC236}">
                  <a16:creationId xmlns:a16="http://schemas.microsoft.com/office/drawing/2014/main" id="{B5B59255-7551-48F9-E5AC-4AD8B82386D5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07;p57">
              <a:extLst>
                <a:ext uri="{FF2B5EF4-FFF2-40B4-BE49-F238E27FC236}">
                  <a16:creationId xmlns:a16="http://schemas.microsoft.com/office/drawing/2014/main" id="{ED7EC7A4-804A-210C-5BDE-7ADF43046642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08;p57">
              <a:extLst>
                <a:ext uri="{FF2B5EF4-FFF2-40B4-BE49-F238E27FC236}">
                  <a16:creationId xmlns:a16="http://schemas.microsoft.com/office/drawing/2014/main" id="{27B97847-3CAF-65BB-D907-A3C4E789B9BD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09;p57">
              <a:extLst>
                <a:ext uri="{FF2B5EF4-FFF2-40B4-BE49-F238E27FC236}">
                  <a16:creationId xmlns:a16="http://schemas.microsoft.com/office/drawing/2014/main" id="{D19E2C2A-C3E3-D11C-D5C6-107E0CA7F94A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0;p57">
              <a:extLst>
                <a:ext uri="{FF2B5EF4-FFF2-40B4-BE49-F238E27FC236}">
                  <a16:creationId xmlns:a16="http://schemas.microsoft.com/office/drawing/2014/main" id="{3B3292EE-5325-E2D6-375C-A6B80D80D76D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1;p57">
              <a:extLst>
                <a:ext uri="{FF2B5EF4-FFF2-40B4-BE49-F238E27FC236}">
                  <a16:creationId xmlns:a16="http://schemas.microsoft.com/office/drawing/2014/main" id="{EE48F6A8-9F40-1B3A-73E4-1B22F44F761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2;p57">
              <a:extLst>
                <a:ext uri="{FF2B5EF4-FFF2-40B4-BE49-F238E27FC236}">
                  <a16:creationId xmlns:a16="http://schemas.microsoft.com/office/drawing/2014/main" id="{FA4F1FC7-EDF6-C9CE-874C-2BAA3336DC3F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3;p57">
              <a:extLst>
                <a:ext uri="{FF2B5EF4-FFF2-40B4-BE49-F238E27FC236}">
                  <a16:creationId xmlns:a16="http://schemas.microsoft.com/office/drawing/2014/main" id="{F230CFEB-50A0-3707-DC0E-64679C0989AA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4;p57">
              <a:extLst>
                <a:ext uri="{FF2B5EF4-FFF2-40B4-BE49-F238E27FC236}">
                  <a16:creationId xmlns:a16="http://schemas.microsoft.com/office/drawing/2014/main" id="{0660C943-020C-F9AF-66EC-C4CA317ECCB3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5;p57">
              <a:extLst>
                <a:ext uri="{FF2B5EF4-FFF2-40B4-BE49-F238E27FC236}">
                  <a16:creationId xmlns:a16="http://schemas.microsoft.com/office/drawing/2014/main" id="{E695D117-4046-F79C-E20E-5511686A127F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16;p57">
              <a:extLst>
                <a:ext uri="{FF2B5EF4-FFF2-40B4-BE49-F238E27FC236}">
                  <a16:creationId xmlns:a16="http://schemas.microsoft.com/office/drawing/2014/main" id="{3BDE1A88-62A6-4E57-3EE1-2A0E246ECF03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17;p57">
              <a:extLst>
                <a:ext uri="{FF2B5EF4-FFF2-40B4-BE49-F238E27FC236}">
                  <a16:creationId xmlns:a16="http://schemas.microsoft.com/office/drawing/2014/main" id="{9E4BC3C1-B168-8E04-115F-6C9F0265B562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18;p57">
              <a:extLst>
                <a:ext uri="{FF2B5EF4-FFF2-40B4-BE49-F238E27FC236}">
                  <a16:creationId xmlns:a16="http://schemas.microsoft.com/office/drawing/2014/main" id="{57E64FF8-469E-463A-8B1E-E7ED88C848D5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19;p57">
              <a:extLst>
                <a:ext uri="{FF2B5EF4-FFF2-40B4-BE49-F238E27FC236}">
                  <a16:creationId xmlns:a16="http://schemas.microsoft.com/office/drawing/2014/main" id="{11DB8085-B9EB-B17E-E8B5-F761CD2AE12F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0;p57">
              <a:extLst>
                <a:ext uri="{FF2B5EF4-FFF2-40B4-BE49-F238E27FC236}">
                  <a16:creationId xmlns:a16="http://schemas.microsoft.com/office/drawing/2014/main" id="{854D915F-EF0E-C05D-1FA9-7051A27CC43D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1;p57">
              <a:extLst>
                <a:ext uri="{FF2B5EF4-FFF2-40B4-BE49-F238E27FC236}">
                  <a16:creationId xmlns:a16="http://schemas.microsoft.com/office/drawing/2014/main" id="{E5942F75-AFB5-3990-2E0E-F02F6DEF9BC7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2;p57">
              <a:extLst>
                <a:ext uri="{FF2B5EF4-FFF2-40B4-BE49-F238E27FC236}">
                  <a16:creationId xmlns:a16="http://schemas.microsoft.com/office/drawing/2014/main" id="{D5F8EBE7-94BE-5456-B728-2F88363444C3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3;p57">
              <a:extLst>
                <a:ext uri="{FF2B5EF4-FFF2-40B4-BE49-F238E27FC236}">
                  <a16:creationId xmlns:a16="http://schemas.microsoft.com/office/drawing/2014/main" id="{0B63A8AC-AB20-8FB1-5520-582D04ED4F38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4;p57">
              <a:extLst>
                <a:ext uri="{FF2B5EF4-FFF2-40B4-BE49-F238E27FC236}">
                  <a16:creationId xmlns:a16="http://schemas.microsoft.com/office/drawing/2014/main" id="{BAEEB898-42C7-62EB-71AF-D944E0851E11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5;p57">
              <a:extLst>
                <a:ext uri="{FF2B5EF4-FFF2-40B4-BE49-F238E27FC236}">
                  <a16:creationId xmlns:a16="http://schemas.microsoft.com/office/drawing/2014/main" id="{A628F7E5-11CD-AE53-668F-90C90A17569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26;p57">
              <a:extLst>
                <a:ext uri="{FF2B5EF4-FFF2-40B4-BE49-F238E27FC236}">
                  <a16:creationId xmlns:a16="http://schemas.microsoft.com/office/drawing/2014/main" id="{84FF5871-99F2-5A7C-254F-74E313DFA2E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27;p57">
              <a:extLst>
                <a:ext uri="{FF2B5EF4-FFF2-40B4-BE49-F238E27FC236}">
                  <a16:creationId xmlns:a16="http://schemas.microsoft.com/office/drawing/2014/main" id="{35763CC9-756C-460D-1E58-03703E8A8F81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28;p57">
              <a:extLst>
                <a:ext uri="{FF2B5EF4-FFF2-40B4-BE49-F238E27FC236}">
                  <a16:creationId xmlns:a16="http://schemas.microsoft.com/office/drawing/2014/main" id="{344F538C-3583-BC70-6CCD-6919ACA3657F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29;p57">
              <a:extLst>
                <a:ext uri="{FF2B5EF4-FFF2-40B4-BE49-F238E27FC236}">
                  <a16:creationId xmlns:a16="http://schemas.microsoft.com/office/drawing/2014/main" id="{EABAEF85-8298-AAE9-1C3A-286D7FED62DE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0;p57">
              <a:extLst>
                <a:ext uri="{FF2B5EF4-FFF2-40B4-BE49-F238E27FC236}">
                  <a16:creationId xmlns:a16="http://schemas.microsoft.com/office/drawing/2014/main" id="{33E5131C-81F1-B3E6-39F0-D1ACD70FAC02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1;p57">
              <a:extLst>
                <a:ext uri="{FF2B5EF4-FFF2-40B4-BE49-F238E27FC236}">
                  <a16:creationId xmlns:a16="http://schemas.microsoft.com/office/drawing/2014/main" id="{D9B66B72-9BDA-0891-2C6E-5017925189DC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2;p57">
              <a:extLst>
                <a:ext uri="{FF2B5EF4-FFF2-40B4-BE49-F238E27FC236}">
                  <a16:creationId xmlns:a16="http://schemas.microsoft.com/office/drawing/2014/main" id="{5F2690BF-DEF7-DE6E-167D-71E0A64F9C57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3;p57">
              <a:extLst>
                <a:ext uri="{FF2B5EF4-FFF2-40B4-BE49-F238E27FC236}">
                  <a16:creationId xmlns:a16="http://schemas.microsoft.com/office/drawing/2014/main" id="{C4267938-FC41-461F-3798-20F92721DC58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4;p57">
              <a:extLst>
                <a:ext uri="{FF2B5EF4-FFF2-40B4-BE49-F238E27FC236}">
                  <a16:creationId xmlns:a16="http://schemas.microsoft.com/office/drawing/2014/main" id="{6AE56A66-5026-DD7A-E90B-861AA6082FF9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5;p57">
              <a:extLst>
                <a:ext uri="{FF2B5EF4-FFF2-40B4-BE49-F238E27FC236}">
                  <a16:creationId xmlns:a16="http://schemas.microsoft.com/office/drawing/2014/main" id="{FF180DDA-77E0-FCD6-B24B-E23B17669DE9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36;p57">
              <a:extLst>
                <a:ext uri="{FF2B5EF4-FFF2-40B4-BE49-F238E27FC236}">
                  <a16:creationId xmlns:a16="http://schemas.microsoft.com/office/drawing/2014/main" id="{DFFE3CC2-40B9-4A4E-3A72-528221C12C7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37;p57">
              <a:extLst>
                <a:ext uri="{FF2B5EF4-FFF2-40B4-BE49-F238E27FC236}">
                  <a16:creationId xmlns:a16="http://schemas.microsoft.com/office/drawing/2014/main" id="{546E3BEC-C635-75C1-0248-47B66E4A4F03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38;p57">
              <a:extLst>
                <a:ext uri="{FF2B5EF4-FFF2-40B4-BE49-F238E27FC236}">
                  <a16:creationId xmlns:a16="http://schemas.microsoft.com/office/drawing/2014/main" id="{C392F65D-6684-E166-A261-E25645189BD5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39;p57">
              <a:extLst>
                <a:ext uri="{FF2B5EF4-FFF2-40B4-BE49-F238E27FC236}">
                  <a16:creationId xmlns:a16="http://schemas.microsoft.com/office/drawing/2014/main" id="{12C31D94-262D-41DE-3DD6-AA19FB3B683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0;p57">
              <a:extLst>
                <a:ext uri="{FF2B5EF4-FFF2-40B4-BE49-F238E27FC236}">
                  <a16:creationId xmlns:a16="http://schemas.microsoft.com/office/drawing/2014/main" id="{A23A4CA1-BA8D-CD48-E0CB-5F600D561A94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1;p57">
              <a:extLst>
                <a:ext uri="{FF2B5EF4-FFF2-40B4-BE49-F238E27FC236}">
                  <a16:creationId xmlns:a16="http://schemas.microsoft.com/office/drawing/2014/main" id="{64BEA6EE-72E2-722D-529E-A3B5163555BE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2;p57">
              <a:extLst>
                <a:ext uri="{FF2B5EF4-FFF2-40B4-BE49-F238E27FC236}">
                  <a16:creationId xmlns:a16="http://schemas.microsoft.com/office/drawing/2014/main" id="{50EDB399-E4BD-3289-2775-344901EF55E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3;p57">
              <a:extLst>
                <a:ext uri="{FF2B5EF4-FFF2-40B4-BE49-F238E27FC236}">
                  <a16:creationId xmlns:a16="http://schemas.microsoft.com/office/drawing/2014/main" id="{4C9F87CF-DF2A-3C29-C110-20D515F4061F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4;p57">
              <a:extLst>
                <a:ext uri="{FF2B5EF4-FFF2-40B4-BE49-F238E27FC236}">
                  <a16:creationId xmlns:a16="http://schemas.microsoft.com/office/drawing/2014/main" id="{A8CCAD75-B66D-80EF-DC79-89A8D29F9D93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5;p57">
              <a:extLst>
                <a:ext uri="{FF2B5EF4-FFF2-40B4-BE49-F238E27FC236}">
                  <a16:creationId xmlns:a16="http://schemas.microsoft.com/office/drawing/2014/main" id="{36549C6F-37F7-AFC0-54C9-2F885454A78B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46;p57">
              <a:extLst>
                <a:ext uri="{FF2B5EF4-FFF2-40B4-BE49-F238E27FC236}">
                  <a16:creationId xmlns:a16="http://schemas.microsoft.com/office/drawing/2014/main" id="{7B3CA9FF-F289-95DF-EDB0-DA936C5B8925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47;p57">
              <a:extLst>
                <a:ext uri="{FF2B5EF4-FFF2-40B4-BE49-F238E27FC236}">
                  <a16:creationId xmlns:a16="http://schemas.microsoft.com/office/drawing/2014/main" id="{9C6319E6-6A3B-272F-8FD9-9B9FD57E876A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48;p57">
              <a:extLst>
                <a:ext uri="{FF2B5EF4-FFF2-40B4-BE49-F238E27FC236}">
                  <a16:creationId xmlns:a16="http://schemas.microsoft.com/office/drawing/2014/main" id="{1B783F66-4B9F-E854-EFF0-55252F12AA0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49;p57">
              <a:extLst>
                <a:ext uri="{FF2B5EF4-FFF2-40B4-BE49-F238E27FC236}">
                  <a16:creationId xmlns:a16="http://schemas.microsoft.com/office/drawing/2014/main" id="{8C8E3DCC-A863-24FC-3965-B580D8953FF6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0;p57">
              <a:extLst>
                <a:ext uri="{FF2B5EF4-FFF2-40B4-BE49-F238E27FC236}">
                  <a16:creationId xmlns:a16="http://schemas.microsoft.com/office/drawing/2014/main" id="{FDBE09BF-4870-D85D-BC2F-3EF7D781A957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1;p57">
              <a:extLst>
                <a:ext uri="{FF2B5EF4-FFF2-40B4-BE49-F238E27FC236}">
                  <a16:creationId xmlns:a16="http://schemas.microsoft.com/office/drawing/2014/main" id="{9C879121-832A-181F-97E2-35CF02015750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2;p57">
              <a:extLst>
                <a:ext uri="{FF2B5EF4-FFF2-40B4-BE49-F238E27FC236}">
                  <a16:creationId xmlns:a16="http://schemas.microsoft.com/office/drawing/2014/main" id="{DA95775D-9D1F-8C1F-6CA5-8B07F34DD893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3;p57">
              <a:extLst>
                <a:ext uri="{FF2B5EF4-FFF2-40B4-BE49-F238E27FC236}">
                  <a16:creationId xmlns:a16="http://schemas.microsoft.com/office/drawing/2014/main" id="{5353DF5E-B981-DF47-9B31-836DFF62ECD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4;p57">
              <a:extLst>
                <a:ext uri="{FF2B5EF4-FFF2-40B4-BE49-F238E27FC236}">
                  <a16:creationId xmlns:a16="http://schemas.microsoft.com/office/drawing/2014/main" id="{C0BB0D5C-F093-B512-55E3-8EC79E911DF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5;p57">
              <a:extLst>
                <a:ext uri="{FF2B5EF4-FFF2-40B4-BE49-F238E27FC236}">
                  <a16:creationId xmlns:a16="http://schemas.microsoft.com/office/drawing/2014/main" id="{2509EDBB-8E6B-8240-73BA-7102A8D7BCC6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56;p57">
              <a:extLst>
                <a:ext uri="{FF2B5EF4-FFF2-40B4-BE49-F238E27FC236}">
                  <a16:creationId xmlns:a16="http://schemas.microsoft.com/office/drawing/2014/main" id="{121E008B-7508-A55B-62DD-51C45F98A48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57;p57">
              <a:extLst>
                <a:ext uri="{FF2B5EF4-FFF2-40B4-BE49-F238E27FC236}">
                  <a16:creationId xmlns:a16="http://schemas.microsoft.com/office/drawing/2014/main" id="{2154A45C-919A-1F77-FC60-00FA4893E56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58;p57">
              <a:extLst>
                <a:ext uri="{FF2B5EF4-FFF2-40B4-BE49-F238E27FC236}">
                  <a16:creationId xmlns:a16="http://schemas.microsoft.com/office/drawing/2014/main" id="{2BB5AAC1-4C3C-58B9-A383-A3FA0793AFC5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59;p57">
              <a:extLst>
                <a:ext uri="{FF2B5EF4-FFF2-40B4-BE49-F238E27FC236}">
                  <a16:creationId xmlns:a16="http://schemas.microsoft.com/office/drawing/2014/main" id="{9D9F4639-0971-1ACA-475D-3D49EAF400BE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0;p57">
              <a:extLst>
                <a:ext uri="{FF2B5EF4-FFF2-40B4-BE49-F238E27FC236}">
                  <a16:creationId xmlns:a16="http://schemas.microsoft.com/office/drawing/2014/main" id="{41526B11-AA56-AB58-1973-2F541D8BC11A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1;p57">
              <a:extLst>
                <a:ext uri="{FF2B5EF4-FFF2-40B4-BE49-F238E27FC236}">
                  <a16:creationId xmlns:a16="http://schemas.microsoft.com/office/drawing/2014/main" id="{AE46AA1A-735A-D37C-9BD3-9D8207507FC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2;p57">
              <a:extLst>
                <a:ext uri="{FF2B5EF4-FFF2-40B4-BE49-F238E27FC236}">
                  <a16:creationId xmlns:a16="http://schemas.microsoft.com/office/drawing/2014/main" id="{C9132D76-5BC6-F021-65CD-9302FC6E6D96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3;p57">
              <a:extLst>
                <a:ext uri="{FF2B5EF4-FFF2-40B4-BE49-F238E27FC236}">
                  <a16:creationId xmlns:a16="http://schemas.microsoft.com/office/drawing/2014/main" id="{9F518F2D-5805-88A7-3DBD-45F25C6D51A1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4;p57">
              <a:extLst>
                <a:ext uri="{FF2B5EF4-FFF2-40B4-BE49-F238E27FC236}">
                  <a16:creationId xmlns:a16="http://schemas.microsoft.com/office/drawing/2014/main" id="{7363D1CA-7E4F-EA80-17C0-410EE9A6CA93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5;p57">
              <a:extLst>
                <a:ext uri="{FF2B5EF4-FFF2-40B4-BE49-F238E27FC236}">
                  <a16:creationId xmlns:a16="http://schemas.microsoft.com/office/drawing/2014/main" id="{50B4D390-783F-ADB5-632C-0D1E3A976512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66;p57">
              <a:extLst>
                <a:ext uri="{FF2B5EF4-FFF2-40B4-BE49-F238E27FC236}">
                  <a16:creationId xmlns:a16="http://schemas.microsoft.com/office/drawing/2014/main" id="{7494EE18-8D93-B3A0-958E-3733C9FCF518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67;p57">
              <a:extLst>
                <a:ext uri="{FF2B5EF4-FFF2-40B4-BE49-F238E27FC236}">
                  <a16:creationId xmlns:a16="http://schemas.microsoft.com/office/drawing/2014/main" id="{EAF3C4E4-1CED-AD41-5C4D-E1B1DC2A6E04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68;p57">
              <a:extLst>
                <a:ext uri="{FF2B5EF4-FFF2-40B4-BE49-F238E27FC236}">
                  <a16:creationId xmlns:a16="http://schemas.microsoft.com/office/drawing/2014/main" id="{E4DE848B-3FD2-DDE2-CFAE-FD99154C527C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69;p57">
              <a:extLst>
                <a:ext uri="{FF2B5EF4-FFF2-40B4-BE49-F238E27FC236}">
                  <a16:creationId xmlns:a16="http://schemas.microsoft.com/office/drawing/2014/main" id="{85E60D7D-7C0B-06D2-3349-383C8F6D8001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0;p57">
              <a:extLst>
                <a:ext uri="{FF2B5EF4-FFF2-40B4-BE49-F238E27FC236}">
                  <a16:creationId xmlns:a16="http://schemas.microsoft.com/office/drawing/2014/main" id="{79E55DA0-59C5-8735-8EE7-90BC461CCF75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1;p57">
              <a:extLst>
                <a:ext uri="{FF2B5EF4-FFF2-40B4-BE49-F238E27FC236}">
                  <a16:creationId xmlns:a16="http://schemas.microsoft.com/office/drawing/2014/main" id="{7E34BBA5-557E-4046-A055-F520D35D7213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2;p57">
              <a:extLst>
                <a:ext uri="{FF2B5EF4-FFF2-40B4-BE49-F238E27FC236}">
                  <a16:creationId xmlns:a16="http://schemas.microsoft.com/office/drawing/2014/main" id="{1B87D9E7-CD98-0262-D62E-7D74CB91AEB2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3;p57">
              <a:extLst>
                <a:ext uri="{FF2B5EF4-FFF2-40B4-BE49-F238E27FC236}">
                  <a16:creationId xmlns:a16="http://schemas.microsoft.com/office/drawing/2014/main" id="{981895EB-5764-92CC-D885-2D486C4E3BA5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4;p57">
              <a:extLst>
                <a:ext uri="{FF2B5EF4-FFF2-40B4-BE49-F238E27FC236}">
                  <a16:creationId xmlns:a16="http://schemas.microsoft.com/office/drawing/2014/main" id="{F59952EC-EE9C-03B8-0546-0C695991E019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5;p57">
              <a:extLst>
                <a:ext uri="{FF2B5EF4-FFF2-40B4-BE49-F238E27FC236}">
                  <a16:creationId xmlns:a16="http://schemas.microsoft.com/office/drawing/2014/main" id="{59E7605F-7577-F80C-7867-F41CF04AF8F8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76;p57">
              <a:extLst>
                <a:ext uri="{FF2B5EF4-FFF2-40B4-BE49-F238E27FC236}">
                  <a16:creationId xmlns:a16="http://schemas.microsoft.com/office/drawing/2014/main" id="{B5648C6A-A310-D5B1-F6BD-443A2B0F25C3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77;p57">
              <a:extLst>
                <a:ext uri="{FF2B5EF4-FFF2-40B4-BE49-F238E27FC236}">
                  <a16:creationId xmlns:a16="http://schemas.microsoft.com/office/drawing/2014/main" id="{646EFFBA-B6D2-8955-3920-B36C2B2AC000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78;p57">
              <a:extLst>
                <a:ext uri="{FF2B5EF4-FFF2-40B4-BE49-F238E27FC236}">
                  <a16:creationId xmlns:a16="http://schemas.microsoft.com/office/drawing/2014/main" id="{539766A7-84C3-D2C2-6FCD-3868965A209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79;p57">
              <a:extLst>
                <a:ext uri="{FF2B5EF4-FFF2-40B4-BE49-F238E27FC236}">
                  <a16:creationId xmlns:a16="http://schemas.microsoft.com/office/drawing/2014/main" id="{2CD3A765-A176-7A68-FB04-3D7ACE87E39A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0;p57">
              <a:extLst>
                <a:ext uri="{FF2B5EF4-FFF2-40B4-BE49-F238E27FC236}">
                  <a16:creationId xmlns:a16="http://schemas.microsoft.com/office/drawing/2014/main" id="{5DA148DF-C996-46B5-DBB0-AE037AE51CCC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1;p57">
              <a:extLst>
                <a:ext uri="{FF2B5EF4-FFF2-40B4-BE49-F238E27FC236}">
                  <a16:creationId xmlns:a16="http://schemas.microsoft.com/office/drawing/2014/main" id="{8CD212C5-D56F-1EE1-57F1-82A8F23E6A27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2;p57">
              <a:extLst>
                <a:ext uri="{FF2B5EF4-FFF2-40B4-BE49-F238E27FC236}">
                  <a16:creationId xmlns:a16="http://schemas.microsoft.com/office/drawing/2014/main" id="{070D276E-C064-EF80-B097-8A94391C41A7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3;p57">
              <a:extLst>
                <a:ext uri="{FF2B5EF4-FFF2-40B4-BE49-F238E27FC236}">
                  <a16:creationId xmlns:a16="http://schemas.microsoft.com/office/drawing/2014/main" id="{306AFFFB-CC5F-FF59-7225-37CFAAEBFB0C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4;p57">
              <a:extLst>
                <a:ext uri="{FF2B5EF4-FFF2-40B4-BE49-F238E27FC236}">
                  <a16:creationId xmlns:a16="http://schemas.microsoft.com/office/drawing/2014/main" id="{746CA6D2-0ADE-9302-6373-6D46E96131B3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5;p57">
              <a:extLst>
                <a:ext uri="{FF2B5EF4-FFF2-40B4-BE49-F238E27FC236}">
                  <a16:creationId xmlns:a16="http://schemas.microsoft.com/office/drawing/2014/main" id="{99770CBE-208C-6784-FE14-0B18F24A5FF8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86;p57">
              <a:extLst>
                <a:ext uri="{FF2B5EF4-FFF2-40B4-BE49-F238E27FC236}">
                  <a16:creationId xmlns:a16="http://schemas.microsoft.com/office/drawing/2014/main" id="{89A4071F-AE7F-39FF-E89B-7A08D22B5C40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87;p57">
              <a:extLst>
                <a:ext uri="{FF2B5EF4-FFF2-40B4-BE49-F238E27FC236}">
                  <a16:creationId xmlns:a16="http://schemas.microsoft.com/office/drawing/2014/main" id="{C82FCC9C-B5B3-60BC-A7D7-ABD1681CB2EE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88;p57">
              <a:extLst>
                <a:ext uri="{FF2B5EF4-FFF2-40B4-BE49-F238E27FC236}">
                  <a16:creationId xmlns:a16="http://schemas.microsoft.com/office/drawing/2014/main" id="{88BD5A75-26C5-AD73-7A8A-CE818971A711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89;p57">
              <a:extLst>
                <a:ext uri="{FF2B5EF4-FFF2-40B4-BE49-F238E27FC236}">
                  <a16:creationId xmlns:a16="http://schemas.microsoft.com/office/drawing/2014/main" id="{2D49D524-ADDB-E235-F34B-9797C1543CAD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0;p57">
              <a:extLst>
                <a:ext uri="{FF2B5EF4-FFF2-40B4-BE49-F238E27FC236}">
                  <a16:creationId xmlns:a16="http://schemas.microsoft.com/office/drawing/2014/main" id="{2C15E7F3-E968-5705-9D9B-F3F0CB3708B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1;p57">
              <a:extLst>
                <a:ext uri="{FF2B5EF4-FFF2-40B4-BE49-F238E27FC236}">
                  <a16:creationId xmlns:a16="http://schemas.microsoft.com/office/drawing/2014/main" id="{35089C93-D33F-2CEF-089C-4FF287950ADC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2;p57">
              <a:extLst>
                <a:ext uri="{FF2B5EF4-FFF2-40B4-BE49-F238E27FC236}">
                  <a16:creationId xmlns:a16="http://schemas.microsoft.com/office/drawing/2014/main" id="{F5BD74D2-D5EE-9920-9BD6-F40F6B1F7A30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3;p57">
              <a:extLst>
                <a:ext uri="{FF2B5EF4-FFF2-40B4-BE49-F238E27FC236}">
                  <a16:creationId xmlns:a16="http://schemas.microsoft.com/office/drawing/2014/main" id="{FC58274C-9568-9C7E-FE6F-0C28DBE68DC0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4;p57">
              <a:extLst>
                <a:ext uri="{FF2B5EF4-FFF2-40B4-BE49-F238E27FC236}">
                  <a16:creationId xmlns:a16="http://schemas.microsoft.com/office/drawing/2014/main" id="{3320A27C-8A27-6F98-04D7-ACEEE4375495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5;p57">
              <a:extLst>
                <a:ext uri="{FF2B5EF4-FFF2-40B4-BE49-F238E27FC236}">
                  <a16:creationId xmlns:a16="http://schemas.microsoft.com/office/drawing/2014/main" id="{C3B1EEB8-C308-3BA7-3F52-53B88B87A4AE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96;p57">
              <a:extLst>
                <a:ext uri="{FF2B5EF4-FFF2-40B4-BE49-F238E27FC236}">
                  <a16:creationId xmlns:a16="http://schemas.microsoft.com/office/drawing/2014/main" id="{305CC586-38CE-62BC-B359-A04A26511704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97;p57">
              <a:extLst>
                <a:ext uri="{FF2B5EF4-FFF2-40B4-BE49-F238E27FC236}">
                  <a16:creationId xmlns:a16="http://schemas.microsoft.com/office/drawing/2014/main" id="{79BCB968-8235-BA60-3035-1202618E07BA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98;p57">
              <a:extLst>
                <a:ext uri="{FF2B5EF4-FFF2-40B4-BE49-F238E27FC236}">
                  <a16:creationId xmlns:a16="http://schemas.microsoft.com/office/drawing/2014/main" id="{A71A5F94-AB1D-2928-353C-29D873D525A4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99;p57">
              <a:extLst>
                <a:ext uri="{FF2B5EF4-FFF2-40B4-BE49-F238E27FC236}">
                  <a16:creationId xmlns:a16="http://schemas.microsoft.com/office/drawing/2014/main" id="{65E672E7-B55F-A9C1-FACB-DAE687849EB3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0;p57">
              <a:extLst>
                <a:ext uri="{FF2B5EF4-FFF2-40B4-BE49-F238E27FC236}">
                  <a16:creationId xmlns:a16="http://schemas.microsoft.com/office/drawing/2014/main" id="{73F9F23F-CD7A-F522-1A15-BB0218130BE5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1;p57">
              <a:extLst>
                <a:ext uri="{FF2B5EF4-FFF2-40B4-BE49-F238E27FC236}">
                  <a16:creationId xmlns:a16="http://schemas.microsoft.com/office/drawing/2014/main" id="{D85B4ABC-5AB3-4CAB-3532-0B18F9151AF4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2;p57">
              <a:extLst>
                <a:ext uri="{FF2B5EF4-FFF2-40B4-BE49-F238E27FC236}">
                  <a16:creationId xmlns:a16="http://schemas.microsoft.com/office/drawing/2014/main" id="{8DFADE3B-12D3-069D-EA61-E7228528A939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3;p57">
              <a:extLst>
                <a:ext uri="{FF2B5EF4-FFF2-40B4-BE49-F238E27FC236}">
                  <a16:creationId xmlns:a16="http://schemas.microsoft.com/office/drawing/2014/main" id="{2A36957C-A66A-F4BA-264D-0DB403EA677D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4;p57">
              <a:extLst>
                <a:ext uri="{FF2B5EF4-FFF2-40B4-BE49-F238E27FC236}">
                  <a16:creationId xmlns:a16="http://schemas.microsoft.com/office/drawing/2014/main" id="{A678B159-EDBB-6490-80B8-97D4323AF392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5;p57">
              <a:extLst>
                <a:ext uri="{FF2B5EF4-FFF2-40B4-BE49-F238E27FC236}">
                  <a16:creationId xmlns:a16="http://schemas.microsoft.com/office/drawing/2014/main" id="{8BA7B16C-788B-6C18-E681-4FFBFFA3AF6F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06;p57">
              <a:extLst>
                <a:ext uri="{FF2B5EF4-FFF2-40B4-BE49-F238E27FC236}">
                  <a16:creationId xmlns:a16="http://schemas.microsoft.com/office/drawing/2014/main" id="{2FA83450-C77E-85B7-613B-4C8F1E075893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07;p57">
              <a:extLst>
                <a:ext uri="{FF2B5EF4-FFF2-40B4-BE49-F238E27FC236}">
                  <a16:creationId xmlns:a16="http://schemas.microsoft.com/office/drawing/2014/main" id="{CD815427-E7E0-F7D8-ABE4-41CD025D9619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08;p57">
              <a:extLst>
                <a:ext uri="{FF2B5EF4-FFF2-40B4-BE49-F238E27FC236}">
                  <a16:creationId xmlns:a16="http://schemas.microsoft.com/office/drawing/2014/main" id="{5A3C432F-57D2-BF5B-75AE-05C5C0C7272E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09;p57">
              <a:extLst>
                <a:ext uri="{FF2B5EF4-FFF2-40B4-BE49-F238E27FC236}">
                  <a16:creationId xmlns:a16="http://schemas.microsoft.com/office/drawing/2014/main" id="{1E34F207-616A-10EF-C9BF-50C6839A9D8E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0;p57">
              <a:extLst>
                <a:ext uri="{FF2B5EF4-FFF2-40B4-BE49-F238E27FC236}">
                  <a16:creationId xmlns:a16="http://schemas.microsoft.com/office/drawing/2014/main" id="{871FE1C7-6092-8BFA-4B32-12691EE62E11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1;p57">
              <a:extLst>
                <a:ext uri="{FF2B5EF4-FFF2-40B4-BE49-F238E27FC236}">
                  <a16:creationId xmlns:a16="http://schemas.microsoft.com/office/drawing/2014/main" id="{5E1420B2-B0CD-A642-4474-604AE4EDFE71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2;p57">
              <a:extLst>
                <a:ext uri="{FF2B5EF4-FFF2-40B4-BE49-F238E27FC236}">
                  <a16:creationId xmlns:a16="http://schemas.microsoft.com/office/drawing/2014/main" id="{C1DBB7F5-3731-E32E-D675-5BB53D1E4C51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3;p57">
              <a:extLst>
                <a:ext uri="{FF2B5EF4-FFF2-40B4-BE49-F238E27FC236}">
                  <a16:creationId xmlns:a16="http://schemas.microsoft.com/office/drawing/2014/main" id="{50A009F7-84FB-FDB6-0801-5C3EDFCC4573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4;p57">
              <a:extLst>
                <a:ext uri="{FF2B5EF4-FFF2-40B4-BE49-F238E27FC236}">
                  <a16:creationId xmlns:a16="http://schemas.microsoft.com/office/drawing/2014/main" id="{A522F55E-7411-2928-9FFF-47F9BBC16D4B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5;p57">
              <a:extLst>
                <a:ext uri="{FF2B5EF4-FFF2-40B4-BE49-F238E27FC236}">
                  <a16:creationId xmlns:a16="http://schemas.microsoft.com/office/drawing/2014/main" id="{0E41F092-247B-AD57-C382-8496D0A97C8B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16;p57">
              <a:extLst>
                <a:ext uri="{FF2B5EF4-FFF2-40B4-BE49-F238E27FC236}">
                  <a16:creationId xmlns:a16="http://schemas.microsoft.com/office/drawing/2014/main" id="{CEABECB3-A34B-896B-74F5-B0E2A261C65A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17;p57">
              <a:extLst>
                <a:ext uri="{FF2B5EF4-FFF2-40B4-BE49-F238E27FC236}">
                  <a16:creationId xmlns:a16="http://schemas.microsoft.com/office/drawing/2014/main" id="{905B99C7-D297-8C2A-BEAD-073CAFAFFB39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18;p57">
              <a:extLst>
                <a:ext uri="{FF2B5EF4-FFF2-40B4-BE49-F238E27FC236}">
                  <a16:creationId xmlns:a16="http://schemas.microsoft.com/office/drawing/2014/main" id="{ABDB155A-E295-2D97-40AF-469C847C768D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19;p57">
              <a:extLst>
                <a:ext uri="{FF2B5EF4-FFF2-40B4-BE49-F238E27FC236}">
                  <a16:creationId xmlns:a16="http://schemas.microsoft.com/office/drawing/2014/main" id="{40C0A7FD-5DBA-462A-D3D2-DB117900EBBF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0;p57">
              <a:extLst>
                <a:ext uri="{FF2B5EF4-FFF2-40B4-BE49-F238E27FC236}">
                  <a16:creationId xmlns:a16="http://schemas.microsoft.com/office/drawing/2014/main" id="{FD1176B8-DB08-2C10-D680-9249477DB7FB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1;p57">
              <a:extLst>
                <a:ext uri="{FF2B5EF4-FFF2-40B4-BE49-F238E27FC236}">
                  <a16:creationId xmlns:a16="http://schemas.microsoft.com/office/drawing/2014/main" id="{6FEDC97D-B704-70C4-E851-682014F3DAC3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2;p57">
              <a:extLst>
                <a:ext uri="{FF2B5EF4-FFF2-40B4-BE49-F238E27FC236}">
                  <a16:creationId xmlns:a16="http://schemas.microsoft.com/office/drawing/2014/main" id="{E5B88C14-1BBF-C49C-FBC8-F3D1C290523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3;p57">
              <a:extLst>
                <a:ext uri="{FF2B5EF4-FFF2-40B4-BE49-F238E27FC236}">
                  <a16:creationId xmlns:a16="http://schemas.microsoft.com/office/drawing/2014/main" id="{E0455C70-01D6-E83F-4773-D19A810999AB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4;p57">
              <a:extLst>
                <a:ext uri="{FF2B5EF4-FFF2-40B4-BE49-F238E27FC236}">
                  <a16:creationId xmlns:a16="http://schemas.microsoft.com/office/drawing/2014/main" id="{3D89EBCE-8EDB-DC50-57F2-9A1FA3687EAF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5;p57">
              <a:extLst>
                <a:ext uri="{FF2B5EF4-FFF2-40B4-BE49-F238E27FC236}">
                  <a16:creationId xmlns:a16="http://schemas.microsoft.com/office/drawing/2014/main" id="{5482386E-E55E-C48C-C7A9-4331ADC348F7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26;p57">
              <a:extLst>
                <a:ext uri="{FF2B5EF4-FFF2-40B4-BE49-F238E27FC236}">
                  <a16:creationId xmlns:a16="http://schemas.microsoft.com/office/drawing/2014/main" id="{A688176A-DEEF-8364-F872-1A979DAA6C65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27;p57">
              <a:extLst>
                <a:ext uri="{FF2B5EF4-FFF2-40B4-BE49-F238E27FC236}">
                  <a16:creationId xmlns:a16="http://schemas.microsoft.com/office/drawing/2014/main" id="{4533736C-0665-0679-913C-0F7729FC9DE2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28;p57">
              <a:extLst>
                <a:ext uri="{FF2B5EF4-FFF2-40B4-BE49-F238E27FC236}">
                  <a16:creationId xmlns:a16="http://schemas.microsoft.com/office/drawing/2014/main" id="{F16A76A0-5DEB-4FFB-D1B8-79EB14BD59CD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29;p57">
              <a:extLst>
                <a:ext uri="{FF2B5EF4-FFF2-40B4-BE49-F238E27FC236}">
                  <a16:creationId xmlns:a16="http://schemas.microsoft.com/office/drawing/2014/main" id="{604D5B3E-B5FF-2B7F-3D6F-265B37274A12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0;p57">
              <a:extLst>
                <a:ext uri="{FF2B5EF4-FFF2-40B4-BE49-F238E27FC236}">
                  <a16:creationId xmlns:a16="http://schemas.microsoft.com/office/drawing/2014/main" id="{99B31745-55C7-40BE-B36C-5ED6CE85AE3F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1;p57">
              <a:extLst>
                <a:ext uri="{FF2B5EF4-FFF2-40B4-BE49-F238E27FC236}">
                  <a16:creationId xmlns:a16="http://schemas.microsoft.com/office/drawing/2014/main" id="{583897FB-80E8-72A2-41FE-954D827A8ADD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2;p57">
              <a:extLst>
                <a:ext uri="{FF2B5EF4-FFF2-40B4-BE49-F238E27FC236}">
                  <a16:creationId xmlns:a16="http://schemas.microsoft.com/office/drawing/2014/main" id="{81E1B3FE-4029-11B5-8037-C8D3B848C324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3;p57">
              <a:extLst>
                <a:ext uri="{FF2B5EF4-FFF2-40B4-BE49-F238E27FC236}">
                  <a16:creationId xmlns:a16="http://schemas.microsoft.com/office/drawing/2014/main" id="{D46FC3EE-F4D1-93FC-107D-85B624499BCD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4;p57">
              <a:extLst>
                <a:ext uri="{FF2B5EF4-FFF2-40B4-BE49-F238E27FC236}">
                  <a16:creationId xmlns:a16="http://schemas.microsoft.com/office/drawing/2014/main" id="{F68DE447-5C4D-BBAF-0182-E8D6120AE37F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5;p57">
              <a:extLst>
                <a:ext uri="{FF2B5EF4-FFF2-40B4-BE49-F238E27FC236}">
                  <a16:creationId xmlns:a16="http://schemas.microsoft.com/office/drawing/2014/main" id="{12FD2E41-4004-848D-BAD5-579B4D4C7F04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36;p57">
              <a:extLst>
                <a:ext uri="{FF2B5EF4-FFF2-40B4-BE49-F238E27FC236}">
                  <a16:creationId xmlns:a16="http://schemas.microsoft.com/office/drawing/2014/main" id="{EACBBA0F-B115-288F-2943-ECC71A9C21F2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37;p57">
              <a:extLst>
                <a:ext uri="{FF2B5EF4-FFF2-40B4-BE49-F238E27FC236}">
                  <a16:creationId xmlns:a16="http://schemas.microsoft.com/office/drawing/2014/main" id="{F779AD2C-CA23-67FA-D550-0CED4D767132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38;p57">
              <a:extLst>
                <a:ext uri="{FF2B5EF4-FFF2-40B4-BE49-F238E27FC236}">
                  <a16:creationId xmlns:a16="http://schemas.microsoft.com/office/drawing/2014/main" id="{AA02C128-4C9A-2029-FC2D-FCD3068A0148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39;p57">
              <a:extLst>
                <a:ext uri="{FF2B5EF4-FFF2-40B4-BE49-F238E27FC236}">
                  <a16:creationId xmlns:a16="http://schemas.microsoft.com/office/drawing/2014/main" id="{C4CF7775-5048-59EF-FAB9-EA108998D719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0;p57">
              <a:extLst>
                <a:ext uri="{FF2B5EF4-FFF2-40B4-BE49-F238E27FC236}">
                  <a16:creationId xmlns:a16="http://schemas.microsoft.com/office/drawing/2014/main" id="{525664F9-85DF-2C85-72B7-00E7E35F6073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1;p57">
              <a:extLst>
                <a:ext uri="{FF2B5EF4-FFF2-40B4-BE49-F238E27FC236}">
                  <a16:creationId xmlns:a16="http://schemas.microsoft.com/office/drawing/2014/main" id="{5B06C71D-5EAC-2060-133C-C2245D151EDD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2;p57">
              <a:extLst>
                <a:ext uri="{FF2B5EF4-FFF2-40B4-BE49-F238E27FC236}">
                  <a16:creationId xmlns:a16="http://schemas.microsoft.com/office/drawing/2014/main" id="{F9B13391-87AA-4ED6-62B5-5C88C3806A8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3;p57">
              <a:extLst>
                <a:ext uri="{FF2B5EF4-FFF2-40B4-BE49-F238E27FC236}">
                  <a16:creationId xmlns:a16="http://schemas.microsoft.com/office/drawing/2014/main" id="{C34A334A-D3A8-1B2E-F463-5F525736A5D4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4;p57">
              <a:extLst>
                <a:ext uri="{FF2B5EF4-FFF2-40B4-BE49-F238E27FC236}">
                  <a16:creationId xmlns:a16="http://schemas.microsoft.com/office/drawing/2014/main" id="{C1AC2EB0-C867-6153-38F2-5B5549203A14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5;p57">
              <a:extLst>
                <a:ext uri="{FF2B5EF4-FFF2-40B4-BE49-F238E27FC236}">
                  <a16:creationId xmlns:a16="http://schemas.microsoft.com/office/drawing/2014/main" id="{90414265-A5E0-8576-39FA-BF64F413D37C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46;p57">
              <a:extLst>
                <a:ext uri="{FF2B5EF4-FFF2-40B4-BE49-F238E27FC236}">
                  <a16:creationId xmlns:a16="http://schemas.microsoft.com/office/drawing/2014/main" id="{E5071F47-BA2E-84A5-4858-ABB909893F2F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47;p57">
              <a:extLst>
                <a:ext uri="{FF2B5EF4-FFF2-40B4-BE49-F238E27FC236}">
                  <a16:creationId xmlns:a16="http://schemas.microsoft.com/office/drawing/2014/main" id="{ED509C36-7C1F-3ADB-035D-F94D4D7F32F7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48;p57">
              <a:extLst>
                <a:ext uri="{FF2B5EF4-FFF2-40B4-BE49-F238E27FC236}">
                  <a16:creationId xmlns:a16="http://schemas.microsoft.com/office/drawing/2014/main" id="{01A560AD-2760-6F10-C86B-82A79EE625CD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49;p57">
              <a:extLst>
                <a:ext uri="{FF2B5EF4-FFF2-40B4-BE49-F238E27FC236}">
                  <a16:creationId xmlns:a16="http://schemas.microsoft.com/office/drawing/2014/main" id="{6680888D-8E3C-367C-317C-AB16BCF926EE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0;p57">
              <a:extLst>
                <a:ext uri="{FF2B5EF4-FFF2-40B4-BE49-F238E27FC236}">
                  <a16:creationId xmlns:a16="http://schemas.microsoft.com/office/drawing/2014/main" id="{26BDE6A2-600B-97A9-05EA-46B05BBE0850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1;p57">
              <a:extLst>
                <a:ext uri="{FF2B5EF4-FFF2-40B4-BE49-F238E27FC236}">
                  <a16:creationId xmlns:a16="http://schemas.microsoft.com/office/drawing/2014/main" id="{0D144CB5-05B8-8562-794C-6F2E9649BA04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2;p57">
              <a:extLst>
                <a:ext uri="{FF2B5EF4-FFF2-40B4-BE49-F238E27FC236}">
                  <a16:creationId xmlns:a16="http://schemas.microsoft.com/office/drawing/2014/main" id="{EBEA11FF-C7C5-211F-D04F-DD9B9EFC2EC6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3;p57">
              <a:extLst>
                <a:ext uri="{FF2B5EF4-FFF2-40B4-BE49-F238E27FC236}">
                  <a16:creationId xmlns:a16="http://schemas.microsoft.com/office/drawing/2014/main" id="{1CA92649-7DA3-4DAC-277F-BB3DFBBE371B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4;p57">
              <a:extLst>
                <a:ext uri="{FF2B5EF4-FFF2-40B4-BE49-F238E27FC236}">
                  <a16:creationId xmlns:a16="http://schemas.microsoft.com/office/drawing/2014/main" id="{8EE8D4DC-B6D0-ACBB-50AA-C96CBEC88F30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5;p57">
              <a:extLst>
                <a:ext uri="{FF2B5EF4-FFF2-40B4-BE49-F238E27FC236}">
                  <a16:creationId xmlns:a16="http://schemas.microsoft.com/office/drawing/2014/main" id="{FC573C26-C829-E470-161D-9559105D650B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56;p57">
              <a:extLst>
                <a:ext uri="{FF2B5EF4-FFF2-40B4-BE49-F238E27FC236}">
                  <a16:creationId xmlns:a16="http://schemas.microsoft.com/office/drawing/2014/main" id="{F7FC1F44-CCC6-46B9-32A7-89D913E7F855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57;p57">
              <a:extLst>
                <a:ext uri="{FF2B5EF4-FFF2-40B4-BE49-F238E27FC236}">
                  <a16:creationId xmlns:a16="http://schemas.microsoft.com/office/drawing/2014/main" id="{5ACFC00E-CBF6-83F8-9A8A-EC47C8CBBB88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58;p57">
              <a:extLst>
                <a:ext uri="{FF2B5EF4-FFF2-40B4-BE49-F238E27FC236}">
                  <a16:creationId xmlns:a16="http://schemas.microsoft.com/office/drawing/2014/main" id="{DDF88237-E01C-5AD2-6335-03A3E60CE30A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59;p57">
              <a:extLst>
                <a:ext uri="{FF2B5EF4-FFF2-40B4-BE49-F238E27FC236}">
                  <a16:creationId xmlns:a16="http://schemas.microsoft.com/office/drawing/2014/main" id="{656D1AF1-48E4-5143-4ED8-59B9B39917B4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0;p57">
              <a:extLst>
                <a:ext uri="{FF2B5EF4-FFF2-40B4-BE49-F238E27FC236}">
                  <a16:creationId xmlns:a16="http://schemas.microsoft.com/office/drawing/2014/main" id="{847D2197-19F4-AEE2-4E32-40AB15438D9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1;p57">
              <a:extLst>
                <a:ext uri="{FF2B5EF4-FFF2-40B4-BE49-F238E27FC236}">
                  <a16:creationId xmlns:a16="http://schemas.microsoft.com/office/drawing/2014/main" id="{BAB1CD31-E985-3BB9-E0D6-B955BD03A477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2;p57">
              <a:extLst>
                <a:ext uri="{FF2B5EF4-FFF2-40B4-BE49-F238E27FC236}">
                  <a16:creationId xmlns:a16="http://schemas.microsoft.com/office/drawing/2014/main" id="{FBCCA161-F8C1-CD38-AAA1-F39E6429FED1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3;p57">
              <a:extLst>
                <a:ext uri="{FF2B5EF4-FFF2-40B4-BE49-F238E27FC236}">
                  <a16:creationId xmlns:a16="http://schemas.microsoft.com/office/drawing/2014/main" id="{A70EA35D-9939-2102-4014-D1E435E5C61D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4;p57">
              <a:extLst>
                <a:ext uri="{FF2B5EF4-FFF2-40B4-BE49-F238E27FC236}">
                  <a16:creationId xmlns:a16="http://schemas.microsoft.com/office/drawing/2014/main" id="{E7744BA8-58E7-7C1B-6EDD-E79AC1309AFE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5;p57">
              <a:extLst>
                <a:ext uri="{FF2B5EF4-FFF2-40B4-BE49-F238E27FC236}">
                  <a16:creationId xmlns:a16="http://schemas.microsoft.com/office/drawing/2014/main" id="{39EDF76C-C78A-DA85-0C67-0E499FBB12B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66;p57">
              <a:extLst>
                <a:ext uri="{FF2B5EF4-FFF2-40B4-BE49-F238E27FC236}">
                  <a16:creationId xmlns:a16="http://schemas.microsoft.com/office/drawing/2014/main" id="{CCD41BD9-3120-1C0F-5EB1-651F3531F30B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67;p57">
              <a:extLst>
                <a:ext uri="{FF2B5EF4-FFF2-40B4-BE49-F238E27FC236}">
                  <a16:creationId xmlns:a16="http://schemas.microsoft.com/office/drawing/2014/main" id="{E36D7A53-C0BA-B153-D332-EE74B449E517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68;p57">
              <a:extLst>
                <a:ext uri="{FF2B5EF4-FFF2-40B4-BE49-F238E27FC236}">
                  <a16:creationId xmlns:a16="http://schemas.microsoft.com/office/drawing/2014/main" id="{3CA59735-E920-0BC3-7650-6E7D57CE4874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69;p57">
              <a:extLst>
                <a:ext uri="{FF2B5EF4-FFF2-40B4-BE49-F238E27FC236}">
                  <a16:creationId xmlns:a16="http://schemas.microsoft.com/office/drawing/2014/main" id="{E01B20A5-0260-251F-F295-51A3CBDB8123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0;p57">
              <a:extLst>
                <a:ext uri="{FF2B5EF4-FFF2-40B4-BE49-F238E27FC236}">
                  <a16:creationId xmlns:a16="http://schemas.microsoft.com/office/drawing/2014/main" id="{8CB1C63E-30E5-99C7-C4FA-3A3780EC4067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1;p57">
              <a:extLst>
                <a:ext uri="{FF2B5EF4-FFF2-40B4-BE49-F238E27FC236}">
                  <a16:creationId xmlns:a16="http://schemas.microsoft.com/office/drawing/2014/main" id="{963A29A6-ED44-5996-D1B2-F3D9307B1B7A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2;p57">
              <a:extLst>
                <a:ext uri="{FF2B5EF4-FFF2-40B4-BE49-F238E27FC236}">
                  <a16:creationId xmlns:a16="http://schemas.microsoft.com/office/drawing/2014/main" id="{949CAC73-0081-38AF-9467-849E8904C882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3;p57">
              <a:extLst>
                <a:ext uri="{FF2B5EF4-FFF2-40B4-BE49-F238E27FC236}">
                  <a16:creationId xmlns:a16="http://schemas.microsoft.com/office/drawing/2014/main" id="{6451F7D2-2834-F6AD-3790-169056DDD11A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4;p57">
              <a:extLst>
                <a:ext uri="{FF2B5EF4-FFF2-40B4-BE49-F238E27FC236}">
                  <a16:creationId xmlns:a16="http://schemas.microsoft.com/office/drawing/2014/main" id="{3A98FC6E-2C4D-2FCC-88D2-2B8969B199D9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5;p57">
              <a:extLst>
                <a:ext uri="{FF2B5EF4-FFF2-40B4-BE49-F238E27FC236}">
                  <a16:creationId xmlns:a16="http://schemas.microsoft.com/office/drawing/2014/main" id="{03339098-8486-3BC2-4DA4-88B77333C933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76;p57">
              <a:extLst>
                <a:ext uri="{FF2B5EF4-FFF2-40B4-BE49-F238E27FC236}">
                  <a16:creationId xmlns:a16="http://schemas.microsoft.com/office/drawing/2014/main" id="{0FC09F39-39E4-EC4C-0B8F-AE53D99C6634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77;p57">
              <a:extLst>
                <a:ext uri="{FF2B5EF4-FFF2-40B4-BE49-F238E27FC236}">
                  <a16:creationId xmlns:a16="http://schemas.microsoft.com/office/drawing/2014/main" id="{D9D1F124-E6E5-894F-C64C-ABA01CD8A408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78;p57">
              <a:extLst>
                <a:ext uri="{FF2B5EF4-FFF2-40B4-BE49-F238E27FC236}">
                  <a16:creationId xmlns:a16="http://schemas.microsoft.com/office/drawing/2014/main" id="{6CA63430-1EEF-B3DD-E640-04CC0A478D3C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79;p57">
              <a:extLst>
                <a:ext uri="{FF2B5EF4-FFF2-40B4-BE49-F238E27FC236}">
                  <a16:creationId xmlns:a16="http://schemas.microsoft.com/office/drawing/2014/main" id="{BB5BF042-5669-712D-C0D2-7E891F41C887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80;p57">
              <a:extLst>
                <a:ext uri="{FF2B5EF4-FFF2-40B4-BE49-F238E27FC236}">
                  <a16:creationId xmlns:a16="http://schemas.microsoft.com/office/drawing/2014/main" id="{DB90B37C-EC8F-A2EC-9DE4-0A90B64FC243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54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11013928" y="1"/>
            <a:ext cx="1820069" cy="697718"/>
            <a:chOff x="8260448" y="1021150"/>
            <a:chExt cx="1365052" cy="523288"/>
          </a:xfrm>
        </p:grpSpPr>
        <p:sp>
          <p:nvSpPr>
            <p:cNvPr id="31" name="Google Shape;31;p5"/>
            <p:cNvSpPr/>
            <p:nvPr/>
          </p:nvSpPr>
          <p:spPr>
            <a:xfrm flipH="1">
              <a:off x="8260448" y="102115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 flipH="1">
              <a:off x="8488723" y="1237532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15E2056E-615A-175C-A191-EA21ACC68AB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53400" y="477467"/>
            <a:ext cx="9477533" cy="543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s-ES" dirty="0" err="1"/>
              <a:t>Title</a:t>
            </a:r>
            <a:endParaRPr dirty="0"/>
          </a:p>
        </p:txBody>
      </p:sp>
      <p:sp>
        <p:nvSpPr>
          <p:cNvPr id="5" name="Google Shape;26;p4">
            <a:extLst>
              <a:ext uri="{FF2B5EF4-FFF2-40B4-BE49-F238E27FC236}">
                <a16:creationId xmlns:a16="http://schemas.microsoft.com/office/drawing/2014/main" id="{80989E23-00BC-B1DD-FDAF-0CA01BA21D61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960000" y="2184398"/>
            <a:ext cx="4746533" cy="3365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es-ES" dirty="0"/>
              <a:t>Text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graphic</a:t>
            </a:r>
            <a:endParaRPr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6DC07451-C2F1-01E3-101C-1918A6489C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400" y="1511950"/>
            <a:ext cx="4746533" cy="543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Highlight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01</a:t>
            </a:r>
          </a:p>
        </p:txBody>
      </p:sp>
      <p:sp>
        <p:nvSpPr>
          <p:cNvPr id="9" name="Google Shape;26;p4">
            <a:extLst>
              <a:ext uri="{FF2B5EF4-FFF2-40B4-BE49-F238E27FC236}">
                <a16:creationId xmlns:a16="http://schemas.microsoft.com/office/drawing/2014/main" id="{45635C46-0C7B-47F6-BC8C-2D5D039C68B0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124667" y="2184398"/>
            <a:ext cx="4746533" cy="3365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es-ES" dirty="0"/>
              <a:t>Text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graphic</a:t>
            </a:r>
            <a:endParaRPr dirty="0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9FBF2B32-8B2C-4151-25F6-9AC3192968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8067" y="1511950"/>
            <a:ext cx="4746533" cy="543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Highlight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02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A2725DC-A7FD-633F-4B06-05DC918A4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6" name="Google Shape;840;p57">
            <a:extLst>
              <a:ext uri="{FF2B5EF4-FFF2-40B4-BE49-F238E27FC236}">
                <a16:creationId xmlns:a16="http://schemas.microsoft.com/office/drawing/2014/main" id="{1B7A67DD-16B7-6EEF-5987-3F9334F81B6A}"/>
              </a:ext>
            </a:extLst>
          </p:cNvPr>
          <p:cNvGrpSpPr/>
          <p:nvPr userDrawn="1"/>
        </p:nvGrpSpPr>
        <p:grpSpPr>
          <a:xfrm rot="5400000">
            <a:off x="-1213240" y="5634914"/>
            <a:ext cx="2802053" cy="871493"/>
            <a:chOff x="731831" y="1315631"/>
            <a:chExt cx="2101540" cy="653620"/>
          </a:xfrm>
        </p:grpSpPr>
        <p:sp>
          <p:nvSpPr>
            <p:cNvPr id="7" name="Google Shape;841;p57">
              <a:extLst>
                <a:ext uri="{FF2B5EF4-FFF2-40B4-BE49-F238E27FC236}">
                  <a16:creationId xmlns:a16="http://schemas.microsoft.com/office/drawing/2014/main" id="{B5F5CEC6-6067-8D26-81D0-E51DB772D47C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42;p57">
              <a:extLst>
                <a:ext uri="{FF2B5EF4-FFF2-40B4-BE49-F238E27FC236}">
                  <a16:creationId xmlns:a16="http://schemas.microsoft.com/office/drawing/2014/main" id="{AFB7F6E5-1937-6DB3-280B-2A3716693509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43;p57">
              <a:extLst>
                <a:ext uri="{FF2B5EF4-FFF2-40B4-BE49-F238E27FC236}">
                  <a16:creationId xmlns:a16="http://schemas.microsoft.com/office/drawing/2014/main" id="{6B5F6E2B-66D1-B919-5C2A-F36372261FBA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44;p57">
              <a:extLst>
                <a:ext uri="{FF2B5EF4-FFF2-40B4-BE49-F238E27FC236}">
                  <a16:creationId xmlns:a16="http://schemas.microsoft.com/office/drawing/2014/main" id="{5CD38E64-92F6-4D03-E5E0-82C189989160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5;p57">
              <a:extLst>
                <a:ext uri="{FF2B5EF4-FFF2-40B4-BE49-F238E27FC236}">
                  <a16:creationId xmlns:a16="http://schemas.microsoft.com/office/drawing/2014/main" id="{4FAF571A-5A74-6691-CFBD-B2A4C7AE6C4C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6;p57">
              <a:extLst>
                <a:ext uri="{FF2B5EF4-FFF2-40B4-BE49-F238E27FC236}">
                  <a16:creationId xmlns:a16="http://schemas.microsoft.com/office/drawing/2014/main" id="{1BECFCB8-4592-EB0F-1D16-5AA54628AC27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47;p57">
              <a:extLst>
                <a:ext uri="{FF2B5EF4-FFF2-40B4-BE49-F238E27FC236}">
                  <a16:creationId xmlns:a16="http://schemas.microsoft.com/office/drawing/2014/main" id="{EBC2AD80-EB12-5714-CF8B-689E7D0A9467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48;p57">
              <a:extLst>
                <a:ext uri="{FF2B5EF4-FFF2-40B4-BE49-F238E27FC236}">
                  <a16:creationId xmlns:a16="http://schemas.microsoft.com/office/drawing/2014/main" id="{A95B08C4-707E-BEE7-8E5A-644EE652F2D1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49;p57">
              <a:extLst>
                <a:ext uri="{FF2B5EF4-FFF2-40B4-BE49-F238E27FC236}">
                  <a16:creationId xmlns:a16="http://schemas.microsoft.com/office/drawing/2014/main" id="{79BB75B7-FF36-AF7E-CCCA-82560EFEA32B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0;p57">
              <a:extLst>
                <a:ext uri="{FF2B5EF4-FFF2-40B4-BE49-F238E27FC236}">
                  <a16:creationId xmlns:a16="http://schemas.microsoft.com/office/drawing/2014/main" id="{F78EF67E-DD3E-CF0D-6CA3-CA6549A1598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1;p57">
              <a:extLst>
                <a:ext uri="{FF2B5EF4-FFF2-40B4-BE49-F238E27FC236}">
                  <a16:creationId xmlns:a16="http://schemas.microsoft.com/office/drawing/2014/main" id="{9BFF139B-B9F7-C236-B097-571329318677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2;p57">
              <a:extLst>
                <a:ext uri="{FF2B5EF4-FFF2-40B4-BE49-F238E27FC236}">
                  <a16:creationId xmlns:a16="http://schemas.microsoft.com/office/drawing/2014/main" id="{960118CD-11FB-11D4-8AAF-6DEF16B7220F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3;p57">
              <a:extLst>
                <a:ext uri="{FF2B5EF4-FFF2-40B4-BE49-F238E27FC236}">
                  <a16:creationId xmlns:a16="http://schemas.microsoft.com/office/drawing/2014/main" id="{2ED40ADC-1E7A-80D1-0818-6B462FFA3D44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4;p57">
              <a:extLst>
                <a:ext uri="{FF2B5EF4-FFF2-40B4-BE49-F238E27FC236}">
                  <a16:creationId xmlns:a16="http://schemas.microsoft.com/office/drawing/2014/main" id="{71EC8515-2412-5C2E-9D6E-E300DC4C6792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5;p57">
              <a:extLst>
                <a:ext uri="{FF2B5EF4-FFF2-40B4-BE49-F238E27FC236}">
                  <a16:creationId xmlns:a16="http://schemas.microsoft.com/office/drawing/2014/main" id="{6781BA69-26DE-3E7A-5336-95C6F968DCF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6;p57">
              <a:extLst>
                <a:ext uri="{FF2B5EF4-FFF2-40B4-BE49-F238E27FC236}">
                  <a16:creationId xmlns:a16="http://schemas.microsoft.com/office/drawing/2014/main" id="{A2B48518-F3B9-15CC-C316-3684BA997C74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57;p57">
              <a:extLst>
                <a:ext uri="{FF2B5EF4-FFF2-40B4-BE49-F238E27FC236}">
                  <a16:creationId xmlns:a16="http://schemas.microsoft.com/office/drawing/2014/main" id="{66C50FD1-5774-E3EA-C5B7-8355DE8980D7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58;p57">
              <a:extLst>
                <a:ext uri="{FF2B5EF4-FFF2-40B4-BE49-F238E27FC236}">
                  <a16:creationId xmlns:a16="http://schemas.microsoft.com/office/drawing/2014/main" id="{471A7244-0090-7331-6685-8C7768AFF2BC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59;p57">
              <a:extLst>
                <a:ext uri="{FF2B5EF4-FFF2-40B4-BE49-F238E27FC236}">
                  <a16:creationId xmlns:a16="http://schemas.microsoft.com/office/drawing/2014/main" id="{99D02924-21B1-8A1E-B26F-A1CF378986F0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0;p57">
              <a:extLst>
                <a:ext uri="{FF2B5EF4-FFF2-40B4-BE49-F238E27FC236}">
                  <a16:creationId xmlns:a16="http://schemas.microsoft.com/office/drawing/2014/main" id="{4CDFAF95-55AF-E597-3B28-AF0B6C75DAE7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1;p57">
              <a:extLst>
                <a:ext uri="{FF2B5EF4-FFF2-40B4-BE49-F238E27FC236}">
                  <a16:creationId xmlns:a16="http://schemas.microsoft.com/office/drawing/2014/main" id="{C5253245-2A7D-43D1-C3AC-E92DB31EE053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62;p57">
              <a:extLst>
                <a:ext uri="{FF2B5EF4-FFF2-40B4-BE49-F238E27FC236}">
                  <a16:creationId xmlns:a16="http://schemas.microsoft.com/office/drawing/2014/main" id="{D416AF91-B74C-94CC-9CE0-AB60A6FFD980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63;p57">
              <a:extLst>
                <a:ext uri="{FF2B5EF4-FFF2-40B4-BE49-F238E27FC236}">
                  <a16:creationId xmlns:a16="http://schemas.microsoft.com/office/drawing/2014/main" id="{BC4E9A06-91CA-EEF8-DEA3-58412B5F5FA9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64;p57">
              <a:extLst>
                <a:ext uri="{FF2B5EF4-FFF2-40B4-BE49-F238E27FC236}">
                  <a16:creationId xmlns:a16="http://schemas.microsoft.com/office/drawing/2014/main" id="{984E04C6-5BE9-BED5-67EC-AD91134CCDE7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65;p57">
              <a:extLst>
                <a:ext uri="{FF2B5EF4-FFF2-40B4-BE49-F238E27FC236}">
                  <a16:creationId xmlns:a16="http://schemas.microsoft.com/office/drawing/2014/main" id="{FCE16841-F414-00CA-2853-E753C79EB4E1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66;p57">
              <a:extLst>
                <a:ext uri="{FF2B5EF4-FFF2-40B4-BE49-F238E27FC236}">
                  <a16:creationId xmlns:a16="http://schemas.microsoft.com/office/drawing/2014/main" id="{F5689292-CBA9-9D1D-2231-639A26EBF1F3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67;p57">
              <a:extLst>
                <a:ext uri="{FF2B5EF4-FFF2-40B4-BE49-F238E27FC236}">
                  <a16:creationId xmlns:a16="http://schemas.microsoft.com/office/drawing/2014/main" id="{912E9FD9-3E90-E029-82A2-44F21D06B03A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68;p57">
              <a:extLst>
                <a:ext uri="{FF2B5EF4-FFF2-40B4-BE49-F238E27FC236}">
                  <a16:creationId xmlns:a16="http://schemas.microsoft.com/office/drawing/2014/main" id="{E1C06741-6174-8709-9E2B-8F48FA80AC99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69;p57">
              <a:extLst>
                <a:ext uri="{FF2B5EF4-FFF2-40B4-BE49-F238E27FC236}">
                  <a16:creationId xmlns:a16="http://schemas.microsoft.com/office/drawing/2014/main" id="{D774454A-6BDC-CDEC-A52A-A141AF670278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0;p57">
              <a:extLst>
                <a:ext uri="{FF2B5EF4-FFF2-40B4-BE49-F238E27FC236}">
                  <a16:creationId xmlns:a16="http://schemas.microsoft.com/office/drawing/2014/main" id="{02D5AE2E-D42E-0BBA-14F8-39505BB2E4D6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1;p57">
              <a:extLst>
                <a:ext uri="{FF2B5EF4-FFF2-40B4-BE49-F238E27FC236}">
                  <a16:creationId xmlns:a16="http://schemas.microsoft.com/office/drawing/2014/main" id="{4E456E83-A94C-8424-A966-2626767816BC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72;p57">
              <a:extLst>
                <a:ext uri="{FF2B5EF4-FFF2-40B4-BE49-F238E27FC236}">
                  <a16:creationId xmlns:a16="http://schemas.microsoft.com/office/drawing/2014/main" id="{3C618C07-C686-EAA3-7EA0-3A78E316EB6A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73;p57">
              <a:extLst>
                <a:ext uri="{FF2B5EF4-FFF2-40B4-BE49-F238E27FC236}">
                  <a16:creationId xmlns:a16="http://schemas.microsoft.com/office/drawing/2014/main" id="{CAE026D6-8C8A-B4A6-B498-6020BC88B29D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74;p57">
              <a:extLst>
                <a:ext uri="{FF2B5EF4-FFF2-40B4-BE49-F238E27FC236}">
                  <a16:creationId xmlns:a16="http://schemas.microsoft.com/office/drawing/2014/main" id="{F60EE11F-7687-FCB9-7DB3-C412F321787E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75;p57">
              <a:extLst>
                <a:ext uri="{FF2B5EF4-FFF2-40B4-BE49-F238E27FC236}">
                  <a16:creationId xmlns:a16="http://schemas.microsoft.com/office/drawing/2014/main" id="{6F94805C-39B4-5322-04B0-C68DF6837BA0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76;p57">
              <a:extLst>
                <a:ext uri="{FF2B5EF4-FFF2-40B4-BE49-F238E27FC236}">
                  <a16:creationId xmlns:a16="http://schemas.microsoft.com/office/drawing/2014/main" id="{DBBDF9DE-C216-6312-92AF-B5BFFE5ED952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77;p57">
              <a:extLst>
                <a:ext uri="{FF2B5EF4-FFF2-40B4-BE49-F238E27FC236}">
                  <a16:creationId xmlns:a16="http://schemas.microsoft.com/office/drawing/2014/main" id="{02546047-F25F-5DA7-1551-EE45EA75F224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78;p57">
              <a:extLst>
                <a:ext uri="{FF2B5EF4-FFF2-40B4-BE49-F238E27FC236}">
                  <a16:creationId xmlns:a16="http://schemas.microsoft.com/office/drawing/2014/main" id="{041488B9-AFD2-F395-4934-F3443C1FA732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79;p57">
              <a:extLst>
                <a:ext uri="{FF2B5EF4-FFF2-40B4-BE49-F238E27FC236}">
                  <a16:creationId xmlns:a16="http://schemas.microsoft.com/office/drawing/2014/main" id="{DFF46026-C5F8-55BA-D08F-95096AEE5743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0;p57">
              <a:extLst>
                <a:ext uri="{FF2B5EF4-FFF2-40B4-BE49-F238E27FC236}">
                  <a16:creationId xmlns:a16="http://schemas.microsoft.com/office/drawing/2014/main" id="{73B1CAD6-FC26-3DAB-2A33-5764C5B435BB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1;p57">
              <a:extLst>
                <a:ext uri="{FF2B5EF4-FFF2-40B4-BE49-F238E27FC236}">
                  <a16:creationId xmlns:a16="http://schemas.microsoft.com/office/drawing/2014/main" id="{88AEFE69-9055-84C8-B326-624CC14AB431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2;p57">
              <a:extLst>
                <a:ext uri="{FF2B5EF4-FFF2-40B4-BE49-F238E27FC236}">
                  <a16:creationId xmlns:a16="http://schemas.microsoft.com/office/drawing/2014/main" id="{C3BF3AFD-5914-E217-8CEE-B043C981880E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3;p57">
              <a:extLst>
                <a:ext uri="{FF2B5EF4-FFF2-40B4-BE49-F238E27FC236}">
                  <a16:creationId xmlns:a16="http://schemas.microsoft.com/office/drawing/2014/main" id="{98E092FF-0021-8C4A-92B5-893447109F6D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4;p57">
              <a:extLst>
                <a:ext uri="{FF2B5EF4-FFF2-40B4-BE49-F238E27FC236}">
                  <a16:creationId xmlns:a16="http://schemas.microsoft.com/office/drawing/2014/main" id="{DE450F8A-D560-3744-FB95-CA8EA358248B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85;p57">
              <a:extLst>
                <a:ext uri="{FF2B5EF4-FFF2-40B4-BE49-F238E27FC236}">
                  <a16:creationId xmlns:a16="http://schemas.microsoft.com/office/drawing/2014/main" id="{710C8FF9-F1F7-A50B-2813-4E9DFECCA76E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86;p57">
              <a:extLst>
                <a:ext uri="{FF2B5EF4-FFF2-40B4-BE49-F238E27FC236}">
                  <a16:creationId xmlns:a16="http://schemas.microsoft.com/office/drawing/2014/main" id="{FB0B5A30-5D8A-77D2-56A1-DE9AA11B31D6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87;p57">
              <a:extLst>
                <a:ext uri="{FF2B5EF4-FFF2-40B4-BE49-F238E27FC236}">
                  <a16:creationId xmlns:a16="http://schemas.microsoft.com/office/drawing/2014/main" id="{EF0806B0-40DA-A88D-5284-496F6BD5E434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88;p57">
              <a:extLst>
                <a:ext uri="{FF2B5EF4-FFF2-40B4-BE49-F238E27FC236}">
                  <a16:creationId xmlns:a16="http://schemas.microsoft.com/office/drawing/2014/main" id="{BEDA2282-8E00-FF12-7E47-4F26A3814317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89;p57">
              <a:extLst>
                <a:ext uri="{FF2B5EF4-FFF2-40B4-BE49-F238E27FC236}">
                  <a16:creationId xmlns:a16="http://schemas.microsoft.com/office/drawing/2014/main" id="{1CE5538B-5E8B-FC7A-B35B-072990308B3A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0;p57">
              <a:extLst>
                <a:ext uri="{FF2B5EF4-FFF2-40B4-BE49-F238E27FC236}">
                  <a16:creationId xmlns:a16="http://schemas.microsoft.com/office/drawing/2014/main" id="{0EDBACD2-462B-52BD-E375-A6B6F0B05F41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1;p57">
              <a:extLst>
                <a:ext uri="{FF2B5EF4-FFF2-40B4-BE49-F238E27FC236}">
                  <a16:creationId xmlns:a16="http://schemas.microsoft.com/office/drawing/2014/main" id="{3AFC585E-D707-BAEA-CD7E-DDB9590DCC1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2;p57">
              <a:extLst>
                <a:ext uri="{FF2B5EF4-FFF2-40B4-BE49-F238E27FC236}">
                  <a16:creationId xmlns:a16="http://schemas.microsoft.com/office/drawing/2014/main" id="{69923BD4-8D9D-BD19-8B74-8F34992A7EDE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3;p57">
              <a:extLst>
                <a:ext uri="{FF2B5EF4-FFF2-40B4-BE49-F238E27FC236}">
                  <a16:creationId xmlns:a16="http://schemas.microsoft.com/office/drawing/2014/main" id="{E480A407-0897-6ECB-E866-71D782CB2F24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4;p57">
              <a:extLst>
                <a:ext uri="{FF2B5EF4-FFF2-40B4-BE49-F238E27FC236}">
                  <a16:creationId xmlns:a16="http://schemas.microsoft.com/office/drawing/2014/main" id="{6609D285-5A25-EE6B-B42E-C05B8F8D5C10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95;p57">
              <a:extLst>
                <a:ext uri="{FF2B5EF4-FFF2-40B4-BE49-F238E27FC236}">
                  <a16:creationId xmlns:a16="http://schemas.microsoft.com/office/drawing/2014/main" id="{5F4F08DF-3AE4-2C2F-B4C0-0D4CAA522462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6;p57">
              <a:extLst>
                <a:ext uri="{FF2B5EF4-FFF2-40B4-BE49-F238E27FC236}">
                  <a16:creationId xmlns:a16="http://schemas.microsoft.com/office/drawing/2014/main" id="{A6BEC015-81D9-06AD-A82B-1A309F3375DA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97;p57">
              <a:extLst>
                <a:ext uri="{FF2B5EF4-FFF2-40B4-BE49-F238E27FC236}">
                  <a16:creationId xmlns:a16="http://schemas.microsoft.com/office/drawing/2014/main" id="{23810CCD-8931-6AD2-8293-1DBC1ECD7EF6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98;p57">
              <a:extLst>
                <a:ext uri="{FF2B5EF4-FFF2-40B4-BE49-F238E27FC236}">
                  <a16:creationId xmlns:a16="http://schemas.microsoft.com/office/drawing/2014/main" id="{16BE46C4-BD1C-C3D0-9A0A-3964319C2664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99;p57">
              <a:extLst>
                <a:ext uri="{FF2B5EF4-FFF2-40B4-BE49-F238E27FC236}">
                  <a16:creationId xmlns:a16="http://schemas.microsoft.com/office/drawing/2014/main" id="{4CB52E80-DA39-F5D5-4BAB-B3AE46CA8D0B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0;p57">
              <a:extLst>
                <a:ext uri="{FF2B5EF4-FFF2-40B4-BE49-F238E27FC236}">
                  <a16:creationId xmlns:a16="http://schemas.microsoft.com/office/drawing/2014/main" id="{BAA957F1-E9D6-B63F-38D0-82EF5A52EF03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1;p57">
              <a:extLst>
                <a:ext uri="{FF2B5EF4-FFF2-40B4-BE49-F238E27FC236}">
                  <a16:creationId xmlns:a16="http://schemas.microsoft.com/office/drawing/2014/main" id="{EED03195-78C7-8119-6704-344AEC88161D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2;p57">
              <a:extLst>
                <a:ext uri="{FF2B5EF4-FFF2-40B4-BE49-F238E27FC236}">
                  <a16:creationId xmlns:a16="http://schemas.microsoft.com/office/drawing/2014/main" id="{1CD08AEF-E753-6B9A-2E92-70D2410E24EF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03;p57">
              <a:extLst>
                <a:ext uri="{FF2B5EF4-FFF2-40B4-BE49-F238E27FC236}">
                  <a16:creationId xmlns:a16="http://schemas.microsoft.com/office/drawing/2014/main" id="{2CF6B886-B5BB-F543-20CD-0559BE134440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04;p57">
              <a:extLst>
                <a:ext uri="{FF2B5EF4-FFF2-40B4-BE49-F238E27FC236}">
                  <a16:creationId xmlns:a16="http://schemas.microsoft.com/office/drawing/2014/main" id="{CC9093E5-0B1E-B7B3-2044-D496F70761EB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05;p57">
              <a:extLst>
                <a:ext uri="{FF2B5EF4-FFF2-40B4-BE49-F238E27FC236}">
                  <a16:creationId xmlns:a16="http://schemas.microsoft.com/office/drawing/2014/main" id="{B4981E32-4A64-8330-A0AE-38D2157107AA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06;p57">
              <a:extLst>
                <a:ext uri="{FF2B5EF4-FFF2-40B4-BE49-F238E27FC236}">
                  <a16:creationId xmlns:a16="http://schemas.microsoft.com/office/drawing/2014/main" id="{CFED505D-FAEB-0650-99FC-C9E2D11BF7C8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07;p57">
              <a:extLst>
                <a:ext uri="{FF2B5EF4-FFF2-40B4-BE49-F238E27FC236}">
                  <a16:creationId xmlns:a16="http://schemas.microsoft.com/office/drawing/2014/main" id="{633EDCC3-B382-07AF-647B-8BDA15DCC67C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08;p57">
              <a:extLst>
                <a:ext uri="{FF2B5EF4-FFF2-40B4-BE49-F238E27FC236}">
                  <a16:creationId xmlns:a16="http://schemas.microsoft.com/office/drawing/2014/main" id="{E0A3D3B5-79E3-CD4A-971D-55D2D6D20C29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09;p57">
              <a:extLst>
                <a:ext uri="{FF2B5EF4-FFF2-40B4-BE49-F238E27FC236}">
                  <a16:creationId xmlns:a16="http://schemas.microsoft.com/office/drawing/2014/main" id="{053206DD-3416-86B5-9830-0A8BF5A448DF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0;p57">
              <a:extLst>
                <a:ext uri="{FF2B5EF4-FFF2-40B4-BE49-F238E27FC236}">
                  <a16:creationId xmlns:a16="http://schemas.microsoft.com/office/drawing/2014/main" id="{F8B86715-624B-3BBC-F2A1-DE17B6FF3C68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1;p57">
              <a:extLst>
                <a:ext uri="{FF2B5EF4-FFF2-40B4-BE49-F238E27FC236}">
                  <a16:creationId xmlns:a16="http://schemas.microsoft.com/office/drawing/2014/main" id="{30B39894-EFDD-8056-C3C4-8B612A07D30B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2;p57">
              <a:extLst>
                <a:ext uri="{FF2B5EF4-FFF2-40B4-BE49-F238E27FC236}">
                  <a16:creationId xmlns:a16="http://schemas.microsoft.com/office/drawing/2014/main" id="{D3131378-8DDF-E86D-7F37-2AC2CB97EE0A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13;p57">
              <a:extLst>
                <a:ext uri="{FF2B5EF4-FFF2-40B4-BE49-F238E27FC236}">
                  <a16:creationId xmlns:a16="http://schemas.microsoft.com/office/drawing/2014/main" id="{3B649808-1808-4DD9-0ABF-F0805A980FCE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14;p57">
              <a:extLst>
                <a:ext uri="{FF2B5EF4-FFF2-40B4-BE49-F238E27FC236}">
                  <a16:creationId xmlns:a16="http://schemas.microsoft.com/office/drawing/2014/main" id="{E0C52D17-EF69-6187-FCE2-7101286C7417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15;p57">
              <a:extLst>
                <a:ext uri="{FF2B5EF4-FFF2-40B4-BE49-F238E27FC236}">
                  <a16:creationId xmlns:a16="http://schemas.microsoft.com/office/drawing/2014/main" id="{C492D833-17BA-79D6-241D-6934A36778E8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16;p57">
              <a:extLst>
                <a:ext uri="{FF2B5EF4-FFF2-40B4-BE49-F238E27FC236}">
                  <a16:creationId xmlns:a16="http://schemas.microsoft.com/office/drawing/2014/main" id="{B0E54894-46F9-3E1E-A1F2-74228416B6C4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7;p57">
              <a:extLst>
                <a:ext uri="{FF2B5EF4-FFF2-40B4-BE49-F238E27FC236}">
                  <a16:creationId xmlns:a16="http://schemas.microsoft.com/office/drawing/2014/main" id="{BCA2E3A4-BF71-F47C-2B2B-B43D8C7E6CCF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18;p57">
              <a:extLst>
                <a:ext uri="{FF2B5EF4-FFF2-40B4-BE49-F238E27FC236}">
                  <a16:creationId xmlns:a16="http://schemas.microsoft.com/office/drawing/2014/main" id="{3F101ABE-662A-7D07-D13D-D8EB1B18DB98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19;p57">
              <a:extLst>
                <a:ext uri="{FF2B5EF4-FFF2-40B4-BE49-F238E27FC236}">
                  <a16:creationId xmlns:a16="http://schemas.microsoft.com/office/drawing/2014/main" id="{06F65E0E-3DAF-F63E-5DAC-74A30B0FCEC8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0;p57">
              <a:extLst>
                <a:ext uri="{FF2B5EF4-FFF2-40B4-BE49-F238E27FC236}">
                  <a16:creationId xmlns:a16="http://schemas.microsoft.com/office/drawing/2014/main" id="{3048DAE5-2433-E5FF-966F-0A5761F24180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1;p57">
              <a:extLst>
                <a:ext uri="{FF2B5EF4-FFF2-40B4-BE49-F238E27FC236}">
                  <a16:creationId xmlns:a16="http://schemas.microsoft.com/office/drawing/2014/main" id="{C79761D8-7D90-6B28-D0CB-B872D79417EF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2;p57">
              <a:extLst>
                <a:ext uri="{FF2B5EF4-FFF2-40B4-BE49-F238E27FC236}">
                  <a16:creationId xmlns:a16="http://schemas.microsoft.com/office/drawing/2014/main" id="{FC3A2D03-BCA5-B86E-918F-E0DCB06987DC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23;p57">
              <a:extLst>
                <a:ext uri="{FF2B5EF4-FFF2-40B4-BE49-F238E27FC236}">
                  <a16:creationId xmlns:a16="http://schemas.microsoft.com/office/drawing/2014/main" id="{FE3645FC-FEF3-7D8B-6F73-1FA64EA880B6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24;p57">
              <a:extLst>
                <a:ext uri="{FF2B5EF4-FFF2-40B4-BE49-F238E27FC236}">
                  <a16:creationId xmlns:a16="http://schemas.microsoft.com/office/drawing/2014/main" id="{8F092A40-71DA-FD63-08E3-15882A89573E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25;p57">
              <a:extLst>
                <a:ext uri="{FF2B5EF4-FFF2-40B4-BE49-F238E27FC236}">
                  <a16:creationId xmlns:a16="http://schemas.microsoft.com/office/drawing/2014/main" id="{B8B9E76E-D8B9-1996-3159-626CE6941F4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26;p57">
              <a:extLst>
                <a:ext uri="{FF2B5EF4-FFF2-40B4-BE49-F238E27FC236}">
                  <a16:creationId xmlns:a16="http://schemas.microsoft.com/office/drawing/2014/main" id="{8E8D2B8A-63C6-A1FB-0131-9617A232A5CB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27;p57">
              <a:extLst>
                <a:ext uri="{FF2B5EF4-FFF2-40B4-BE49-F238E27FC236}">
                  <a16:creationId xmlns:a16="http://schemas.microsoft.com/office/drawing/2014/main" id="{E098C1A6-34E7-E27D-CBF0-58235D162722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28;p57">
              <a:extLst>
                <a:ext uri="{FF2B5EF4-FFF2-40B4-BE49-F238E27FC236}">
                  <a16:creationId xmlns:a16="http://schemas.microsoft.com/office/drawing/2014/main" id="{1D787FD7-6804-FC01-68F6-05C7D02986E8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29;p57">
              <a:extLst>
                <a:ext uri="{FF2B5EF4-FFF2-40B4-BE49-F238E27FC236}">
                  <a16:creationId xmlns:a16="http://schemas.microsoft.com/office/drawing/2014/main" id="{7CAB8467-DD60-6FFC-34E3-1F471E7AD9C3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0;p57">
              <a:extLst>
                <a:ext uri="{FF2B5EF4-FFF2-40B4-BE49-F238E27FC236}">
                  <a16:creationId xmlns:a16="http://schemas.microsoft.com/office/drawing/2014/main" id="{43DDBFA9-C582-7761-4AD5-2C686A2560C5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1;p57">
              <a:extLst>
                <a:ext uri="{FF2B5EF4-FFF2-40B4-BE49-F238E27FC236}">
                  <a16:creationId xmlns:a16="http://schemas.microsoft.com/office/drawing/2014/main" id="{1A5D0D4B-1A67-6D08-B9AB-A820DD4710AF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2;p57">
              <a:extLst>
                <a:ext uri="{FF2B5EF4-FFF2-40B4-BE49-F238E27FC236}">
                  <a16:creationId xmlns:a16="http://schemas.microsoft.com/office/drawing/2014/main" id="{A822CF69-02F1-E47E-5DB0-FC78ADADDC9F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33;p57">
              <a:extLst>
                <a:ext uri="{FF2B5EF4-FFF2-40B4-BE49-F238E27FC236}">
                  <a16:creationId xmlns:a16="http://schemas.microsoft.com/office/drawing/2014/main" id="{2BCAAB1C-32BD-DA80-0718-8B1993F8A644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34;p57">
              <a:extLst>
                <a:ext uri="{FF2B5EF4-FFF2-40B4-BE49-F238E27FC236}">
                  <a16:creationId xmlns:a16="http://schemas.microsoft.com/office/drawing/2014/main" id="{E7143A77-707C-DC4F-5E14-539FFB70409F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35;p57">
              <a:extLst>
                <a:ext uri="{FF2B5EF4-FFF2-40B4-BE49-F238E27FC236}">
                  <a16:creationId xmlns:a16="http://schemas.microsoft.com/office/drawing/2014/main" id="{C5562888-C9B9-A9A9-F862-2FFB5A7AEC4D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36;p57">
              <a:extLst>
                <a:ext uri="{FF2B5EF4-FFF2-40B4-BE49-F238E27FC236}">
                  <a16:creationId xmlns:a16="http://schemas.microsoft.com/office/drawing/2014/main" id="{4FDFC0E2-866B-5F15-D1F1-87C3354ADEA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37;p57">
              <a:extLst>
                <a:ext uri="{FF2B5EF4-FFF2-40B4-BE49-F238E27FC236}">
                  <a16:creationId xmlns:a16="http://schemas.microsoft.com/office/drawing/2014/main" id="{15591CF0-C28B-383C-BCB4-91F7BE8C31BB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38;p57">
              <a:extLst>
                <a:ext uri="{FF2B5EF4-FFF2-40B4-BE49-F238E27FC236}">
                  <a16:creationId xmlns:a16="http://schemas.microsoft.com/office/drawing/2014/main" id="{975F6D83-5675-8E9D-34FA-663AF5FB3011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39;p57">
              <a:extLst>
                <a:ext uri="{FF2B5EF4-FFF2-40B4-BE49-F238E27FC236}">
                  <a16:creationId xmlns:a16="http://schemas.microsoft.com/office/drawing/2014/main" id="{C42DFA83-84DE-5B3A-3D03-564290DAFFF1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0;p57">
              <a:extLst>
                <a:ext uri="{FF2B5EF4-FFF2-40B4-BE49-F238E27FC236}">
                  <a16:creationId xmlns:a16="http://schemas.microsoft.com/office/drawing/2014/main" id="{AA518491-E7D9-E41F-256A-ABA1E81525F7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1;p57">
              <a:extLst>
                <a:ext uri="{FF2B5EF4-FFF2-40B4-BE49-F238E27FC236}">
                  <a16:creationId xmlns:a16="http://schemas.microsoft.com/office/drawing/2014/main" id="{52F41C4F-1AA2-07A4-A096-0A47506D54F3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2;p57">
              <a:extLst>
                <a:ext uri="{FF2B5EF4-FFF2-40B4-BE49-F238E27FC236}">
                  <a16:creationId xmlns:a16="http://schemas.microsoft.com/office/drawing/2014/main" id="{DAFE2918-9B43-26E0-CDDA-20A14574CC80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43;p57">
              <a:extLst>
                <a:ext uri="{FF2B5EF4-FFF2-40B4-BE49-F238E27FC236}">
                  <a16:creationId xmlns:a16="http://schemas.microsoft.com/office/drawing/2014/main" id="{AC7ABB4A-E276-F9A6-AED0-A9C803E1502B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44;p57">
              <a:extLst>
                <a:ext uri="{FF2B5EF4-FFF2-40B4-BE49-F238E27FC236}">
                  <a16:creationId xmlns:a16="http://schemas.microsoft.com/office/drawing/2014/main" id="{CD35A48C-CAE4-4C2F-E803-FACC21686A84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45;p57">
              <a:extLst>
                <a:ext uri="{FF2B5EF4-FFF2-40B4-BE49-F238E27FC236}">
                  <a16:creationId xmlns:a16="http://schemas.microsoft.com/office/drawing/2014/main" id="{40BBDB8F-50EE-1B5B-1EB3-27DAA1B45E48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46;p57">
              <a:extLst>
                <a:ext uri="{FF2B5EF4-FFF2-40B4-BE49-F238E27FC236}">
                  <a16:creationId xmlns:a16="http://schemas.microsoft.com/office/drawing/2014/main" id="{FF9FC59B-1A8C-F391-704B-C19F2D21C3A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47;p57">
              <a:extLst>
                <a:ext uri="{FF2B5EF4-FFF2-40B4-BE49-F238E27FC236}">
                  <a16:creationId xmlns:a16="http://schemas.microsoft.com/office/drawing/2014/main" id="{C8C2788C-2C8D-2833-7821-457DEA19337A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48;p57">
              <a:extLst>
                <a:ext uri="{FF2B5EF4-FFF2-40B4-BE49-F238E27FC236}">
                  <a16:creationId xmlns:a16="http://schemas.microsoft.com/office/drawing/2014/main" id="{B10026E8-AFBE-3C83-3333-1DCA1E7DA6E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49;p57">
              <a:extLst>
                <a:ext uri="{FF2B5EF4-FFF2-40B4-BE49-F238E27FC236}">
                  <a16:creationId xmlns:a16="http://schemas.microsoft.com/office/drawing/2014/main" id="{58798781-E856-688E-D1E2-15528E7211DD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0;p57">
              <a:extLst>
                <a:ext uri="{FF2B5EF4-FFF2-40B4-BE49-F238E27FC236}">
                  <a16:creationId xmlns:a16="http://schemas.microsoft.com/office/drawing/2014/main" id="{A9108DD0-5061-D82C-6D7D-FF7C2B6F8130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1;p57">
              <a:extLst>
                <a:ext uri="{FF2B5EF4-FFF2-40B4-BE49-F238E27FC236}">
                  <a16:creationId xmlns:a16="http://schemas.microsoft.com/office/drawing/2014/main" id="{D839124A-DBD7-C875-B99E-621432643A5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2;p57">
              <a:extLst>
                <a:ext uri="{FF2B5EF4-FFF2-40B4-BE49-F238E27FC236}">
                  <a16:creationId xmlns:a16="http://schemas.microsoft.com/office/drawing/2014/main" id="{B965E849-5BFB-C216-8F8F-E77F54F9888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53;p57">
              <a:extLst>
                <a:ext uri="{FF2B5EF4-FFF2-40B4-BE49-F238E27FC236}">
                  <a16:creationId xmlns:a16="http://schemas.microsoft.com/office/drawing/2014/main" id="{B7CEFCEA-3E74-A9FB-348F-300058291927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54;p57">
              <a:extLst>
                <a:ext uri="{FF2B5EF4-FFF2-40B4-BE49-F238E27FC236}">
                  <a16:creationId xmlns:a16="http://schemas.microsoft.com/office/drawing/2014/main" id="{5053BB93-9343-DE69-D7DC-D0A5A1A7ED95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55;p57">
              <a:extLst>
                <a:ext uri="{FF2B5EF4-FFF2-40B4-BE49-F238E27FC236}">
                  <a16:creationId xmlns:a16="http://schemas.microsoft.com/office/drawing/2014/main" id="{0E4614D2-C519-1C19-282E-210D889B2C9E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56;p57">
              <a:extLst>
                <a:ext uri="{FF2B5EF4-FFF2-40B4-BE49-F238E27FC236}">
                  <a16:creationId xmlns:a16="http://schemas.microsoft.com/office/drawing/2014/main" id="{005D0870-044C-FD5F-E50D-E66CABB8E5FE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57;p57">
              <a:extLst>
                <a:ext uri="{FF2B5EF4-FFF2-40B4-BE49-F238E27FC236}">
                  <a16:creationId xmlns:a16="http://schemas.microsoft.com/office/drawing/2014/main" id="{A222F695-D7A4-D069-453B-DB53AA707492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58;p57">
              <a:extLst>
                <a:ext uri="{FF2B5EF4-FFF2-40B4-BE49-F238E27FC236}">
                  <a16:creationId xmlns:a16="http://schemas.microsoft.com/office/drawing/2014/main" id="{1F8E5663-C71A-7D6E-3271-16F0DF12AB59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59;p57">
              <a:extLst>
                <a:ext uri="{FF2B5EF4-FFF2-40B4-BE49-F238E27FC236}">
                  <a16:creationId xmlns:a16="http://schemas.microsoft.com/office/drawing/2014/main" id="{1D1D9112-B7DD-94B3-2211-0341700F9763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0;p57">
              <a:extLst>
                <a:ext uri="{FF2B5EF4-FFF2-40B4-BE49-F238E27FC236}">
                  <a16:creationId xmlns:a16="http://schemas.microsoft.com/office/drawing/2014/main" id="{D8FB496D-593F-FBFB-E3A9-F9DF2994E347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1;p57">
              <a:extLst>
                <a:ext uri="{FF2B5EF4-FFF2-40B4-BE49-F238E27FC236}">
                  <a16:creationId xmlns:a16="http://schemas.microsoft.com/office/drawing/2014/main" id="{CF614E0F-08CF-0DB9-47FF-96B3C929F5E7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2;p57">
              <a:extLst>
                <a:ext uri="{FF2B5EF4-FFF2-40B4-BE49-F238E27FC236}">
                  <a16:creationId xmlns:a16="http://schemas.microsoft.com/office/drawing/2014/main" id="{F28A83F7-8A66-1028-742B-9B5479FC8E75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63;p57">
              <a:extLst>
                <a:ext uri="{FF2B5EF4-FFF2-40B4-BE49-F238E27FC236}">
                  <a16:creationId xmlns:a16="http://schemas.microsoft.com/office/drawing/2014/main" id="{282B6ADB-B966-1795-28BD-A9F006EACC4F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64;p57">
              <a:extLst>
                <a:ext uri="{FF2B5EF4-FFF2-40B4-BE49-F238E27FC236}">
                  <a16:creationId xmlns:a16="http://schemas.microsoft.com/office/drawing/2014/main" id="{8BE7C493-B762-DF26-6FD0-96478E62C728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65;p57">
              <a:extLst>
                <a:ext uri="{FF2B5EF4-FFF2-40B4-BE49-F238E27FC236}">
                  <a16:creationId xmlns:a16="http://schemas.microsoft.com/office/drawing/2014/main" id="{371248A7-5BDA-9DD7-F9FD-FADDF19721C1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66;p57">
              <a:extLst>
                <a:ext uri="{FF2B5EF4-FFF2-40B4-BE49-F238E27FC236}">
                  <a16:creationId xmlns:a16="http://schemas.microsoft.com/office/drawing/2014/main" id="{D31D2F25-5D9B-7F02-3343-7A3BACFE8A06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67;p57">
              <a:extLst>
                <a:ext uri="{FF2B5EF4-FFF2-40B4-BE49-F238E27FC236}">
                  <a16:creationId xmlns:a16="http://schemas.microsoft.com/office/drawing/2014/main" id="{39E7CFA1-4D6F-66ED-397B-8D3D2D42384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68;p57">
              <a:extLst>
                <a:ext uri="{FF2B5EF4-FFF2-40B4-BE49-F238E27FC236}">
                  <a16:creationId xmlns:a16="http://schemas.microsoft.com/office/drawing/2014/main" id="{60D7A904-7FFC-8D7F-72D9-42C1D1BAE5C2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69;p57">
              <a:extLst>
                <a:ext uri="{FF2B5EF4-FFF2-40B4-BE49-F238E27FC236}">
                  <a16:creationId xmlns:a16="http://schemas.microsoft.com/office/drawing/2014/main" id="{0EE934C8-EE7C-00B1-5E5D-36D15E48807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0;p57">
              <a:extLst>
                <a:ext uri="{FF2B5EF4-FFF2-40B4-BE49-F238E27FC236}">
                  <a16:creationId xmlns:a16="http://schemas.microsoft.com/office/drawing/2014/main" id="{282299E5-8C97-2370-AF6C-C2D87689B28F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1;p57">
              <a:extLst>
                <a:ext uri="{FF2B5EF4-FFF2-40B4-BE49-F238E27FC236}">
                  <a16:creationId xmlns:a16="http://schemas.microsoft.com/office/drawing/2014/main" id="{CF07707D-98A1-41C1-2A27-86FAE60EF9E6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2;p57">
              <a:extLst>
                <a:ext uri="{FF2B5EF4-FFF2-40B4-BE49-F238E27FC236}">
                  <a16:creationId xmlns:a16="http://schemas.microsoft.com/office/drawing/2014/main" id="{D6F9D31A-25A2-FAB6-7458-379854850D65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73;p57">
              <a:extLst>
                <a:ext uri="{FF2B5EF4-FFF2-40B4-BE49-F238E27FC236}">
                  <a16:creationId xmlns:a16="http://schemas.microsoft.com/office/drawing/2014/main" id="{04306664-7A65-4CEB-3B6A-92D3A513E2C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74;p57">
              <a:extLst>
                <a:ext uri="{FF2B5EF4-FFF2-40B4-BE49-F238E27FC236}">
                  <a16:creationId xmlns:a16="http://schemas.microsoft.com/office/drawing/2014/main" id="{E4493086-FECF-7CC3-5B20-0777C897E0FA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75;p57">
              <a:extLst>
                <a:ext uri="{FF2B5EF4-FFF2-40B4-BE49-F238E27FC236}">
                  <a16:creationId xmlns:a16="http://schemas.microsoft.com/office/drawing/2014/main" id="{D380A24A-064F-8D95-A4B9-8BA970A845BC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76;p57">
              <a:extLst>
                <a:ext uri="{FF2B5EF4-FFF2-40B4-BE49-F238E27FC236}">
                  <a16:creationId xmlns:a16="http://schemas.microsoft.com/office/drawing/2014/main" id="{373BE660-3D46-3E2A-5F98-85ADA9B7BA43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77;p57">
              <a:extLst>
                <a:ext uri="{FF2B5EF4-FFF2-40B4-BE49-F238E27FC236}">
                  <a16:creationId xmlns:a16="http://schemas.microsoft.com/office/drawing/2014/main" id="{40D08CB8-7920-1790-5935-330C8BFD9983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78;p57">
              <a:extLst>
                <a:ext uri="{FF2B5EF4-FFF2-40B4-BE49-F238E27FC236}">
                  <a16:creationId xmlns:a16="http://schemas.microsoft.com/office/drawing/2014/main" id="{833475DE-E0B5-10E9-CBF0-FB0D7875AB9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79;p57">
              <a:extLst>
                <a:ext uri="{FF2B5EF4-FFF2-40B4-BE49-F238E27FC236}">
                  <a16:creationId xmlns:a16="http://schemas.microsoft.com/office/drawing/2014/main" id="{F5E0D063-0F59-9092-F6A1-17324C29405B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0;p57">
              <a:extLst>
                <a:ext uri="{FF2B5EF4-FFF2-40B4-BE49-F238E27FC236}">
                  <a16:creationId xmlns:a16="http://schemas.microsoft.com/office/drawing/2014/main" id="{BA51AE03-3F8D-DB39-971E-D697B5CCE1E6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1;p57">
              <a:extLst>
                <a:ext uri="{FF2B5EF4-FFF2-40B4-BE49-F238E27FC236}">
                  <a16:creationId xmlns:a16="http://schemas.microsoft.com/office/drawing/2014/main" id="{6EA5CC89-6904-EC3E-3D9D-EB27B3835C18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2;p57">
              <a:extLst>
                <a:ext uri="{FF2B5EF4-FFF2-40B4-BE49-F238E27FC236}">
                  <a16:creationId xmlns:a16="http://schemas.microsoft.com/office/drawing/2014/main" id="{536A277D-2205-70C8-4216-363100C97261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83;p57">
              <a:extLst>
                <a:ext uri="{FF2B5EF4-FFF2-40B4-BE49-F238E27FC236}">
                  <a16:creationId xmlns:a16="http://schemas.microsoft.com/office/drawing/2014/main" id="{A71E6D3C-FEEF-BD2D-2E75-A4686BE73B95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84;p57">
              <a:extLst>
                <a:ext uri="{FF2B5EF4-FFF2-40B4-BE49-F238E27FC236}">
                  <a16:creationId xmlns:a16="http://schemas.microsoft.com/office/drawing/2014/main" id="{7ED03B0B-4454-17AA-42B3-B964F53F64A4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85;p57">
              <a:extLst>
                <a:ext uri="{FF2B5EF4-FFF2-40B4-BE49-F238E27FC236}">
                  <a16:creationId xmlns:a16="http://schemas.microsoft.com/office/drawing/2014/main" id="{6FE12DFD-2843-837E-F18C-A940E911ACDA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86;p57">
              <a:extLst>
                <a:ext uri="{FF2B5EF4-FFF2-40B4-BE49-F238E27FC236}">
                  <a16:creationId xmlns:a16="http://schemas.microsoft.com/office/drawing/2014/main" id="{487ACC8A-6C98-5047-2A37-00DADDBFCF2A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87;p57">
              <a:extLst>
                <a:ext uri="{FF2B5EF4-FFF2-40B4-BE49-F238E27FC236}">
                  <a16:creationId xmlns:a16="http://schemas.microsoft.com/office/drawing/2014/main" id="{6AAD7B2F-8327-14C7-0BAC-C167E32C445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88;p57">
              <a:extLst>
                <a:ext uri="{FF2B5EF4-FFF2-40B4-BE49-F238E27FC236}">
                  <a16:creationId xmlns:a16="http://schemas.microsoft.com/office/drawing/2014/main" id="{F522999C-4C8F-50B8-FC53-6623073E60CD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89;p57">
              <a:extLst>
                <a:ext uri="{FF2B5EF4-FFF2-40B4-BE49-F238E27FC236}">
                  <a16:creationId xmlns:a16="http://schemas.microsoft.com/office/drawing/2014/main" id="{044F5DC4-FB17-89EF-6EAC-582EB6006551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0;p57">
              <a:extLst>
                <a:ext uri="{FF2B5EF4-FFF2-40B4-BE49-F238E27FC236}">
                  <a16:creationId xmlns:a16="http://schemas.microsoft.com/office/drawing/2014/main" id="{1E5DABC6-CA84-31A3-F7DA-FC25372FAF64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1;p57">
              <a:extLst>
                <a:ext uri="{FF2B5EF4-FFF2-40B4-BE49-F238E27FC236}">
                  <a16:creationId xmlns:a16="http://schemas.microsoft.com/office/drawing/2014/main" id="{E72FC534-E80D-1A05-9B90-8A750E5CCA75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2;p57">
              <a:extLst>
                <a:ext uri="{FF2B5EF4-FFF2-40B4-BE49-F238E27FC236}">
                  <a16:creationId xmlns:a16="http://schemas.microsoft.com/office/drawing/2014/main" id="{190C757A-1A7D-297F-7F68-9E79F0732543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93;p57">
              <a:extLst>
                <a:ext uri="{FF2B5EF4-FFF2-40B4-BE49-F238E27FC236}">
                  <a16:creationId xmlns:a16="http://schemas.microsoft.com/office/drawing/2014/main" id="{212A19E3-C453-5178-B849-5B86430CDD3A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94;p57">
              <a:extLst>
                <a:ext uri="{FF2B5EF4-FFF2-40B4-BE49-F238E27FC236}">
                  <a16:creationId xmlns:a16="http://schemas.microsoft.com/office/drawing/2014/main" id="{6152FDC4-6EF7-3C86-B793-5BB6A9A47514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95;p57">
              <a:extLst>
                <a:ext uri="{FF2B5EF4-FFF2-40B4-BE49-F238E27FC236}">
                  <a16:creationId xmlns:a16="http://schemas.microsoft.com/office/drawing/2014/main" id="{93D487EB-D86A-11BF-759B-DD7EAD4033A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96;p57">
              <a:extLst>
                <a:ext uri="{FF2B5EF4-FFF2-40B4-BE49-F238E27FC236}">
                  <a16:creationId xmlns:a16="http://schemas.microsoft.com/office/drawing/2014/main" id="{F878A45D-4877-274F-C558-810FD09C8D64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97;p57">
              <a:extLst>
                <a:ext uri="{FF2B5EF4-FFF2-40B4-BE49-F238E27FC236}">
                  <a16:creationId xmlns:a16="http://schemas.microsoft.com/office/drawing/2014/main" id="{A97DD8A1-18EF-6CFB-143D-FAB5A73DF211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98;p57">
              <a:extLst>
                <a:ext uri="{FF2B5EF4-FFF2-40B4-BE49-F238E27FC236}">
                  <a16:creationId xmlns:a16="http://schemas.microsoft.com/office/drawing/2014/main" id="{2FF8C9BC-C16A-38C9-F0A7-5ECAED37BF19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99;p57">
              <a:extLst>
                <a:ext uri="{FF2B5EF4-FFF2-40B4-BE49-F238E27FC236}">
                  <a16:creationId xmlns:a16="http://schemas.microsoft.com/office/drawing/2014/main" id="{50621F55-EA81-4FCC-02EC-7C5F594D6101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0;p57">
              <a:extLst>
                <a:ext uri="{FF2B5EF4-FFF2-40B4-BE49-F238E27FC236}">
                  <a16:creationId xmlns:a16="http://schemas.microsoft.com/office/drawing/2014/main" id="{39124D7F-D827-FAB4-4A96-C39ED0582DAC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1;p57">
              <a:extLst>
                <a:ext uri="{FF2B5EF4-FFF2-40B4-BE49-F238E27FC236}">
                  <a16:creationId xmlns:a16="http://schemas.microsoft.com/office/drawing/2014/main" id="{9E6C186B-A22F-6444-9966-BE2512E59434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2;p57">
              <a:extLst>
                <a:ext uri="{FF2B5EF4-FFF2-40B4-BE49-F238E27FC236}">
                  <a16:creationId xmlns:a16="http://schemas.microsoft.com/office/drawing/2014/main" id="{33B1C7BA-224A-7E27-428F-934F56E580F4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03;p57">
              <a:extLst>
                <a:ext uri="{FF2B5EF4-FFF2-40B4-BE49-F238E27FC236}">
                  <a16:creationId xmlns:a16="http://schemas.microsoft.com/office/drawing/2014/main" id="{27AD75C7-D736-C04F-080A-5FFB10ED09B8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04;p57">
              <a:extLst>
                <a:ext uri="{FF2B5EF4-FFF2-40B4-BE49-F238E27FC236}">
                  <a16:creationId xmlns:a16="http://schemas.microsoft.com/office/drawing/2014/main" id="{8E3B92AA-40B2-3C7C-D13E-38B06ABB5C56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05;p57">
              <a:extLst>
                <a:ext uri="{FF2B5EF4-FFF2-40B4-BE49-F238E27FC236}">
                  <a16:creationId xmlns:a16="http://schemas.microsoft.com/office/drawing/2014/main" id="{956E1062-A255-E298-D9A5-684B0B5023DD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06;p57">
              <a:extLst>
                <a:ext uri="{FF2B5EF4-FFF2-40B4-BE49-F238E27FC236}">
                  <a16:creationId xmlns:a16="http://schemas.microsoft.com/office/drawing/2014/main" id="{21ADFAF5-4016-3E7F-0D72-7914EBFF1B16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07;p57">
              <a:extLst>
                <a:ext uri="{FF2B5EF4-FFF2-40B4-BE49-F238E27FC236}">
                  <a16:creationId xmlns:a16="http://schemas.microsoft.com/office/drawing/2014/main" id="{54E1F561-0D46-B26E-41F4-9B91C01860B8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08;p57">
              <a:extLst>
                <a:ext uri="{FF2B5EF4-FFF2-40B4-BE49-F238E27FC236}">
                  <a16:creationId xmlns:a16="http://schemas.microsoft.com/office/drawing/2014/main" id="{8DBC9AF9-0CA0-6921-EA65-48217FA23785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09;p57">
              <a:extLst>
                <a:ext uri="{FF2B5EF4-FFF2-40B4-BE49-F238E27FC236}">
                  <a16:creationId xmlns:a16="http://schemas.microsoft.com/office/drawing/2014/main" id="{EF307EF8-3124-95F5-69CE-ECF2D1CADAF3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0;p57">
              <a:extLst>
                <a:ext uri="{FF2B5EF4-FFF2-40B4-BE49-F238E27FC236}">
                  <a16:creationId xmlns:a16="http://schemas.microsoft.com/office/drawing/2014/main" id="{835896FA-AFD7-EBE7-8FB0-AE9C0CA09DA8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1;p57">
              <a:extLst>
                <a:ext uri="{FF2B5EF4-FFF2-40B4-BE49-F238E27FC236}">
                  <a16:creationId xmlns:a16="http://schemas.microsoft.com/office/drawing/2014/main" id="{F72AFA81-F3CF-E7A1-5BE4-D21366760427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2;p57">
              <a:extLst>
                <a:ext uri="{FF2B5EF4-FFF2-40B4-BE49-F238E27FC236}">
                  <a16:creationId xmlns:a16="http://schemas.microsoft.com/office/drawing/2014/main" id="{766D8BD9-E127-7868-6EB3-9455E995A55E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13;p57">
              <a:extLst>
                <a:ext uri="{FF2B5EF4-FFF2-40B4-BE49-F238E27FC236}">
                  <a16:creationId xmlns:a16="http://schemas.microsoft.com/office/drawing/2014/main" id="{7A424539-8D9D-7BF7-2820-D3B2BCBA96E3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14;p57">
              <a:extLst>
                <a:ext uri="{FF2B5EF4-FFF2-40B4-BE49-F238E27FC236}">
                  <a16:creationId xmlns:a16="http://schemas.microsoft.com/office/drawing/2014/main" id="{1E3810A6-F6B9-EDC7-9E21-BB73B36250F4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15;p57">
              <a:extLst>
                <a:ext uri="{FF2B5EF4-FFF2-40B4-BE49-F238E27FC236}">
                  <a16:creationId xmlns:a16="http://schemas.microsoft.com/office/drawing/2014/main" id="{7014995F-3EE7-80B1-4741-FEF5B0059B11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16;p57">
              <a:extLst>
                <a:ext uri="{FF2B5EF4-FFF2-40B4-BE49-F238E27FC236}">
                  <a16:creationId xmlns:a16="http://schemas.microsoft.com/office/drawing/2014/main" id="{F4C28623-BAF4-47B5-3DD2-0C624301F2AA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17;p57">
              <a:extLst>
                <a:ext uri="{FF2B5EF4-FFF2-40B4-BE49-F238E27FC236}">
                  <a16:creationId xmlns:a16="http://schemas.microsoft.com/office/drawing/2014/main" id="{30AF2A45-7C36-7E60-30CB-E820B2344392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18;p57">
              <a:extLst>
                <a:ext uri="{FF2B5EF4-FFF2-40B4-BE49-F238E27FC236}">
                  <a16:creationId xmlns:a16="http://schemas.microsoft.com/office/drawing/2014/main" id="{8F656AFD-CA9B-814C-0841-467CE58476D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19;p57">
              <a:extLst>
                <a:ext uri="{FF2B5EF4-FFF2-40B4-BE49-F238E27FC236}">
                  <a16:creationId xmlns:a16="http://schemas.microsoft.com/office/drawing/2014/main" id="{08CDA36C-D366-7FAB-9E83-673D540BAFD7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0;p57">
              <a:extLst>
                <a:ext uri="{FF2B5EF4-FFF2-40B4-BE49-F238E27FC236}">
                  <a16:creationId xmlns:a16="http://schemas.microsoft.com/office/drawing/2014/main" id="{05F6B31F-41DA-2039-E013-8AED1C833F63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1;p57">
              <a:extLst>
                <a:ext uri="{FF2B5EF4-FFF2-40B4-BE49-F238E27FC236}">
                  <a16:creationId xmlns:a16="http://schemas.microsoft.com/office/drawing/2014/main" id="{60EFD083-D196-ED89-2586-1CCB0EA95306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2;p57">
              <a:extLst>
                <a:ext uri="{FF2B5EF4-FFF2-40B4-BE49-F238E27FC236}">
                  <a16:creationId xmlns:a16="http://schemas.microsoft.com/office/drawing/2014/main" id="{091A08AA-BEEE-0C46-D590-0513ACC642FE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23;p57">
              <a:extLst>
                <a:ext uri="{FF2B5EF4-FFF2-40B4-BE49-F238E27FC236}">
                  <a16:creationId xmlns:a16="http://schemas.microsoft.com/office/drawing/2014/main" id="{2EE46F18-202B-EEBB-D60B-7AC26C87080C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24;p57">
              <a:extLst>
                <a:ext uri="{FF2B5EF4-FFF2-40B4-BE49-F238E27FC236}">
                  <a16:creationId xmlns:a16="http://schemas.microsoft.com/office/drawing/2014/main" id="{CA8088B5-7B37-9865-682D-048DAF435C9F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25;p57">
              <a:extLst>
                <a:ext uri="{FF2B5EF4-FFF2-40B4-BE49-F238E27FC236}">
                  <a16:creationId xmlns:a16="http://schemas.microsoft.com/office/drawing/2014/main" id="{DCAF866F-4138-9B8A-7746-39DDBC967EF6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26;p57">
              <a:extLst>
                <a:ext uri="{FF2B5EF4-FFF2-40B4-BE49-F238E27FC236}">
                  <a16:creationId xmlns:a16="http://schemas.microsoft.com/office/drawing/2014/main" id="{1D0C3C73-F584-BE3A-8881-8EA57B12C524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27;p57">
              <a:extLst>
                <a:ext uri="{FF2B5EF4-FFF2-40B4-BE49-F238E27FC236}">
                  <a16:creationId xmlns:a16="http://schemas.microsoft.com/office/drawing/2014/main" id="{BF5B6C17-CFAA-6C42-3C1D-B1E5E7F6E450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28;p57">
              <a:extLst>
                <a:ext uri="{FF2B5EF4-FFF2-40B4-BE49-F238E27FC236}">
                  <a16:creationId xmlns:a16="http://schemas.microsoft.com/office/drawing/2014/main" id="{86408096-C80F-094C-93FB-67B693EBA1F2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29;p57">
              <a:extLst>
                <a:ext uri="{FF2B5EF4-FFF2-40B4-BE49-F238E27FC236}">
                  <a16:creationId xmlns:a16="http://schemas.microsoft.com/office/drawing/2014/main" id="{3CCF465C-D522-DAA4-421F-8E75EB13E34E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0;p57">
              <a:extLst>
                <a:ext uri="{FF2B5EF4-FFF2-40B4-BE49-F238E27FC236}">
                  <a16:creationId xmlns:a16="http://schemas.microsoft.com/office/drawing/2014/main" id="{13153F67-E565-42A1-9452-0175BF5D2342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1;p57">
              <a:extLst>
                <a:ext uri="{FF2B5EF4-FFF2-40B4-BE49-F238E27FC236}">
                  <a16:creationId xmlns:a16="http://schemas.microsoft.com/office/drawing/2014/main" id="{BCAD5855-8643-9BC7-1EB8-F6FB3169D7B8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2;p57">
              <a:extLst>
                <a:ext uri="{FF2B5EF4-FFF2-40B4-BE49-F238E27FC236}">
                  <a16:creationId xmlns:a16="http://schemas.microsoft.com/office/drawing/2014/main" id="{D35B4EE0-B388-1C6C-71CE-343BF054268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33;p57">
              <a:extLst>
                <a:ext uri="{FF2B5EF4-FFF2-40B4-BE49-F238E27FC236}">
                  <a16:creationId xmlns:a16="http://schemas.microsoft.com/office/drawing/2014/main" id="{77341F71-465C-F3A2-E320-BA5A8E7F94E1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34;p57">
              <a:extLst>
                <a:ext uri="{FF2B5EF4-FFF2-40B4-BE49-F238E27FC236}">
                  <a16:creationId xmlns:a16="http://schemas.microsoft.com/office/drawing/2014/main" id="{9D8C6F97-B093-97A5-7067-C1915A793ECA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35;p57">
              <a:extLst>
                <a:ext uri="{FF2B5EF4-FFF2-40B4-BE49-F238E27FC236}">
                  <a16:creationId xmlns:a16="http://schemas.microsoft.com/office/drawing/2014/main" id="{E069B300-E25F-AC4B-4A0A-DF4A98A28ABE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36;p57">
              <a:extLst>
                <a:ext uri="{FF2B5EF4-FFF2-40B4-BE49-F238E27FC236}">
                  <a16:creationId xmlns:a16="http://schemas.microsoft.com/office/drawing/2014/main" id="{1CBBDA67-599F-2CEC-2506-0E574BABE1E4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37;p57">
              <a:extLst>
                <a:ext uri="{FF2B5EF4-FFF2-40B4-BE49-F238E27FC236}">
                  <a16:creationId xmlns:a16="http://schemas.microsoft.com/office/drawing/2014/main" id="{9E67E099-BA95-A203-302E-2382BD539AA7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38;p57">
              <a:extLst>
                <a:ext uri="{FF2B5EF4-FFF2-40B4-BE49-F238E27FC236}">
                  <a16:creationId xmlns:a16="http://schemas.microsoft.com/office/drawing/2014/main" id="{BA6EC0BF-B3F2-AE4C-5FA0-D082E722FC61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39;p57">
              <a:extLst>
                <a:ext uri="{FF2B5EF4-FFF2-40B4-BE49-F238E27FC236}">
                  <a16:creationId xmlns:a16="http://schemas.microsoft.com/office/drawing/2014/main" id="{1D0B0D38-6369-13A9-7B30-C06D328F987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0;p57">
              <a:extLst>
                <a:ext uri="{FF2B5EF4-FFF2-40B4-BE49-F238E27FC236}">
                  <a16:creationId xmlns:a16="http://schemas.microsoft.com/office/drawing/2014/main" id="{F68E918F-0A0D-AD79-3C2F-537AA31B0897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1;p57">
              <a:extLst>
                <a:ext uri="{FF2B5EF4-FFF2-40B4-BE49-F238E27FC236}">
                  <a16:creationId xmlns:a16="http://schemas.microsoft.com/office/drawing/2014/main" id="{AA77DB74-BBB0-6585-8629-2B176589F0D4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2;p57">
              <a:extLst>
                <a:ext uri="{FF2B5EF4-FFF2-40B4-BE49-F238E27FC236}">
                  <a16:creationId xmlns:a16="http://schemas.microsoft.com/office/drawing/2014/main" id="{50DAA176-9939-6FF6-BD39-B161408987B2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43;p57">
              <a:extLst>
                <a:ext uri="{FF2B5EF4-FFF2-40B4-BE49-F238E27FC236}">
                  <a16:creationId xmlns:a16="http://schemas.microsoft.com/office/drawing/2014/main" id="{3EC5C88D-2439-7268-6212-9C8D312194E2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44;p57">
              <a:extLst>
                <a:ext uri="{FF2B5EF4-FFF2-40B4-BE49-F238E27FC236}">
                  <a16:creationId xmlns:a16="http://schemas.microsoft.com/office/drawing/2014/main" id="{9E7300A2-358A-CD1C-DA59-DAB52B1D25FA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45;p57">
              <a:extLst>
                <a:ext uri="{FF2B5EF4-FFF2-40B4-BE49-F238E27FC236}">
                  <a16:creationId xmlns:a16="http://schemas.microsoft.com/office/drawing/2014/main" id="{06C73F81-93AA-A873-5974-15B835F5DF18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46;p57">
              <a:extLst>
                <a:ext uri="{FF2B5EF4-FFF2-40B4-BE49-F238E27FC236}">
                  <a16:creationId xmlns:a16="http://schemas.microsoft.com/office/drawing/2014/main" id="{1B0ADEC8-3741-143C-0A1F-DE1A65B7C7CE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47;p57">
              <a:extLst>
                <a:ext uri="{FF2B5EF4-FFF2-40B4-BE49-F238E27FC236}">
                  <a16:creationId xmlns:a16="http://schemas.microsoft.com/office/drawing/2014/main" id="{538C023A-2CA6-AABF-F172-5109F3350C5A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48;p57">
              <a:extLst>
                <a:ext uri="{FF2B5EF4-FFF2-40B4-BE49-F238E27FC236}">
                  <a16:creationId xmlns:a16="http://schemas.microsoft.com/office/drawing/2014/main" id="{7C2DA3B8-3203-096B-7E79-560D807DADF3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49;p57">
              <a:extLst>
                <a:ext uri="{FF2B5EF4-FFF2-40B4-BE49-F238E27FC236}">
                  <a16:creationId xmlns:a16="http://schemas.microsoft.com/office/drawing/2014/main" id="{720856BE-E7A6-8F6A-726E-24598370699B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0;p57">
              <a:extLst>
                <a:ext uri="{FF2B5EF4-FFF2-40B4-BE49-F238E27FC236}">
                  <a16:creationId xmlns:a16="http://schemas.microsoft.com/office/drawing/2014/main" id="{D30813F5-6159-36A0-67D3-C98C44DE0511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1;p57">
              <a:extLst>
                <a:ext uri="{FF2B5EF4-FFF2-40B4-BE49-F238E27FC236}">
                  <a16:creationId xmlns:a16="http://schemas.microsoft.com/office/drawing/2014/main" id="{4A865ADB-C2B4-9660-3D9C-EB9C24226AD4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2;p57">
              <a:extLst>
                <a:ext uri="{FF2B5EF4-FFF2-40B4-BE49-F238E27FC236}">
                  <a16:creationId xmlns:a16="http://schemas.microsoft.com/office/drawing/2014/main" id="{10771A83-FAF6-C051-0E4D-6183AC00985B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53;p57">
              <a:extLst>
                <a:ext uri="{FF2B5EF4-FFF2-40B4-BE49-F238E27FC236}">
                  <a16:creationId xmlns:a16="http://schemas.microsoft.com/office/drawing/2014/main" id="{AED72BAA-F996-1AF5-97EA-2E464C8D2C0B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54;p57">
              <a:extLst>
                <a:ext uri="{FF2B5EF4-FFF2-40B4-BE49-F238E27FC236}">
                  <a16:creationId xmlns:a16="http://schemas.microsoft.com/office/drawing/2014/main" id="{F8829812-0DFB-F8B9-7026-20EA47C1B17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55;p57">
              <a:extLst>
                <a:ext uri="{FF2B5EF4-FFF2-40B4-BE49-F238E27FC236}">
                  <a16:creationId xmlns:a16="http://schemas.microsoft.com/office/drawing/2014/main" id="{1A44A325-1E50-182D-CBFF-3404A7EDEFE6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56;p57">
              <a:extLst>
                <a:ext uri="{FF2B5EF4-FFF2-40B4-BE49-F238E27FC236}">
                  <a16:creationId xmlns:a16="http://schemas.microsoft.com/office/drawing/2014/main" id="{B223B4F6-2A12-301E-7BF4-582DF7565540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57;p57">
              <a:extLst>
                <a:ext uri="{FF2B5EF4-FFF2-40B4-BE49-F238E27FC236}">
                  <a16:creationId xmlns:a16="http://schemas.microsoft.com/office/drawing/2014/main" id="{37CB3942-13CE-4CE5-7D65-F8B5D6A1EC48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58;p57">
              <a:extLst>
                <a:ext uri="{FF2B5EF4-FFF2-40B4-BE49-F238E27FC236}">
                  <a16:creationId xmlns:a16="http://schemas.microsoft.com/office/drawing/2014/main" id="{0B3B4E93-4A0C-42CB-F78A-F5C5CC84C214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59;p57">
              <a:extLst>
                <a:ext uri="{FF2B5EF4-FFF2-40B4-BE49-F238E27FC236}">
                  <a16:creationId xmlns:a16="http://schemas.microsoft.com/office/drawing/2014/main" id="{62533EE1-07B2-52AD-789B-B7D41E029553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0;p57">
              <a:extLst>
                <a:ext uri="{FF2B5EF4-FFF2-40B4-BE49-F238E27FC236}">
                  <a16:creationId xmlns:a16="http://schemas.microsoft.com/office/drawing/2014/main" id="{53CB92AD-8E3E-87CA-2E87-C95BDD635B1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1;p57">
              <a:extLst>
                <a:ext uri="{FF2B5EF4-FFF2-40B4-BE49-F238E27FC236}">
                  <a16:creationId xmlns:a16="http://schemas.microsoft.com/office/drawing/2014/main" id="{69615273-04B6-C626-2156-BC927C6A6583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2;p57">
              <a:extLst>
                <a:ext uri="{FF2B5EF4-FFF2-40B4-BE49-F238E27FC236}">
                  <a16:creationId xmlns:a16="http://schemas.microsoft.com/office/drawing/2014/main" id="{231986BC-CE23-FB10-50DD-6760DCCFC704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63;p57">
              <a:extLst>
                <a:ext uri="{FF2B5EF4-FFF2-40B4-BE49-F238E27FC236}">
                  <a16:creationId xmlns:a16="http://schemas.microsoft.com/office/drawing/2014/main" id="{97FF11E6-7692-38E6-A292-32C5450DB4CB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64;p57">
              <a:extLst>
                <a:ext uri="{FF2B5EF4-FFF2-40B4-BE49-F238E27FC236}">
                  <a16:creationId xmlns:a16="http://schemas.microsoft.com/office/drawing/2014/main" id="{1DC95155-E366-A738-2544-6217AF55F6BE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65;p57">
              <a:extLst>
                <a:ext uri="{FF2B5EF4-FFF2-40B4-BE49-F238E27FC236}">
                  <a16:creationId xmlns:a16="http://schemas.microsoft.com/office/drawing/2014/main" id="{DE221F12-5450-C2BE-2443-281B8243D18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66;p57">
              <a:extLst>
                <a:ext uri="{FF2B5EF4-FFF2-40B4-BE49-F238E27FC236}">
                  <a16:creationId xmlns:a16="http://schemas.microsoft.com/office/drawing/2014/main" id="{5E45F88D-15BD-5778-ADEF-54AED0DA867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67;p57">
              <a:extLst>
                <a:ext uri="{FF2B5EF4-FFF2-40B4-BE49-F238E27FC236}">
                  <a16:creationId xmlns:a16="http://schemas.microsoft.com/office/drawing/2014/main" id="{FCFE1725-18AF-D9B5-57D1-47D7A2156CC5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68;p57">
              <a:extLst>
                <a:ext uri="{FF2B5EF4-FFF2-40B4-BE49-F238E27FC236}">
                  <a16:creationId xmlns:a16="http://schemas.microsoft.com/office/drawing/2014/main" id="{1637B789-8C01-14A5-1C61-3D2A0D74FBF2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69;p57">
              <a:extLst>
                <a:ext uri="{FF2B5EF4-FFF2-40B4-BE49-F238E27FC236}">
                  <a16:creationId xmlns:a16="http://schemas.microsoft.com/office/drawing/2014/main" id="{F88304E7-1FF0-DF99-6178-65564D0C5B76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0;p57">
              <a:extLst>
                <a:ext uri="{FF2B5EF4-FFF2-40B4-BE49-F238E27FC236}">
                  <a16:creationId xmlns:a16="http://schemas.microsoft.com/office/drawing/2014/main" id="{54538525-9BB8-DC88-98E8-E852D8D17E78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1;p57">
              <a:extLst>
                <a:ext uri="{FF2B5EF4-FFF2-40B4-BE49-F238E27FC236}">
                  <a16:creationId xmlns:a16="http://schemas.microsoft.com/office/drawing/2014/main" id="{A56B20CF-73CB-C154-321D-B22B2B6F3B00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2;p57">
              <a:extLst>
                <a:ext uri="{FF2B5EF4-FFF2-40B4-BE49-F238E27FC236}">
                  <a16:creationId xmlns:a16="http://schemas.microsoft.com/office/drawing/2014/main" id="{5BCCBB4C-9055-27C0-F1F2-B58D83BF2ABA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73;p57">
              <a:extLst>
                <a:ext uri="{FF2B5EF4-FFF2-40B4-BE49-F238E27FC236}">
                  <a16:creationId xmlns:a16="http://schemas.microsoft.com/office/drawing/2014/main" id="{7EDF5AAD-BA42-0339-6970-7D208FADFB32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74;p57">
              <a:extLst>
                <a:ext uri="{FF2B5EF4-FFF2-40B4-BE49-F238E27FC236}">
                  <a16:creationId xmlns:a16="http://schemas.microsoft.com/office/drawing/2014/main" id="{911D9750-A01D-9539-6328-77ACEF6BC60E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75;p57">
              <a:extLst>
                <a:ext uri="{FF2B5EF4-FFF2-40B4-BE49-F238E27FC236}">
                  <a16:creationId xmlns:a16="http://schemas.microsoft.com/office/drawing/2014/main" id="{96445986-32CD-2D5E-0485-B52EE892297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76;p57">
              <a:extLst>
                <a:ext uri="{FF2B5EF4-FFF2-40B4-BE49-F238E27FC236}">
                  <a16:creationId xmlns:a16="http://schemas.microsoft.com/office/drawing/2014/main" id="{56830502-CA42-4E5C-CAA6-9D7CCD5F8BF0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77;p57">
              <a:extLst>
                <a:ext uri="{FF2B5EF4-FFF2-40B4-BE49-F238E27FC236}">
                  <a16:creationId xmlns:a16="http://schemas.microsoft.com/office/drawing/2014/main" id="{A24CB589-9A13-6B88-AC47-5B9D3B4C3AC6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1078;p57">
              <a:extLst>
                <a:ext uri="{FF2B5EF4-FFF2-40B4-BE49-F238E27FC236}">
                  <a16:creationId xmlns:a16="http://schemas.microsoft.com/office/drawing/2014/main" id="{C0F596DE-3E22-BBED-65BF-91562D7114FC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1079;p57">
              <a:extLst>
                <a:ext uri="{FF2B5EF4-FFF2-40B4-BE49-F238E27FC236}">
                  <a16:creationId xmlns:a16="http://schemas.microsoft.com/office/drawing/2014/main" id="{B467CAF3-E2CD-6C91-3885-34F71870B271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1080;p57">
              <a:extLst>
                <a:ext uri="{FF2B5EF4-FFF2-40B4-BE49-F238E27FC236}">
                  <a16:creationId xmlns:a16="http://schemas.microsoft.com/office/drawing/2014/main" id="{4CCB8437-D944-7482-322A-B5D6C6F926A3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262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Highlight_one colum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74DB2DF-BF7E-35C0-9240-2947C59020E7}"/>
              </a:ext>
            </a:extLst>
          </p:cNvPr>
          <p:cNvSpPr/>
          <p:nvPr userDrawn="1"/>
        </p:nvSpPr>
        <p:spPr>
          <a:xfrm>
            <a:off x="1" y="0"/>
            <a:ext cx="5887874" cy="6858000"/>
          </a:xfrm>
          <a:prstGeom prst="rect">
            <a:avLst/>
          </a:prstGeom>
          <a:solidFill>
            <a:srgbClr val="004E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noFill/>
            </a:endParaRPr>
          </a:p>
        </p:txBody>
      </p:sp>
      <p:grpSp>
        <p:nvGrpSpPr>
          <p:cNvPr id="40" name="Google Shape;40;p6"/>
          <p:cNvGrpSpPr/>
          <p:nvPr/>
        </p:nvGrpSpPr>
        <p:grpSpPr>
          <a:xfrm>
            <a:off x="-489258" y="-635987"/>
            <a:ext cx="2442867" cy="1748443"/>
            <a:chOff x="-591823" y="0"/>
            <a:chExt cx="2154125" cy="1541781"/>
          </a:xfrm>
        </p:grpSpPr>
        <p:sp>
          <p:nvSpPr>
            <p:cNvPr id="41" name="Google Shape;41;p6"/>
            <p:cNvSpPr/>
            <p:nvPr/>
          </p:nvSpPr>
          <p:spPr>
            <a:xfrm flipH="1">
              <a:off x="-223940" y="0"/>
              <a:ext cx="1786242" cy="1144831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-363548" y="102115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91823" y="1234875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304BF31-A193-5082-77A1-D0E7AC386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282" y="1602953"/>
            <a:ext cx="3966358" cy="2133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highlight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graphic</a:t>
            </a:r>
            <a:endParaRPr lang="es-ES" dirty="0"/>
          </a:p>
        </p:txBody>
      </p:sp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1359BE20-FB12-58F4-33DC-3BB3CCFCAD1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03518" y="1538348"/>
            <a:ext cx="4746533" cy="3365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es-ES" dirty="0"/>
              <a:t>Text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graphic</a:t>
            </a:r>
            <a:endParaRPr dirty="0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C1CF3E8F-5851-AD4A-3A46-3916C114A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6918" y="865900"/>
            <a:ext cx="4746533" cy="543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Highlight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02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9B830E3-9FF0-E56A-5AE7-31BA074FF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12" name="Google Shape;840;p57">
            <a:extLst>
              <a:ext uri="{FF2B5EF4-FFF2-40B4-BE49-F238E27FC236}">
                <a16:creationId xmlns:a16="http://schemas.microsoft.com/office/drawing/2014/main" id="{9C411DD9-2F61-DA8D-C024-B302685FEC3A}"/>
              </a:ext>
            </a:extLst>
          </p:cNvPr>
          <p:cNvGrpSpPr/>
          <p:nvPr userDrawn="1"/>
        </p:nvGrpSpPr>
        <p:grpSpPr>
          <a:xfrm>
            <a:off x="11002780" y="6774"/>
            <a:ext cx="2802053" cy="871493"/>
            <a:chOff x="731831" y="1315631"/>
            <a:chExt cx="2101540" cy="653620"/>
          </a:xfrm>
        </p:grpSpPr>
        <p:sp>
          <p:nvSpPr>
            <p:cNvPr id="13" name="Google Shape;841;p57">
              <a:extLst>
                <a:ext uri="{FF2B5EF4-FFF2-40B4-BE49-F238E27FC236}">
                  <a16:creationId xmlns:a16="http://schemas.microsoft.com/office/drawing/2014/main" id="{A6E1F8CA-B35A-F4E9-4E0E-EA6A12934E13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2;p57">
              <a:extLst>
                <a:ext uri="{FF2B5EF4-FFF2-40B4-BE49-F238E27FC236}">
                  <a16:creationId xmlns:a16="http://schemas.microsoft.com/office/drawing/2014/main" id="{F974414A-F139-1EAB-33A7-8830A648D069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3;p57">
              <a:extLst>
                <a:ext uri="{FF2B5EF4-FFF2-40B4-BE49-F238E27FC236}">
                  <a16:creationId xmlns:a16="http://schemas.microsoft.com/office/drawing/2014/main" id="{761D7B0E-DAEB-24C6-8D72-F91A821241E1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44;p57">
              <a:extLst>
                <a:ext uri="{FF2B5EF4-FFF2-40B4-BE49-F238E27FC236}">
                  <a16:creationId xmlns:a16="http://schemas.microsoft.com/office/drawing/2014/main" id="{607AC22D-35F9-8D03-DA1D-61CB3FD6A694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45;p57">
              <a:extLst>
                <a:ext uri="{FF2B5EF4-FFF2-40B4-BE49-F238E27FC236}">
                  <a16:creationId xmlns:a16="http://schemas.microsoft.com/office/drawing/2014/main" id="{294BA085-D61B-0C00-3AE9-051C8CBD50EC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46;p57">
              <a:extLst>
                <a:ext uri="{FF2B5EF4-FFF2-40B4-BE49-F238E27FC236}">
                  <a16:creationId xmlns:a16="http://schemas.microsoft.com/office/drawing/2014/main" id="{90E16070-02B2-CB7E-AA6A-434CAD4D4B43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47;p57">
              <a:extLst>
                <a:ext uri="{FF2B5EF4-FFF2-40B4-BE49-F238E27FC236}">
                  <a16:creationId xmlns:a16="http://schemas.microsoft.com/office/drawing/2014/main" id="{F1DF7489-B366-B830-0731-09BB946EE223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48;p57">
              <a:extLst>
                <a:ext uri="{FF2B5EF4-FFF2-40B4-BE49-F238E27FC236}">
                  <a16:creationId xmlns:a16="http://schemas.microsoft.com/office/drawing/2014/main" id="{6A293023-5421-6A5A-A027-A921B3B9D289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49;p57">
              <a:extLst>
                <a:ext uri="{FF2B5EF4-FFF2-40B4-BE49-F238E27FC236}">
                  <a16:creationId xmlns:a16="http://schemas.microsoft.com/office/drawing/2014/main" id="{F03D79AC-52F4-8904-573E-E63EA5C0C030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0;p57">
              <a:extLst>
                <a:ext uri="{FF2B5EF4-FFF2-40B4-BE49-F238E27FC236}">
                  <a16:creationId xmlns:a16="http://schemas.microsoft.com/office/drawing/2014/main" id="{EBABA533-1BF2-F9D6-4E90-F2E71672E6B7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1;p57">
              <a:extLst>
                <a:ext uri="{FF2B5EF4-FFF2-40B4-BE49-F238E27FC236}">
                  <a16:creationId xmlns:a16="http://schemas.microsoft.com/office/drawing/2014/main" id="{72EC9B74-91FF-5FEC-FD7B-F64ED3CFE9D5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2;p57">
              <a:extLst>
                <a:ext uri="{FF2B5EF4-FFF2-40B4-BE49-F238E27FC236}">
                  <a16:creationId xmlns:a16="http://schemas.microsoft.com/office/drawing/2014/main" id="{B1E40E41-5727-7727-A594-108B5A52816E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3;p57">
              <a:extLst>
                <a:ext uri="{FF2B5EF4-FFF2-40B4-BE49-F238E27FC236}">
                  <a16:creationId xmlns:a16="http://schemas.microsoft.com/office/drawing/2014/main" id="{D2EC1FDD-1543-78F4-821D-6759D502EA37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54;p57">
              <a:extLst>
                <a:ext uri="{FF2B5EF4-FFF2-40B4-BE49-F238E27FC236}">
                  <a16:creationId xmlns:a16="http://schemas.microsoft.com/office/drawing/2014/main" id="{06E08FA9-B698-9DAE-3FEB-85D3CD6E6447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55;p57">
              <a:extLst>
                <a:ext uri="{FF2B5EF4-FFF2-40B4-BE49-F238E27FC236}">
                  <a16:creationId xmlns:a16="http://schemas.microsoft.com/office/drawing/2014/main" id="{7AB671DD-D2FB-4302-0C43-D0A5A481BEA5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56;p57">
              <a:extLst>
                <a:ext uri="{FF2B5EF4-FFF2-40B4-BE49-F238E27FC236}">
                  <a16:creationId xmlns:a16="http://schemas.microsoft.com/office/drawing/2014/main" id="{58C023F8-467C-EDF9-8C06-F301D14B3770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57;p57">
              <a:extLst>
                <a:ext uri="{FF2B5EF4-FFF2-40B4-BE49-F238E27FC236}">
                  <a16:creationId xmlns:a16="http://schemas.microsoft.com/office/drawing/2014/main" id="{CAC9D44B-7292-E229-BA58-4B350B92E5E0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58;p57">
              <a:extLst>
                <a:ext uri="{FF2B5EF4-FFF2-40B4-BE49-F238E27FC236}">
                  <a16:creationId xmlns:a16="http://schemas.microsoft.com/office/drawing/2014/main" id="{6921DD87-0CCB-6CB0-F94F-A583E487F7A3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59;p57">
              <a:extLst>
                <a:ext uri="{FF2B5EF4-FFF2-40B4-BE49-F238E27FC236}">
                  <a16:creationId xmlns:a16="http://schemas.microsoft.com/office/drawing/2014/main" id="{271DAE3C-017A-CA7E-6165-3124EA7F587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0;p57">
              <a:extLst>
                <a:ext uri="{FF2B5EF4-FFF2-40B4-BE49-F238E27FC236}">
                  <a16:creationId xmlns:a16="http://schemas.microsoft.com/office/drawing/2014/main" id="{590BB379-9E03-F4B2-B326-5A802451324C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1;p57">
              <a:extLst>
                <a:ext uri="{FF2B5EF4-FFF2-40B4-BE49-F238E27FC236}">
                  <a16:creationId xmlns:a16="http://schemas.microsoft.com/office/drawing/2014/main" id="{67EAFF6F-392E-5924-7F7D-4DB750D74034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2;p57">
              <a:extLst>
                <a:ext uri="{FF2B5EF4-FFF2-40B4-BE49-F238E27FC236}">
                  <a16:creationId xmlns:a16="http://schemas.microsoft.com/office/drawing/2014/main" id="{98F032D9-D11F-1721-DB79-408DD79DE4E2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3;p57">
              <a:extLst>
                <a:ext uri="{FF2B5EF4-FFF2-40B4-BE49-F238E27FC236}">
                  <a16:creationId xmlns:a16="http://schemas.microsoft.com/office/drawing/2014/main" id="{8802F0BA-0A3C-C108-4391-0E87FFAE5A6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64;p57">
              <a:extLst>
                <a:ext uri="{FF2B5EF4-FFF2-40B4-BE49-F238E27FC236}">
                  <a16:creationId xmlns:a16="http://schemas.microsoft.com/office/drawing/2014/main" id="{644ECD38-7417-321F-F553-1F59A327E6C9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65;p57">
              <a:extLst>
                <a:ext uri="{FF2B5EF4-FFF2-40B4-BE49-F238E27FC236}">
                  <a16:creationId xmlns:a16="http://schemas.microsoft.com/office/drawing/2014/main" id="{C987DCE3-1A20-FF0D-04F8-1A249AEE6004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66;p57">
              <a:extLst>
                <a:ext uri="{FF2B5EF4-FFF2-40B4-BE49-F238E27FC236}">
                  <a16:creationId xmlns:a16="http://schemas.microsoft.com/office/drawing/2014/main" id="{A6502403-02B6-CF4E-B108-248B60032A82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67;p57">
              <a:extLst>
                <a:ext uri="{FF2B5EF4-FFF2-40B4-BE49-F238E27FC236}">
                  <a16:creationId xmlns:a16="http://schemas.microsoft.com/office/drawing/2014/main" id="{4BEFD267-B118-F829-22AF-97501BB93BB7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68;p57">
              <a:extLst>
                <a:ext uri="{FF2B5EF4-FFF2-40B4-BE49-F238E27FC236}">
                  <a16:creationId xmlns:a16="http://schemas.microsoft.com/office/drawing/2014/main" id="{3F2A95AF-5EAD-C7B5-0C55-13C3CA9B9FF0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69;p57">
              <a:extLst>
                <a:ext uri="{FF2B5EF4-FFF2-40B4-BE49-F238E27FC236}">
                  <a16:creationId xmlns:a16="http://schemas.microsoft.com/office/drawing/2014/main" id="{026C1DC8-4DF0-86EC-DC92-4DFDF2B8FB2B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70;p57">
              <a:extLst>
                <a:ext uri="{FF2B5EF4-FFF2-40B4-BE49-F238E27FC236}">
                  <a16:creationId xmlns:a16="http://schemas.microsoft.com/office/drawing/2014/main" id="{F528B874-F976-38FC-D1FC-9727FB94C839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71;p57">
              <a:extLst>
                <a:ext uri="{FF2B5EF4-FFF2-40B4-BE49-F238E27FC236}">
                  <a16:creationId xmlns:a16="http://schemas.microsoft.com/office/drawing/2014/main" id="{B5FEFF2F-7DA9-063B-4622-9C1C124474B4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72;p57">
              <a:extLst>
                <a:ext uri="{FF2B5EF4-FFF2-40B4-BE49-F238E27FC236}">
                  <a16:creationId xmlns:a16="http://schemas.microsoft.com/office/drawing/2014/main" id="{5E460D09-BEE0-DC95-15E6-43FC99B38E01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73;p57">
              <a:extLst>
                <a:ext uri="{FF2B5EF4-FFF2-40B4-BE49-F238E27FC236}">
                  <a16:creationId xmlns:a16="http://schemas.microsoft.com/office/drawing/2014/main" id="{BEBDE1BB-1B99-16C1-6CDD-1ED6EF6F2F92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74;p57">
              <a:extLst>
                <a:ext uri="{FF2B5EF4-FFF2-40B4-BE49-F238E27FC236}">
                  <a16:creationId xmlns:a16="http://schemas.microsoft.com/office/drawing/2014/main" id="{183FEDE0-03BD-01B8-957E-76704E894B1B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75;p57">
              <a:extLst>
                <a:ext uri="{FF2B5EF4-FFF2-40B4-BE49-F238E27FC236}">
                  <a16:creationId xmlns:a16="http://schemas.microsoft.com/office/drawing/2014/main" id="{16354829-D143-63E2-A621-EB9F480426B5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76;p57">
              <a:extLst>
                <a:ext uri="{FF2B5EF4-FFF2-40B4-BE49-F238E27FC236}">
                  <a16:creationId xmlns:a16="http://schemas.microsoft.com/office/drawing/2014/main" id="{E17B60F2-9B26-3850-FBE3-02AD51ED03B5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77;p57">
              <a:extLst>
                <a:ext uri="{FF2B5EF4-FFF2-40B4-BE49-F238E27FC236}">
                  <a16:creationId xmlns:a16="http://schemas.microsoft.com/office/drawing/2014/main" id="{A3C29DD2-77D6-2BAA-0777-273E0BDC4956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78;p57">
              <a:extLst>
                <a:ext uri="{FF2B5EF4-FFF2-40B4-BE49-F238E27FC236}">
                  <a16:creationId xmlns:a16="http://schemas.microsoft.com/office/drawing/2014/main" id="{B9324616-1930-38F5-2FE1-99037BCB8F9E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79;p57">
              <a:extLst>
                <a:ext uri="{FF2B5EF4-FFF2-40B4-BE49-F238E27FC236}">
                  <a16:creationId xmlns:a16="http://schemas.microsoft.com/office/drawing/2014/main" id="{0F902B18-5F89-F0D8-C093-412D20CE8BBB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0;p57">
              <a:extLst>
                <a:ext uri="{FF2B5EF4-FFF2-40B4-BE49-F238E27FC236}">
                  <a16:creationId xmlns:a16="http://schemas.microsoft.com/office/drawing/2014/main" id="{EE9D6F5C-D2EB-AC6D-5A6E-36185CCEE690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1;p57">
              <a:extLst>
                <a:ext uri="{FF2B5EF4-FFF2-40B4-BE49-F238E27FC236}">
                  <a16:creationId xmlns:a16="http://schemas.microsoft.com/office/drawing/2014/main" id="{EAA0C609-0E1F-9269-409A-FECE83448427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82;p57">
              <a:extLst>
                <a:ext uri="{FF2B5EF4-FFF2-40B4-BE49-F238E27FC236}">
                  <a16:creationId xmlns:a16="http://schemas.microsoft.com/office/drawing/2014/main" id="{9E0F64D6-AFE3-16AC-569F-F79EA9DB8481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83;p57">
              <a:extLst>
                <a:ext uri="{FF2B5EF4-FFF2-40B4-BE49-F238E27FC236}">
                  <a16:creationId xmlns:a16="http://schemas.microsoft.com/office/drawing/2014/main" id="{1D60C119-658E-D255-FD6A-A0B0132EFB7C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84;p57">
              <a:extLst>
                <a:ext uri="{FF2B5EF4-FFF2-40B4-BE49-F238E27FC236}">
                  <a16:creationId xmlns:a16="http://schemas.microsoft.com/office/drawing/2014/main" id="{C5816976-8196-D401-61BE-CBAD606A08BD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85;p57">
              <a:extLst>
                <a:ext uri="{FF2B5EF4-FFF2-40B4-BE49-F238E27FC236}">
                  <a16:creationId xmlns:a16="http://schemas.microsoft.com/office/drawing/2014/main" id="{81F77260-E072-3131-BB1E-34B3C20E7CB4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86;p57">
              <a:extLst>
                <a:ext uri="{FF2B5EF4-FFF2-40B4-BE49-F238E27FC236}">
                  <a16:creationId xmlns:a16="http://schemas.microsoft.com/office/drawing/2014/main" id="{2FEC51BC-8F54-B117-C95C-6EA36F8BFF02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87;p57">
              <a:extLst>
                <a:ext uri="{FF2B5EF4-FFF2-40B4-BE49-F238E27FC236}">
                  <a16:creationId xmlns:a16="http://schemas.microsoft.com/office/drawing/2014/main" id="{D0DAA49E-7D7B-0044-B959-0981DE45AB05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88;p57">
              <a:extLst>
                <a:ext uri="{FF2B5EF4-FFF2-40B4-BE49-F238E27FC236}">
                  <a16:creationId xmlns:a16="http://schemas.microsoft.com/office/drawing/2014/main" id="{D6FE9F4E-1B26-23B4-C63B-A8BCFBC91C0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89;p57">
              <a:extLst>
                <a:ext uri="{FF2B5EF4-FFF2-40B4-BE49-F238E27FC236}">
                  <a16:creationId xmlns:a16="http://schemas.microsoft.com/office/drawing/2014/main" id="{B86CB21B-1308-48D2-C896-7A250B75882E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0;p57">
              <a:extLst>
                <a:ext uri="{FF2B5EF4-FFF2-40B4-BE49-F238E27FC236}">
                  <a16:creationId xmlns:a16="http://schemas.microsoft.com/office/drawing/2014/main" id="{80CF7C19-7827-58B1-2134-C5B4136277E9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1;p57">
              <a:extLst>
                <a:ext uri="{FF2B5EF4-FFF2-40B4-BE49-F238E27FC236}">
                  <a16:creationId xmlns:a16="http://schemas.microsoft.com/office/drawing/2014/main" id="{980A447E-837A-95C1-B515-8A9820FF86C6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92;p57">
              <a:extLst>
                <a:ext uri="{FF2B5EF4-FFF2-40B4-BE49-F238E27FC236}">
                  <a16:creationId xmlns:a16="http://schemas.microsoft.com/office/drawing/2014/main" id="{E0D6819F-D9B2-80BF-7739-678C420ABB87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3;p57">
              <a:extLst>
                <a:ext uri="{FF2B5EF4-FFF2-40B4-BE49-F238E27FC236}">
                  <a16:creationId xmlns:a16="http://schemas.microsoft.com/office/drawing/2014/main" id="{3B3DD416-ADA3-C2D7-92C4-CBDB925CAB9C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94;p57">
              <a:extLst>
                <a:ext uri="{FF2B5EF4-FFF2-40B4-BE49-F238E27FC236}">
                  <a16:creationId xmlns:a16="http://schemas.microsoft.com/office/drawing/2014/main" id="{7708AA11-7CD4-D9DC-E9F4-28C2327080F8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95;p57">
              <a:extLst>
                <a:ext uri="{FF2B5EF4-FFF2-40B4-BE49-F238E27FC236}">
                  <a16:creationId xmlns:a16="http://schemas.microsoft.com/office/drawing/2014/main" id="{0D6C25DD-7089-052B-F28A-DE685BE19B39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96;p57">
              <a:extLst>
                <a:ext uri="{FF2B5EF4-FFF2-40B4-BE49-F238E27FC236}">
                  <a16:creationId xmlns:a16="http://schemas.microsoft.com/office/drawing/2014/main" id="{EEE8F1CF-87CF-3B06-D990-8067EA67E122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97;p57">
              <a:extLst>
                <a:ext uri="{FF2B5EF4-FFF2-40B4-BE49-F238E27FC236}">
                  <a16:creationId xmlns:a16="http://schemas.microsoft.com/office/drawing/2014/main" id="{B108058D-74FA-275F-ABD8-ACCC31DE048B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98;p57">
              <a:extLst>
                <a:ext uri="{FF2B5EF4-FFF2-40B4-BE49-F238E27FC236}">
                  <a16:creationId xmlns:a16="http://schemas.microsoft.com/office/drawing/2014/main" id="{A42DAB0B-B176-4A16-BE7B-2526270B4E30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899;p57">
              <a:extLst>
                <a:ext uri="{FF2B5EF4-FFF2-40B4-BE49-F238E27FC236}">
                  <a16:creationId xmlns:a16="http://schemas.microsoft.com/office/drawing/2014/main" id="{CC88775C-A010-BC4F-A1AE-CB83E5A33558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00;p57">
              <a:extLst>
                <a:ext uri="{FF2B5EF4-FFF2-40B4-BE49-F238E27FC236}">
                  <a16:creationId xmlns:a16="http://schemas.microsoft.com/office/drawing/2014/main" id="{B55946A8-A701-33BF-F3F3-2438CB15EF44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01;p57">
              <a:extLst>
                <a:ext uri="{FF2B5EF4-FFF2-40B4-BE49-F238E27FC236}">
                  <a16:creationId xmlns:a16="http://schemas.microsoft.com/office/drawing/2014/main" id="{5CC54982-617A-9CD2-598C-B0CBE645AB30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02;p57">
              <a:extLst>
                <a:ext uri="{FF2B5EF4-FFF2-40B4-BE49-F238E27FC236}">
                  <a16:creationId xmlns:a16="http://schemas.microsoft.com/office/drawing/2014/main" id="{CE30DA53-2F23-A232-D4C0-9280C3152C46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03;p57">
              <a:extLst>
                <a:ext uri="{FF2B5EF4-FFF2-40B4-BE49-F238E27FC236}">
                  <a16:creationId xmlns:a16="http://schemas.microsoft.com/office/drawing/2014/main" id="{9A916E55-ECA8-8CC6-DAF8-DCF9914E4B6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04;p57">
              <a:extLst>
                <a:ext uri="{FF2B5EF4-FFF2-40B4-BE49-F238E27FC236}">
                  <a16:creationId xmlns:a16="http://schemas.microsoft.com/office/drawing/2014/main" id="{783CEC42-88AB-4A75-40BB-02662A45B58C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05;p57">
              <a:extLst>
                <a:ext uri="{FF2B5EF4-FFF2-40B4-BE49-F238E27FC236}">
                  <a16:creationId xmlns:a16="http://schemas.microsoft.com/office/drawing/2014/main" id="{95C0C7B0-317D-1E35-A886-EEBFEBCD8175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06;p57">
              <a:extLst>
                <a:ext uri="{FF2B5EF4-FFF2-40B4-BE49-F238E27FC236}">
                  <a16:creationId xmlns:a16="http://schemas.microsoft.com/office/drawing/2014/main" id="{045783E5-EF0B-06CC-BE03-B2ABF39ACE42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07;p57">
              <a:extLst>
                <a:ext uri="{FF2B5EF4-FFF2-40B4-BE49-F238E27FC236}">
                  <a16:creationId xmlns:a16="http://schemas.microsoft.com/office/drawing/2014/main" id="{FD9AD05C-ED37-552F-3D05-916CDF9DA9E2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08;p57">
              <a:extLst>
                <a:ext uri="{FF2B5EF4-FFF2-40B4-BE49-F238E27FC236}">
                  <a16:creationId xmlns:a16="http://schemas.microsoft.com/office/drawing/2014/main" id="{7D54EF0A-CA23-AC39-4F6F-A1F2AD4B3B7B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09;p57">
              <a:extLst>
                <a:ext uri="{FF2B5EF4-FFF2-40B4-BE49-F238E27FC236}">
                  <a16:creationId xmlns:a16="http://schemas.microsoft.com/office/drawing/2014/main" id="{8738093F-B921-40B0-6851-47C61E535707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10;p57">
              <a:extLst>
                <a:ext uri="{FF2B5EF4-FFF2-40B4-BE49-F238E27FC236}">
                  <a16:creationId xmlns:a16="http://schemas.microsoft.com/office/drawing/2014/main" id="{3EB8D4EA-D351-1247-E1FD-758F0F42F019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11;p57">
              <a:extLst>
                <a:ext uri="{FF2B5EF4-FFF2-40B4-BE49-F238E27FC236}">
                  <a16:creationId xmlns:a16="http://schemas.microsoft.com/office/drawing/2014/main" id="{BFC79ADB-FF85-9C68-F192-C9310D5DD3A4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12;p57">
              <a:extLst>
                <a:ext uri="{FF2B5EF4-FFF2-40B4-BE49-F238E27FC236}">
                  <a16:creationId xmlns:a16="http://schemas.microsoft.com/office/drawing/2014/main" id="{F032E772-91D9-5F33-90E2-DB13ED99194D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13;p57">
              <a:extLst>
                <a:ext uri="{FF2B5EF4-FFF2-40B4-BE49-F238E27FC236}">
                  <a16:creationId xmlns:a16="http://schemas.microsoft.com/office/drawing/2014/main" id="{0DB1F15E-BE18-210A-F311-B5510F851726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4;p57">
              <a:extLst>
                <a:ext uri="{FF2B5EF4-FFF2-40B4-BE49-F238E27FC236}">
                  <a16:creationId xmlns:a16="http://schemas.microsoft.com/office/drawing/2014/main" id="{6567D0C4-2AD0-7ECC-61C3-ADDFB5368B6F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15;p57">
              <a:extLst>
                <a:ext uri="{FF2B5EF4-FFF2-40B4-BE49-F238E27FC236}">
                  <a16:creationId xmlns:a16="http://schemas.microsoft.com/office/drawing/2014/main" id="{AC5CA989-1602-2343-B193-AF8B66B7849D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16;p57">
              <a:extLst>
                <a:ext uri="{FF2B5EF4-FFF2-40B4-BE49-F238E27FC236}">
                  <a16:creationId xmlns:a16="http://schemas.microsoft.com/office/drawing/2014/main" id="{9C5F3583-5E90-153F-EF40-FAB4645AEFAC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17;p57">
              <a:extLst>
                <a:ext uri="{FF2B5EF4-FFF2-40B4-BE49-F238E27FC236}">
                  <a16:creationId xmlns:a16="http://schemas.microsoft.com/office/drawing/2014/main" id="{DB33B16B-5A19-4D3C-01FD-12096CCBD5E5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18;p57">
              <a:extLst>
                <a:ext uri="{FF2B5EF4-FFF2-40B4-BE49-F238E27FC236}">
                  <a16:creationId xmlns:a16="http://schemas.microsoft.com/office/drawing/2014/main" id="{657D2646-DE78-A60C-B964-F052CC0BCAB6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19;p57">
              <a:extLst>
                <a:ext uri="{FF2B5EF4-FFF2-40B4-BE49-F238E27FC236}">
                  <a16:creationId xmlns:a16="http://schemas.microsoft.com/office/drawing/2014/main" id="{8B1351AD-F167-7967-CFAA-6A7E8D0A31EC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20;p57">
              <a:extLst>
                <a:ext uri="{FF2B5EF4-FFF2-40B4-BE49-F238E27FC236}">
                  <a16:creationId xmlns:a16="http://schemas.microsoft.com/office/drawing/2014/main" id="{7415968A-0B87-64A6-50BC-95A4678336B6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21;p57">
              <a:extLst>
                <a:ext uri="{FF2B5EF4-FFF2-40B4-BE49-F238E27FC236}">
                  <a16:creationId xmlns:a16="http://schemas.microsoft.com/office/drawing/2014/main" id="{6DC030DC-F061-0EF9-111F-A10C71C04540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22;p57">
              <a:extLst>
                <a:ext uri="{FF2B5EF4-FFF2-40B4-BE49-F238E27FC236}">
                  <a16:creationId xmlns:a16="http://schemas.microsoft.com/office/drawing/2014/main" id="{C0A00A6B-2E16-1912-B1DC-853409001B93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23;p57">
              <a:extLst>
                <a:ext uri="{FF2B5EF4-FFF2-40B4-BE49-F238E27FC236}">
                  <a16:creationId xmlns:a16="http://schemas.microsoft.com/office/drawing/2014/main" id="{DDCC84CA-5B95-E604-E06F-F3847DA558E7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24;p57">
              <a:extLst>
                <a:ext uri="{FF2B5EF4-FFF2-40B4-BE49-F238E27FC236}">
                  <a16:creationId xmlns:a16="http://schemas.microsoft.com/office/drawing/2014/main" id="{54323F90-4A83-5A47-8028-BAE8827990D8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25;p57">
              <a:extLst>
                <a:ext uri="{FF2B5EF4-FFF2-40B4-BE49-F238E27FC236}">
                  <a16:creationId xmlns:a16="http://schemas.microsoft.com/office/drawing/2014/main" id="{76D49F65-BA56-C306-6284-739EF1C6A98B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26;p57">
              <a:extLst>
                <a:ext uri="{FF2B5EF4-FFF2-40B4-BE49-F238E27FC236}">
                  <a16:creationId xmlns:a16="http://schemas.microsoft.com/office/drawing/2014/main" id="{D0F9CDDB-321C-BE20-CB79-97FBB633963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27;p57">
              <a:extLst>
                <a:ext uri="{FF2B5EF4-FFF2-40B4-BE49-F238E27FC236}">
                  <a16:creationId xmlns:a16="http://schemas.microsoft.com/office/drawing/2014/main" id="{C11F4D41-7029-8169-4E60-73770F572D79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28;p57">
              <a:extLst>
                <a:ext uri="{FF2B5EF4-FFF2-40B4-BE49-F238E27FC236}">
                  <a16:creationId xmlns:a16="http://schemas.microsoft.com/office/drawing/2014/main" id="{E8979514-670F-1272-0B8B-4193EE2BCD81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29;p57">
              <a:extLst>
                <a:ext uri="{FF2B5EF4-FFF2-40B4-BE49-F238E27FC236}">
                  <a16:creationId xmlns:a16="http://schemas.microsoft.com/office/drawing/2014/main" id="{67333423-5FEA-E2E6-865A-1F75131ACAE1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30;p57">
              <a:extLst>
                <a:ext uri="{FF2B5EF4-FFF2-40B4-BE49-F238E27FC236}">
                  <a16:creationId xmlns:a16="http://schemas.microsoft.com/office/drawing/2014/main" id="{70C50379-8518-F331-4D81-8A8AD984CBE3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31;p57">
              <a:extLst>
                <a:ext uri="{FF2B5EF4-FFF2-40B4-BE49-F238E27FC236}">
                  <a16:creationId xmlns:a16="http://schemas.microsoft.com/office/drawing/2014/main" id="{EEA0C6E8-77F0-AF02-36E3-D6F2A7AE1F7E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32;p57">
              <a:extLst>
                <a:ext uri="{FF2B5EF4-FFF2-40B4-BE49-F238E27FC236}">
                  <a16:creationId xmlns:a16="http://schemas.microsoft.com/office/drawing/2014/main" id="{18C11ECA-6FEF-A614-F6BB-BF3FD8A56097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33;p57">
              <a:extLst>
                <a:ext uri="{FF2B5EF4-FFF2-40B4-BE49-F238E27FC236}">
                  <a16:creationId xmlns:a16="http://schemas.microsoft.com/office/drawing/2014/main" id="{229DDB6D-589C-7B0F-3FF7-933AB723D2A8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34;p57">
              <a:extLst>
                <a:ext uri="{FF2B5EF4-FFF2-40B4-BE49-F238E27FC236}">
                  <a16:creationId xmlns:a16="http://schemas.microsoft.com/office/drawing/2014/main" id="{9C539CEF-0D24-0943-4142-74ED2FBD159B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35;p57">
              <a:extLst>
                <a:ext uri="{FF2B5EF4-FFF2-40B4-BE49-F238E27FC236}">
                  <a16:creationId xmlns:a16="http://schemas.microsoft.com/office/drawing/2014/main" id="{CD557BAC-BA03-40EA-5FDE-FDF5D23BADA8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36;p57">
              <a:extLst>
                <a:ext uri="{FF2B5EF4-FFF2-40B4-BE49-F238E27FC236}">
                  <a16:creationId xmlns:a16="http://schemas.microsoft.com/office/drawing/2014/main" id="{DB15E177-F50B-28C3-00ED-DFFD55D49F7D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37;p57">
              <a:extLst>
                <a:ext uri="{FF2B5EF4-FFF2-40B4-BE49-F238E27FC236}">
                  <a16:creationId xmlns:a16="http://schemas.microsoft.com/office/drawing/2014/main" id="{0B23BDD5-E41C-1C20-744A-DFF953887E54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38;p57">
              <a:extLst>
                <a:ext uri="{FF2B5EF4-FFF2-40B4-BE49-F238E27FC236}">
                  <a16:creationId xmlns:a16="http://schemas.microsoft.com/office/drawing/2014/main" id="{85399204-457B-1565-A130-DCE2FA8302CE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39;p57">
              <a:extLst>
                <a:ext uri="{FF2B5EF4-FFF2-40B4-BE49-F238E27FC236}">
                  <a16:creationId xmlns:a16="http://schemas.microsoft.com/office/drawing/2014/main" id="{476B98E9-6CAF-FD5B-C9C3-0F34524CC02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40;p57">
              <a:extLst>
                <a:ext uri="{FF2B5EF4-FFF2-40B4-BE49-F238E27FC236}">
                  <a16:creationId xmlns:a16="http://schemas.microsoft.com/office/drawing/2014/main" id="{3E6EE39F-F2F1-19D0-9B0C-0685E22D213E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41;p57">
              <a:extLst>
                <a:ext uri="{FF2B5EF4-FFF2-40B4-BE49-F238E27FC236}">
                  <a16:creationId xmlns:a16="http://schemas.microsoft.com/office/drawing/2014/main" id="{B386A084-AEC6-73BB-134C-25D521EB5D8D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42;p57">
              <a:extLst>
                <a:ext uri="{FF2B5EF4-FFF2-40B4-BE49-F238E27FC236}">
                  <a16:creationId xmlns:a16="http://schemas.microsoft.com/office/drawing/2014/main" id="{1F8E32B4-3FC8-974C-E054-C565A170737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43;p57">
              <a:extLst>
                <a:ext uri="{FF2B5EF4-FFF2-40B4-BE49-F238E27FC236}">
                  <a16:creationId xmlns:a16="http://schemas.microsoft.com/office/drawing/2014/main" id="{934F3265-295C-B28B-A1F2-972518A8944A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44;p57">
              <a:extLst>
                <a:ext uri="{FF2B5EF4-FFF2-40B4-BE49-F238E27FC236}">
                  <a16:creationId xmlns:a16="http://schemas.microsoft.com/office/drawing/2014/main" id="{EFD11AF1-13A2-DB54-BD55-B8F077EA3553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45;p57">
              <a:extLst>
                <a:ext uri="{FF2B5EF4-FFF2-40B4-BE49-F238E27FC236}">
                  <a16:creationId xmlns:a16="http://schemas.microsoft.com/office/drawing/2014/main" id="{6373FD23-EB47-DDFB-3A11-052E57EB9124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46;p57">
              <a:extLst>
                <a:ext uri="{FF2B5EF4-FFF2-40B4-BE49-F238E27FC236}">
                  <a16:creationId xmlns:a16="http://schemas.microsoft.com/office/drawing/2014/main" id="{59F5325F-D391-EC85-BD6C-3094B74F2BDF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47;p57">
              <a:extLst>
                <a:ext uri="{FF2B5EF4-FFF2-40B4-BE49-F238E27FC236}">
                  <a16:creationId xmlns:a16="http://schemas.microsoft.com/office/drawing/2014/main" id="{4F3E40A4-0D82-CB96-7093-7141925BB302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48;p57">
              <a:extLst>
                <a:ext uri="{FF2B5EF4-FFF2-40B4-BE49-F238E27FC236}">
                  <a16:creationId xmlns:a16="http://schemas.microsoft.com/office/drawing/2014/main" id="{6DD9B144-F82C-2432-AFBE-1413E2196D7D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49;p57">
              <a:extLst>
                <a:ext uri="{FF2B5EF4-FFF2-40B4-BE49-F238E27FC236}">
                  <a16:creationId xmlns:a16="http://schemas.microsoft.com/office/drawing/2014/main" id="{50458477-4672-9C3D-1EE6-792C95F7F40E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50;p57">
              <a:extLst>
                <a:ext uri="{FF2B5EF4-FFF2-40B4-BE49-F238E27FC236}">
                  <a16:creationId xmlns:a16="http://schemas.microsoft.com/office/drawing/2014/main" id="{D5C878DA-6225-87A3-B885-7147A838C3CE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51;p57">
              <a:extLst>
                <a:ext uri="{FF2B5EF4-FFF2-40B4-BE49-F238E27FC236}">
                  <a16:creationId xmlns:a16="http://schemas.microsoft.com/office/drawing/2014/main" id="{2DFC5011-0AE2-51DC-7127-511CF846F694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52;p57">
              <a:extLst>
                <a:ext uri="{FF2B5EF4-FFF2-40B4-BE49-F238E27FC236}">
                  <a16:creationId xmlns:a16="http://schemas.microsoft.com/office/drawing/2014/main" id="{A6374197-B4DB-7724-A85A-F2AE6BEB36D4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53;p57">
              <a:extLst>
                <a:ext uri="{FF2B5EF4-FFF2-40B4-BE49-F238E27FC236}">
                  <a16:creationId xmlns:a16="http://schemas.microsoft.com/office/drawing/2014/main" id="{7BF8D9E2-71D1-122D-B9D0-CD0E1CA54431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54;p57">
              <a:extLst>
                <a:ext uri="{FF2B5EF4-FFF2-40B4-BE49-F238E27FC236}">
                  <a16:creationId xmlns:a16="http://schemas.microsoft.com/office/drawing/2014/main" id="{DFD34022-700C-9AA4-8518-1A038C5CA888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55;p57">
              <a:extLst>
                <a:ext uri="{FF2B5EF4-FFF2-40B4-BE49-F238E27FC236}">
                  <a16:creationId xmlns:a16="http://schemas.microsoft.com/office/drawing/2014/main" id="{87FF97A6-1421-86C9-5497-8AF02D908E54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56;p57">
              <a:extLst>
                <a:ext uri="{FF2B5EF4-FFF2-40B4-BE49-F238E27FC236}">
                  <a16:creationId xmlns:a16="http://schemas.microsoft.com/office/drawing/2014/main" id="{7D84F9A7-0B17-3922-BB55-A6449FD1EDB9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57;p57">
              <a:extLst>
                <a:ext uri="{FF2B5EF4-FFF2-40B4-BE49-F238E27FC236}">
                  <a16:creationId xmlns:a16="http://schemas.microsoft.com/office/drawing/2014/main" id="{E1E8A84C-B828-96F6-326C-2B0F12473FBC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58;p57">
              <a:extLst>
                <a:ext uri="{FF2B5EF4-FFF2-40B4-BE49-F238E27FC236}">
                  <a16:creationId xmlns:a16="http://schemas.microsoft.com/office/drawing/2014/main" id="{D6A1D5F7-586A-ED0D-BB31-3978561D160E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59;p57">
              <a:extLst>
                <a:ext uri="{FF2B5EF4-FFF2-40B4-BE49-F238E27FC236}">
                  <a16:creationId xmlns:a16="http://schemas.microsoft.com/office/drawing/2014/main" id="{48135BED-73CD-B8F0-470E-1D739D82B4CF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60;p57">
              <a:extLst>
                <a:ext uri="{FF2B5EF4-FFF2-40B4-BE49-F238E27FC236}">
                  <a16:creationId xmlns:a16="http://schemas.microsoft.com/office/drawing/2014/main" id="{AEF49D06-FB0D-104B-234D-6D0BC87C3FEE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61;p57">
              <a:extLst>
                <a:ext uri="{FF2B5EF4-FFF2-40B4-BE49-F238E27FC236}">
                  <a16:creationId xmlns:a16="http://schemas.microsoft.com/office/drawing/2014/main" id="{FA47866E-ADED-A543-66A3-F50D7A33301E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62;p57">
              <a:extLst>
                <a:ext uri="{FF2B5EF4-FFF2-40B4-BE49-F238E27FC236}">
                  <a16:creationId xmlns:a16="http://schemas.microsoft.com/office/drawing/2014/main" id="{889E49AF-69BA-DD36-FDB4-9E1CB2EBAFF2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63;p57">
              <a:extLst>
                <a:ext uri="{FF2B5EF4-FFF2-40B4-BE49-F238E27FC236}">
                  <a16:creationId xmlns:a16="http://schemas.microsoft.com/office/drawing/2014/main" id="{3B753F48-CDBC-4BEC-9E63-24287889EE93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64;p57">
              <a:extLst>
                <a:ext uri="{FF2B5EF4-FFF2-40B4-BE49-F238E27FC236}">
                  <a16:creationId xmlns:a16="http://schemas.microsoft.com/office/drawing/2014/main" id="{5B1DE5CA-6481-CFC8-79BA-7AEE5FBE860F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65;p57">
              <a:extLst>
                <a:ext uri="{FF2B5EF4-FFF2-40B4-BE49-F238E27FC236}">
                  <a16:creationId xmlns:a16="http://schemas.microsoft.com/office/drawing/2014/main" id="{737DFAA4-B4ED-85C0-4BB6-BB2EFF9DC449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66;p57">
              <a:extLst>
                <a:ext uri="{FF2B5EF4-FFF2-40B4-BE49-F238E27FC236}">
                  <a16:creationId xmlns:a16="http://schemas.microsoft.com/office/drawing/2014/main" id="{B22A4E0D-60F0-E587-8FF5-AD6967666A78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67;p57">
              <a:extLst>
                <a:ext uri="{FF2B5EF4-FFF2-40B4-BE49-F238E27FC236}">
                  <a16:creationId xmlns:a16="http://schemas.microsoft.com/office/drawing/2014/main" id="{9D5F070C-472E-36E4-2EF9-DDC1B5A099F5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68;p57">
              <a:extLst>
                <a:ext uri="{FF2B5EF4-FFF2-40B4-BE49-F238E27FC236}">
                  <a16:creationId xmlns:a16="http://schemas.microsoft.com/office/drawing/2014/main" id="{7C4FC9EC-2B9F-4591-EAAA-39FBE293CFB0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69;p57">
              <a:extLst>
                <a:ext uri="{FF2B5EF4-FFF2-40B4-BE49-F238E27FC236}">
                  <a16:creationId xmlns:a16="http://schemas.microsoft.com/office/drawing/2014/main" id="{9F18F795-5EB3-5123-6048-87050718408B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70;p57">
              <a:extLst>
                <a:ext uri="{FF2B5EF4-FFF2-40B4-BE49-F238E27FC236}">
                  <a16:creationId xmlns:a16="http://schemas.microsoft.com/office/drawing/2014/main" id="{C0DE2CBA-CACB-E89B-AA21-19A26E16C7A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71;p57">
              <a:extLst>
                <a:ext uri="{FF2B5EF4-FFF2-40B4-BE49-F238E27FC236}">
                  <a16:creationId xmlns:a16="http://schemas.microsoft.com/office/drawing/2014/main" id="{AD7A4462-AB00-16A1-BA39-914296F57B0A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72;p57">
              <a:extLst>
                <a:ext uri="{FF2B5EF4-FFF2-40B4-BE49-F238E27FC236}">
                  <a16:creationId xmlns:a16="http://schemas.microsoft.com/office/drawing/2014/main" id="{BBB2B039-2A3F-2CFE-3897-C66204B29E6C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73;p57">
              <a:extLst>
                <a:ext uri="{FF2B5EF4-FFF2-40B4-BE49-F238E27FC236}">
                  <a16:creationId xmlns:a16="http://schemas.microsoft.com/office/drawing/2014/main" id="{D5A381BC-AC4C-F027-6B21-C81F0410E580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74;p57">
              <a:extLst>
                <a:ext uri="{FF2B5EF4-FFF2-40B4-BE49-F238E27FC236}">
                  <a16:creationId xmlns:a16="http://schemas.microsoft.com/office/drawing/2014/main" id="{F1803E07-909E-7A9C-FEC0-79ADFEE6C33A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75;p57">
              <a:extLst>
                <a:ext uri="{FF2B5EF4-FFF2-40B4-BE49-F238E27FC236}">
                  <a16:creationId xmlns:a16="http://schemas.microsoft.com/office/drawing/2014/main" id="{875B45BC-EE32-88A8-516E-214BEA6E3C04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76;p57">
              <a:extLst>
                <a:ext uri="{FF2B5EF4-FFF2-40B4-BE49-F238E27FC236}">
                  <a16:creationId xmlns:a16="http://schemas.microsoft.com/office/drawing/2014/main" id="{F985E7BF-A5D2-32E6-9725-D92429AFEAA3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77;p57">
              <a:extLst>
                <a:ext uri="{FF2B5EF4-FFF2-40B4-BE49-F238E27FC236}">
                  <a16:creationId xmlns:a16="http://schemas.microsoft.com/office/drawing/2014/main" id="{5F15043B-14C6-418A-82B4-A6B56C2CF4F0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78;p57">
              <a:extLst>
                <a:ext uri="{FF2B5EF4-FFF2-40B4-BE49-F238E27FC236}">
                  <a16:creationId xmlns:a16="http://schemas.microsoft.com/office/drawing/2014/main" id="{C7E0D0EE-96BE-215D-C472-F8F58D310D4B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79;p57">
              <a:extLst>
                <a:ext uri="{FF2B5EF4-FFF2-40B4-BE49-F238E27FC236}">
                  <a16:creationId xmlns:a16="http://schemas.microsoft.com/office/drawing/2014/main" id="{6022999C-C04B-9778-EB24-AC0104E9549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80;p57">
              <a:extLst>
                <a:ext uri="{FF2B5EF4-FFF2-40B4-BE49-F238E27FC236}">
                  <a16:creationId xmlns:a16="http://schemas.microsoft.com/office/drawing/2014/main" id="{2514CD66-9B89-BDAE-4BC2-ABBE4F181152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81;p57">
              <a:extLst>
                <a:ext uri="{FF2B5EF4-FFF2-40B4-BE49-F238E27FC236}">
                  <a16:creationId xmlns:a16="http://schemas.microsoft.com/office/drawing/2014/main" id="{58613FD6-23E4-3E9A-7DCD-014A6F2EA717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82;p57">
              <a:extLst>
                <a:ext uri="{FF2B5EF4-FFF2-40B4-BE49-F238E27FC236}">
                  <a16:creationId xmlns:a16="http://schemas.microsoft.com/office/drawing/2014/main" id="{9D1113FD-1575-AF4C-FC73-017870B7F4B3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83;p57">
              <a:extLst>
                <a:ext uri="{FF2B5EF4-FFF2-40B4-BE49-F238E27FC236}">
                  <a16:creationId xmlns:a16="http://schemas.microsoft.com/office/drawing/2014/main" id="{1FC79F4D-F0BA-AB54-DDFE-C7D4AA467FA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84;p57">
              <a:extLst>
                <a:ext uri="{FF2B5EF4-FFF2-40B4-BE49-F238E27FC236}">
                  <a16:creationId xmlns:a16="http://schemas.microsoft.com/office/drawing/2014/main" id="{7B17A278-04C0-F5ED-1569-00ABF59933B9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85;p57">
              <a:extLst>
                <a:ext uri="{FF2B5EF4-FFF2-40B4-BE49-F238E27FC236}">
                  <a16:creationId xmlns:a16="http://schemas.microsoft.com/office/drawing/2014/main" id="{EE76DAB2-C12C-F984-9E81-C8488922421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86;p57">
              <a:extLst>
                <a:ext uri="{FF2B5EF4-FFF2-40B4-BE49-F238E27FC236}">
                  <a16:creationId xmlns:a16="http://schemas.microsoft.com/office/drawing/2014/main" id="{07235A74-FEDF-E688-AACF-EB9CA51CC4A6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87;p57">
              <a:extLst>
                <a:ext uri="{FF2B5EF4-FFF2-40B4-BE49-F238E27FC236}">
                  <a16:creationId xmlns:a16="http://schemas.microsoft.com/office/drawing/2014/main" id="{03B55324-7F4A-2EF5-B91E-AD38DB79F742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88;p57">
              <a:extLst>
                <a:ext uri="{FF2B5EF4-FFF2-40B4-BE49-F238E27FC236}">
                  <a16:creationId xmlns:a16="http://schemas.microsoft.com/office/drawing/2014/main" id="{634823E6-5FFA-9177-6A8C-6863D0092397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89;p57">
              <a:extLst>
                <a:ext uri="{FF2B5EF4-FFF2-40B4-BE49-F238E27FC236}">
                  <a16:creationId xmlns:a16="http://schemas.microsoft.com/office/drawing/2014/main" id="{C4B46C46-3C49-87FB-FA61-4A17611DBEDB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90;p57">
              <a:extLst>
                <a:ext uri="{FF2B5EF4-FFF2-40B4-BE49-F238E27FC236}">
                  <a16:creationId xmlns:a16="http://schemas.microsoft.com/office/drawing/2014/main" id="{9FAA5078-4765-2EAA-78F9-364A513B275F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91;p57">
              <a:extLst>
                <a:ext uri="{FF2B5EF4-FFF2-40B4-BE49-F238E27FC236}">
                  <a16:creationId xmlns:a16="http://schemas.microsoft.com/office/drawing/2014/main" id="{6932F7CF-10B7-A58C-F90E-2506B17E597B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92;p57">
              <a:extLst>
                <a:ext uri="{FF2B5EF4-FFF2-40B4-BE49-F238E27FC236}">
                  <a16:creationId xmlns:a16="http://schemas.microsoft.com/office/drawing/2014/main" id="{4F2A99BD-E9C9-BD1D-7B04-C1BA337F60B1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93;p57">
              <a:extLst>
                <a:ext uri="{FF2B5EF4-FFF2-40B4-BE49-F238E27FC236}">
                  <a16:creationId xmlns:a16="http://schemas.microsoft.com/office/drawing/2014/main" id="{DB7FD6F2-DC9D-4656-238B-1C4AB548735E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94;p57">
              <a:extLst>
                <a:ext uri="{FF2B5EF4-FFF2-40B4-BE49-F238E27FC236}">
                  <a16:creationId xmlns:a16="http://schemas.microsoft.com/office/drawing/2014/main" id="{9C6DDD9E-4B58-F3A9-30EB-5A2C48EFCB08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95;p57">
              <a:extLst>
                <a:ext uri="{FF2B5EF4-FFF2-40B4-BE49-F238E27FC236}">
                  <a16:creationId xmlns:a16="http://schemas.microsoft.com/office/drawing/2014/main" id="{E7575291-DC09-9731-9DE9-5C9ECAD7B23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96;p57">
              <a:extLst>
                <a:ext uri="{FF2B5EF4-FFF2-40B4-BE49-F238E27FC236}">
                  <a16:creationId xmlns:a16="http://schemas.microsoft.com/office/drawing/2014/main" id="{9E9AF8E8-14EE-A539-1D0A-D57F2B24D68D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97;p57">
              <a:extLst>
                <a:ext uri="{FF2B5EF4-FFF2-40B4-BE49-F238E27FC236}">
                  <a16:creationId xmlns:a16="http://schemas.microsoft.com/office/drawing/2014/main" id="{9F3333C9-B02E-88C2-7CD4-D9E45935CCA8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98;p57">
              <a:extLst>
                <a:ext uri="{FF2B5EF4-FFF2-40B4-BE49-F238E27FC236}">
                  <a16:creationId xmlns:a16="http://schemas.microsoft.com/office/drawing/2014/main" id="{B7FEAC61-FA88-2AC2-2991-EC46577CE746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999;p57">
              <a:extLst>
                <a:ext uri="{FF2B5EF4-FFF2-40B4-BE49-F238E27FC236}">
                  <a16:creationId xmlns:a16="http://schemas.microsoft.com/office/drawing/2014/main" id="{B5AFDAC3-B43C-B7A9-4537-F90BC13D4A1B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00;p57">
              <a:extLst>
                <a:ext uri="{FF2B5EF4-FFF2-40B4-BE49-F238E27FC236}">
                  <a16:creationId xmlns:a16="http://schemas.microsoft.com/office/drawing/2014/main" id="{FD5A3A09-64D7-D1F7-8199-345AC47D9911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01;p57">
              <a:extLst>
                <a:ext uri="{FF2B5EF4-FFF2-40B4-BE49-F238E27FC236}">
                  <a16:creationId xmlns:a16="http://schemas.microsoft.com/office/drawing/2014/main" id="{2F507EB5-8B16-4CF3-64D7-55D6BBCB97D4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02;p57">
              <a:extLst>
                <a:ext uri="{FF2B5EF4-FFF2-40B4-BE49-F238E27FC236}">
                  <a16:creationId xmlns:a16="http://schemas.microsoft.com/office/drawing/2014/main" id="{7DA5DAB8-10CC-7A78-30C8-DBB08CE10DFD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03;p57">
              <a:extLst>
                <a:ext uri="{FF2B5EF4-FFF2-40B4-BE49-F238E27FC236}">
                  <a16:creationId xmlns:a16="http://schemas.microsoft.com/office/drawing/2014/main" id="{A8D380F0-1C0E-3201-94BB-CEDC955E4E80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04;p57">
              <a:extLst>
                <a:ext uri="{FF2B5EF4-FFF2-40B4-BE49-F238E27FC236}">
                  <a16:creationId xmlns:a16="http://schemas.microsoft.com/office/drawing/2014/main" id="{96FD6874-6850-001D-B2A1-21A87B26390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05;p57">
              <a:extLst>
                <a:ext uri="{FF2B5EF4-FFF2-40B4-BE49-F238E27FC236}">
                  <a16:creationId xmlns:a16="http://schemas.microsoft.com/office/drawing/2014/main" id="{E83B6DFB-0518-BE0B-F5B1-B4CE19735D4D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06;p57">
              <a:extLst>
                <a:ext uri="{FF2B5EF4-FFF2-40B4-BE49-F238E27FC236}">
                  <a16:creationId xmlns:a16="http://schemas.microsoft.com/office/drawing/2014/main" id="{0EBE115D-7CFD-050D-01A6-36EC21E31D02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07;p57">
              <a:extLst>
                <a:ext uri="{FF2B5EF4-FFF2-40B4-BE49-F238E27FC236}">
                  <a16:creationId xmlns:a16="http://schemas.microsoft.com/office/drawing/2014/main" id="{6797D889-6AF6-55A9-8BF7-4CA39764E19B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08;p57">
              <a:extLst>
                <a:ext uri="{FF2B5EF4-FFF2-40B4-BE49-F238E27FC236}">
                  <a16:creationId xmlns:a16="http://schemas.microsoft.com/office/drawing/2014/main" id="{24B701D2-2910-F5EB-D6D8-2D49B7ACFE42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09;p57">
              <a:extLst>
                <a:ext uri="{FF2B5EF4-FFF2-40B4-BE49-F238E27FC236}">
                  <a16:creationId xmlns:a16="http://schemas.microsoft.com/office/drawing/2014/main" id="{A2AEB587-D8A0-480D-66D6-6A6B9C5D087A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10;p57">
              <a:extLst>
                <a:ext uri="{FF2B5EF4-FFF2-40B4-BE49-F238E27FC236}">
                  <a16:creationId xmlns:a16="http://schemas.microsoft.com/office/drawing/2014/main" id="{50354AFA-D262-8B33-A720-22ADB25AA2F5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11;p57">
              <a:extLst>
                <a:ext uri="{FF2B5EF4-FFF2-40B4-BE49-F238E27FC236}">
                  <a16:creationId xmlns:a16="http://schemas.microsoft.com/office/drawing/2014/main" id="{E4350AAF-48DA-4FA8-1350-4B4E5FBCCDD9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12;p57">
              <a:extLst>
                <a:ext uri="{FF2B5EF4-FFF2-40B4-BE49-F238E27FC236}">
                  <a16:creationId xmlns:a16="http://schemas.microsoft.com/office/drawing/2014/main" id="{AAE8FE07-1CAB-A913-C8E2-21B82DD599BE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13;p57">
              <a:extLst>
                <a:ext uri="{FF2B5EF4-FFF2-40B4-BE49-F238E27FC236}">
                  <a16:creationId xmlns:a16="http://schemas.microsoft.com/office/drawing/2014/main" id="{91ADE4BF-E4E4-63C2-CF53-75385B13E87A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14;p57">
              <a:extLst>
                <a:ext uri="{FF2B5EF4-FFF2-40B4-BE49-F238E27FC236}">
                  <a16:creationId xmlns:a16="http://schemas.microsoft.com/office/drawing/2014/main" id="{3DEB9B87-D842-F99E-1BE5-AA758275928C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15;p57">
              <a:extLst>
                <a:ext uri="{FF2B5EF4-FFF2-40B4-BE49-F238E27FC236}">
                  <a16:creationId xmlns:a16="http://schemas.microsoft.com/office/drawing/2014/main" id="{B258D2EE-823B-8CCA-B791-042C6E7D4629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16;p57">
              <a:extLst>
                <a:ext uri="{FF2B5EF4-FFF2-40B4-BE49-F238E27FC236}">
                  <a16:creationId xmlns:a16="http://schemas.microsoft.com/office/drawing/2014/main" id="{A570439B-7381-D3FB-C9A0-E5AF6F8B7030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17;p57">
              <a:extLst>
                <a:ext uri="{FF2B5EF4-FFF2-40B4-BE49-F238E27FC236}">
                  <a16:creationId xmlns:a16="http://schemas.microsoft.com/office/drawing/2014/main" id="{1B2C57D0-5816-6D90-688C-D43A1ECF1443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18;p57">
              <a:extLst>
                <a:ext uri="{FF2B5EF4-FFF2-40B4-BE49-F238E27FC236}">
                  <a16:creationId xmlns:a16="http://schemas.microsoft.com/office/drawing/2014/main" id="{CF4E4C84-831C-C38D-455A-FF4E41C778A3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19;p57">
              <a:extLst>
                <a:ext uri="{FF2B5EF4-FFF2-40B4-BE49-F238E27FC236}">
                  <a16:creationId xmlns:a16="http://schemas.microsoft.com/office/drawing/2014/main" id="{B7777C69-469C-27C1-7958-3C05FABFD726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20;p57">
              <a:extLst>
                <a:ext uri="{FF2B5EF4-FFF2-40B4-BE49-F238E27FC236}">
                  <a16:creationId xmlns:a16="http://schemas.microsoft.com/office/drawing/2014/main" id="{D76D00B2-A9E5-8D3E-CFE2-7108F84E75A7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21;p57">
              <a:extLst>
                <a:ext uri="{FF2B5EF4-FFF2-40B4-BE49-F238E27FC236}">
                  <a16:creationId xmlns:a16="http://schemas.microsoft.com/office/drawing/2014/main" id="{62C5956F-F108-6AF2-9DD0-5A190087F98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22;p57">
              <a:extLst>
                <a:ext uri="{FF2B5EF4-FFF2-40B4-BE49-F238E27FC236}">
                  <a16:creationId xmlns:a16="http://schemas.microsoft.com/office/drawing/2014/main" id="{4CE7BB0F-7A40-BC63-07DF-1E8B0B2A95B2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23;p57">
              <a:extLst>
                <a:ext uri="{FF2B5EF4-FFF2-40B4-BE49-F238E27FC236}">
                  <a16:creationId xmlns:a16="http://schemas.microsoft.com/office/drawing/2014/main" id="{93D45F5D-DDDC-7A54-B83E-40FB2A328D69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24;p57">
              <a:extLst>
                <a:ext uri="{FF2B5EF4-FFF2-40B4-BE49-F238E27FC236}">
                  <a16:creationId xmlns:a16="http://schemas.microsoft.com/office/drawing/2014/main" id="{4FDF8F11-3B1E-FA4C-20EA-4FBB8658B953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25;p57">
              <a:extLst>
                <a:ext uri="{FF2B5EF4-FFF2-40B4-BE49-F238E27FC236}">
                  <a16:creationId xmlns:a16="http://schemas.microsoft.com/office/drawing/2014/main" id="{1CE98550-3541-7832-503C-95F89B019465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26;p57">
              <a:extLst>
                <a:ext uri="{FF2B5EF4-FFF2-40B4-BE49-F238E27FC236}">
                  <a16:creationId xmlns:a16="http://schemas.microsoft.com/office/drawing/2014/main" id="{3F737B5D-13C3-9F0F-C20E-4E7D96C25386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27;p57">
              <a:extLst>
                <a:ext uri="{FF2B5EF4-FFF2-40B4-BE49-F238E27FC236}">
                  <a16:creationId xmlns:a16="http://schemas.microsoft.com/office/drawing/2014/main" id="{404BF57E-3A47-1CA2-D95E-4CD0C15F7979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28;p57">
              <a:extLst>
                <a:ext uri="{FF2B5EF4-FFF2-40B4-BE49-F238E27FC236}">
                  <a16:creationId xmlns:a16="http://schemas.microsoft.com/office/drawing/2014/main" id="{A53FB00E-B3B9-7FD0-FC56-EC371938E43B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29;p57">
              <a:extLst>
                <a:ext uri="{FF2B5EF4-FFF2-40B4-BE49-F238E27FC236}">
                  <a16:creationId xmlns:a16="http://schemas.microsoft.com/office/drawing/2014/main" id="{1F587920-91BD-72A2-E677-7C9C98E19FE0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30;p57">
              <a:extLst>
                <a:ext uri="{FF2B5EF4-FFF2-40B4-BE49-F238E27FC236}">
                  <a16:creationId xmlns:a16="http://schemas.microsoft.com/office/drawing/2014/main" id="{7A858FBC-5B03-EF1E-5032-0F280AA959DF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31;p57">
              <a:extLst>
                <a:ext uri="{FF2B5EF4-FFF2-40B4-BE49-F238E27FC236}">
                  <a16:creationId xmlns:a16="http://schemas.microsoft.com/office/drawing/2014/main" id="{CAD2411A-A9B2-75B9-EF28-3739C91072BE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32;p57">
              <a:extLst>
                <a:ext uri="{FF2B5EF4-FFF2-40B4-BE49-F238E27FC236}">
                  <a16:creationId xmlns:a16="http://schemas.microsoft.com/office/drawing/2014/main" id="{EE91E669-6063-4856-FA45-C5DCCBA6390D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33;p57">
              <a:extLst>
                <a:ext uri="{FF2B5EF4-FFF2-40B4-BE49-F238E27FC236}">
                  <a16:creationId xmlns:a16="http://schemas.microsoft.com/office/drawing/2014/main" id="{5541179B-749F-AD30-F888-EF55E3DCFD71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34;p57">
              <a:extLst>
                <a:ext uri="{FF2B5EF4-FFF2-40B4-BE49-F238E27FC236}">
                  <a16:creationId xmlns:a16="http://schemas.microsoft.com/office/drawing/2014/main" id="{8B13B562-7B36-ADE7-5F6F-A17F49AE1786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35;p57">
              <a:extLst>
                <a:ext uri="{FF2B5EF4-FFF2-40B4-BE49-F238E27FC236}">
                  <a16:creationId xmlns:a16="http://schemas.microsoft.com/office/drawing/2014/main" id="{45B12075-2101-8859-8F4D-CE5D362F226C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36;p57">
              <a:extLst>
                <a:ext uri="{FF2B5EF4-FFF2-40B4-BE49-F238E27FC236}">
                  <a16:creationId xmlns:a16="http://schemas.microsoft.com/office/drawing/2014/main" id="{3C425726-F997-3FBA-54B1-1EE655860D29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37;p57">
              <a:extLst>
                <a:ext uri="{FF2B5EF4-FFF2-40B4-BE49-F238E27FC236}">
                  <a16:creationId xmlns:a16="http://schemas.microsoft.com/office/drawing/2014/main" id="{015CAC34-205C-0CA1-C9E2-8AACC1EFFFE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38;p57">
              <a:extLst>
                <a:ext uri="{FF2B5EF4-FFF2-40B4-BE49-F238E27FC236}">
                  <a16:creationId xmlns:a16="http://schemas.microsoft.com/office/drawing/2014/main" id="{D4A3A984-C183-3DBE-A6F3-3D8F81A15C55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39;p57">
              <a:extLst>
                <a:ext uri="{FF2B5EF4-FFF2-40B4-BE49-F238E27FC236}">
                  <a16:creationId xmlns:a16="http://schemas.microsoft.com/office/drawing/2014/main" id="{D56C86BB-5F0C-E828-73B3-CB89D06848A7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40;p57">
              <a:extLst>
                <a:ext uri="{FF2B5EF4-FFF2-40B4-BE49-F238E27FC236}">
                  <a16:creationId xmlns:a16="http://schemas.microsoft.com/office/drawing/2014/main" id="{19FFFC6D-0E98-CB61-E4EA-ABF82D934183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41;p57">
              <a:extLst>
                <a:ext uri="{FF2B5EF4-FFF2-40B4-BE49-F238E27FC236}">
                  <a16:creationId xmlns:a16="http://schemas.microsoft.com/office/drawing/2014/main" id="{3B951F00-602D-86D2-B304-891AC51AE677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42;p57">
              <a:extLst>
                <a:ext uri="{FF2B5EF4-FFF2-40B4-BE49-F238E27FC236}">
                  <a16:creationId xmlns:a16="http://schemas.microsoft.com/office/drawing/2014/main" id="{827B1A94-D937-717D-150F-6CCD0387F50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43;p57">
              <a:extLst>
                <a:ext uri="{FF2B5EF4-FFF2-40B4-BE49-F238E27FC236}">
                  <a16:creationId xmlns:a16="http://schemas.microsoft.com/office/drawing/2014/main" id="{FE0CD9F0-1FB1-CA1E-4A03-E4EBA108D346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44;p57">
              <a:extLst>
                <a:ext uri="{FF2B5EF4-FFF2-40B4-BE49-F238E27FC236}">
                  <a16:creationId xmlns:a16="http://schemas.microsoft.com/office/drawing/2014/main" id="{CCC40C45-03A9-A244-4B6A-1A8F44C88E36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45;p57">
              <a:extLst>
                <a:ext uri="{FF2B5EF4-FFF2-40B4-BE49-F238E27FC236}">
                  <a16:creationId xmlns:a16="http://schemas.microsoft.com/office/drawing/2014/main" id="{D231CECC-D974-E469-9A1A-089A0E4B14B6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46;p57">
              <a:extLst>
                <a:ext uri="{FF2B5EF4-FFF2-40B4-BE49-F238E27FC236}">
                  <a16:creationId xmlns:a16="http://schemas.microsoft.com/office/drawing/2014/main" id="{FC1CCC5C-23DB-371B-34D4-ED542163FAF7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47;p57">
              <a:extLst>
                <a:ext uri="{FF2B5EF4-FFF2-40B4-BE49-F238E27FC236}">
                  <a16:creationId xmlns:a16="http://schemas.microsoft.com/office/drawing/2014/main" id="{A0C8A835-2A4E-3912-77A4-23A34283E025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48;p57">
              <a:extLst>
                <a:ext uri="{FF2B5EF4-FFF2-40B4-BE49-F238E27FC236}">
                  <a16:creationId xmlns:a16="http://schemas.microsoft.com/office/drawing/2014/main" id="{5F6E5B4E-5F5D-FAB9-D0A3-425AEEE5A40E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49;p57">
              <a:extLst>
                <a:ext uri="{FF2B5EF4-FFF2-40B4-BE49-F238E27FC236}">
                  <a16:creationId xmlns:a16="http://schemas.microsoft.com/office/drawing/2014/main" id="{79F79639-ACB0-F153-144E-9795BDB879DE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50;p57">
              <a:extLst>
                <a:ext uri="{FF2B5EF4-FFF2-40B4-BE49-F238E27FC236}">
                  <a16:creationId xmlns:a16="http://schemas.microsoft.com/office/drawing/2014/main" id="{D8338459-0FBA-281C-3528-BBF71DB17A99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51;p57">
              <a:extLst>
                <a:ext uri="{FF2B5EF4-FFF2-40B4-BE49-F238E27FC236}">
                  <a16:creationId xmlns:a16="http://schemas.microsoft.com/office/drawing/2014/main" id="{B31CB68B-B101-EB2C-A8B1-7D925B4FA398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52;p57">
              <a:extLst>
                <a:ext uri="{FF2B5EF4-FFF2-40B4-BE49-F238E27FC236}">
                  <a16:creationId xmlns:a16="http://schemas.microsoft.com/office/drawing/2014/main" id="{9ABCEE63-15A2-C941-9BAD-D2C99626857F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53;p57">
              <a:extLst>
                <a:ext uri="{FF2B5EF4-FFF2-40B4-BE49-F238E27FC236}">
                  <a16:creationId xmlns:a16="http://schemas.microsoft.com/office/drawing/2014/main" id="{88C4EFA1-2943-A304-5181-4EC1AAE138BF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54;p57">
              <a:extLst>
                <a:ext uri="{FF2B5EF4-FFF2-40B4-BE49-F238E27FC236}">
                  <a16:creationId xmlns:a16="http://schemas.microsoft.com/office/drawing/2014/main" id="{57841DA8-7611-5EA3-90B8-C470EBF6D549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55;p57">
              <a:extLst>
                <a:ext uri="{FF2B5EF4-FFF2-40B4-BE49-F238E27FC236}">
                  <a16:creationId xmlns:a16="http://schemas.microsoft.com/office/drawing/2014/main" id="{2CAE643B-4E3F-1E67-1140-CD342FD78108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56;p57">
              <a:extLst>
                <a:ext uri="{FF2B5EF4-FFF2-40B4-BE49-F238E27FC236}">
                  <a16:creationId xmlns:a16="http://schemas.microsoft.com/office/drawing/2014/main" id="{D02842E8-1F6C-46A8-1709-D9644C512190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57;p57">
              <a:extLst>
                <a:ext uri="{FF2B5EF4-FFF2-40B4-BE49-F238E27FC236}">
                  <a16:creationId xmlns:a16="http://schemas.microsoft.com/office/drawing/2014/main" id="{8DD18DA5-F64B-F65C-8749-F8CB3955DB70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58;p57">
              <a:extLst>
                <a:ext uri="{FF2B5EF4-FFF2-40B4-BE49-F238E27FC236}">
                  <a16:creationId xmlns:a16="http://schemas.microsoft.com/office/drawing/2014/main" id="{F3E52C2E-0A6F-CCC1-B668-990FF6CAFA2D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59;p57">
              <a:extLst>
                <a:ext uri="{FF2B5EF4-FFF2-40B4-BE49-F238E27FC236}">
                  <a16:creationId xmlns:a16="http://schemas.microsoft.com/office/drawing/2014/main" id="{A7FEF404-86F3-99FC-502B-2F37B4E72A34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60;p57">
              <a:extLst>
                <a:ext uri="{FF2B5EF4-FFF2-40B4-BE49-F238E27FC236}">
                  <a16:creationId xmlns:a16="http://schemas.microsoft.com/office/drawing/2014/main" id="{2769DFED-9519-09B4-48CD-7EE9446297AA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61;p57">
              <a:extLst>
                <a:ext uri="{FF2B5EF4-FFF2-40B4-BE49-F238E27FC236}">
                  <a16:creationId xmlns:a16="http://schemas.microsoft.com/office/drawing/2014/main" id="{037328E7-2281-13FF-1609-668AF814CB77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62;p57">
              <a:extLst>
                <a:ext uri="{FF2B5EF4-FFF2-40B4-BE49-F238E27FC236}">
                  <a16:creationId xmlns:a16="http://schemas.microsoft.com/office/drawing/2014/main" id="{3EDA6811-6572-9B94-68E7-9E334D6084FD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63;p57">
              <a:extLst>
                <a:ext uri="{FF2B5EF4-FFF2-40B4-BE49-F238E27FC236}">
                  <a16:creationId xmlns:a16="http://schemas.microsoft.com/office/drawing/2014/main" id="{90D090E9-5A76-65C3-F922-D9F619355F7F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64;p57">
              <a:extLst>
                <a:ext uri="{FF2B5EF4-FFF2-40B4-BE49-F238E27FC236}">
                  <a16:creationId xmlns:a16="http://schemas.microsoft.com/office/drawing/2014/main" id="{EEAC1026-A938-A455-BF9C-3C3EB1227A3C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65;p57">
              <a:extLst>
                <a:ext uri="{FF2B5EF4-FFF2-40B4-BE49-F238E27FC236}">
                  <a16:creationId xmlns:a16="http://schemas.microsoft.com/office/drawing/2014/main" id="{61475030-03DD-86CE-B02E-087043D1F19C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66;p57">
              <a:extLst>
                <a:ext uri="{FF2B5EF4-FFF2-40B4-BE49-F238E27FC236}">
                  <a16:creationId xmlns:a16="http://schemas.microsoft.com/office/drawing/2014/main" id="{E1B9B6D7-9A9F-3B63-1126-159E8368700E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67;p57">
              <a:extLst>
                <a:ext uri="{FF2B5EF4-FFF2-40B4-BE49-F238E27FC236}">
                  <a16:creationId xmlns:a16="http://schemas.microsoft.com/office/drawing/2014/main" id="{C7F01118-D6CA-B303-BA7C-F50598D2B418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68;p57">
              <a:extLst>
                <a:ext uri="{FF2B5EF4-FFF2-40B4-BE49-F238E27FC236}">
                  <a16:creationId xmlns:a16="http://schemas.microsoft.com/office/drawing/2014/main" id="{7C57546F-A0E1-C0A1-3A92-33C3294D3D6D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69;p57">
              <a:extLst>
                <a:ext uri="{FF2B5EF4-FFF2-40B4-BE49-F238E27FC236}">
                  <a16:creationId xmlns:a16="http://schemas.microsoft.com/office/drawing/2014/main" id="{F3339C0F-0E4F-632F-CDC6-1C077BA48CE3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70;p57">
              <a:extLst>
                <a:ext uri="{FF2B5EF4-FFF2-40B4-BE49-F238E27FC236}">
                  <a16:creationId xmlns:a16="http://schemas.microsoft.com/office/drawing/2014/main" id="{60559494-DB81-E425-F17F-25F13E91DB06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71;p57">
              <a:extLst>
                <a:ext uri="{FF2B5EF4-FFF2-40B4-BE49-F238E27FC236}">
                  <a16:creationId xmlns:a16="http://schemas.microsoft.com/office/drawing/2014/main" id="{C6632A35-8E6A-893E-4B16-51682B182AE1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72;p57">
              <a:extLst>
                <a:ext uri="{FF2B5EF4-FFF2-40B4-BE49-F238E27FC236}">
                  <a16:creationId xmlns:a16="http://schemas.microsoft.com/office/drawing/2014/main" id="{9296A06B-0B93-DD7A-9670-5FFE34279E4A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73;p57">
              <a:extLst>
                <a:ext uri="{FF2B5EF4-FFF2-40B4-BE49-F238E27FC236}">
                  <a16:creationId xmlns:a16="http://schemas.microsoft.com/office/drawing/2014/main" id="{BF8C33C5-B4E5-B615-98CA-E3A9B1AA9C4C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74;p57">
              <a:extLst>
                <a:ext uri="{FF2B5EF4-FFF2-40B4-BE49-F238E27FC236}">
                  <a16:creationId xmlns:a16="http://schemas.microsoft.com/office/drawing/2014/main" id="{360D95E7-C374-9986-8406-7BDE6FA41349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1075;p57">
              <a:extLst>
                <a:ext uri="{FF2B5EF4-FFF2-40B4-BE49-F238E27FC236}">
                  <a16:creationId xmlns:a16="http://schemas.microsoft.com/office/drawing/2014/main" id="{A0E924C7-D882-E33F-6D5D-E281A0F29F80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1076;p57">
              <a:extLst>
                <a:ext uri="{FF2B5EF4-FFF2-40B4-BE49-F238E27FC236}">
                  <a16:creationId xmlns:a16="http://schemas.microsoft.com/office/drawing/2014/main" id="{12F7F69F-5FBF-7502-B9D6-413BD7029F5A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1077;p57">
              <a:extLst>
                <a:ext uri="{FF2B5EF4-FFF2-40B4-BE49-F238E27FC236}">
                  <a16:creationId xmlns:a16="http://schemas.microsoft.com/office/drawing/2014/main" id="{68DF5FA6-A82D-81A8-FCB0-F9EB90B5F762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078;p57">
              <a:extLst>
                <a:ext uri="{FF2B5EF4-FFF2-40B4-BE49-F238E27FC236}">
                  <a16:creationId xmlns:a16="http://schemas.microsoft.com/office/drawing/2014/main" id="{95927898-03C5-5FE5-52CC-1FF925C61D15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1079;p57">
              <a:extLst>
                <a:ext uri="{FF2B5EF4-FFF2-40B4-BE49-F238E27FC236}">
                  <a16:creationId xmlns:a16="http://schemas.microsoft.com/office/drawing/2014/main" id="{C321E495-8FEE-C0CF-D2C5-DA6394BED346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1080;p57">
              <a:extLst>
                <a:ext uri="{FF2B5EF4-FFF2-40B4-BE49-F238E27FC236}">
                  <a16:creationId xmlns:a16="http://schemas.microsoft.com/office/drawing/2014/main" id="{8541FFFC-D38D-C27A-30FB-2068C3BBAEB1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278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wo column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74DB2DF-BF7E-35C0-9240-2947C59020E7}"/>
              </a:ext>
            </a:extLst>
          </p:cNvPr>
          <p:cNvSpPr/>
          <p:nvPr userDrawn="1"/>
        </p:nvSpPr>
        <p:spPr>
          <a:xfrm>
            <a:off x="6096000" y="-27178"/>
            <a:ext cx="6096001" cy="6885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noFill/>
            </a:endParaRPr>
          </a:p>
        </p:txBody>
      </p:sp>
      <p:grpSp>
        <p:nvGrpSpPr>
          <p:cNvPr id="40" name="Google Shape;40;p6"/>
          <p:cNvGrpSpPr/>
          <p:nvPr/>
        </p:nvGrpSpPr>
        <p:grpSpPr>
          <a:xfrm>
            <a:off x="-498349" y="-240836"/>
            <a:ext cx="13256600" cy="2234400"/>
            <a:chOff x="-367875" y="-93040"/>
            <a:chExt cx="9942450" cy="1675800"/>
          </a:xfrm>
        </p:grpSpPr>
        <p:sp>
          <p:nvSpPr>
            <p:cNvPr id="42" name="Google Shape;42;p6"/>
            <p:cNvSpPr/>
            <p:nvPr/>
          </p:nvSpPr>
          <p:spPr>
            <a:xfrm>
              <a:off x="-139600" y="67204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367875" y="280929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 rot="10800000">
              <a:off x="8588475" y="-93040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4619F56C-2A8F-9C10-E78D-413EBE05101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59786" y="477466"/>
            <a:ext cx="4641329" cy="589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s-ES" dirty="0" err="1"/>
              <a:t>Title</a:t>
            </a:r>
            <a:r>
              <a:rPr lang="es-ES" dirty="0"/>
              <a:t> 01</a:t>
            </a:r>
            <a:endParaRPr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DED59F9-704B-8176-3E8D-9361745965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6917" y="508265"/>
            <a:ext cx="4753133" cy="588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  <a:lvl2pPr marL="0" indent="0"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1"/>
            <a:r>
              <a:rPr lang="es-ES" dirty="0" err="1"/>
              <a:t>Title</a:t>
            </a:r>
            <a:r>
              <a:rPr lang="es-ES" dirty="0"/>
              <a:t> 02</a:t>
            </a:r>
          </a:p>
        </p:txBody>
      </p:sp>
      <p:sp>
        <p:nvSpPr>
          <p:cNvPr id="13" name="Google Shape;26;p4">
            <a:extLst>
              <a:ext uri="{FF2B5EF4-FFF2-40B4-BE49-F238E27FC236}">
                <a16:creationId xmlns:a16="http://schemas.microsoft.com/office/drawing/2014/main" id="{92900E7E-D5F5-2865-FBD6-BB0BA5AA372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1166386" y="2184398"/>
            <a:ext cx="4634729" cy="3365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es-ES" dirty="0"/>
              <a:t>Text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graphic</a:t>
            </a:r>
            <a:endParaRPr dirty="0"/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54357659-7439-5F8E-EC17-7CDE67D25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9786" y="1511950"/>
            <a:ext cx="4634729" cy="543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Highlight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01</a:t>
            </a:r>
          </a:p>
        </p:txBody>
      </p:sp>
      <p:sp>
        <p:nvSpPr>
          <p:cNvPr id="15" name="Google Shape;26;p4">
            <a:extLst>
              <a:ext uri="{FF2B5EF4-FFF2-40B4-BE49-F238E27FC236}">
                <a16:creationId xmlns:a16="http://schemas.microsoft.com/office/drawing/2014/main" id="{C10D6970-864F-F5AF-8357-AD3D8BCD1F2E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703518" y="2184398"/>
            <a:ext cx="4746533" cy="3365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es-ES" dirty="0"/>
              <a:t>Text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graphic</a:t>
            </a:r>
            <a:endParaRPr dirty="0"/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E2622DC8-4C24-4E18-75DE-BE8A691D8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6918" y="1511950"/>
            <a:ext cx="4746533" cy="543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Highlight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02</a:t>
            </a: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705705A9-F736-4537-9DC8-AD0D599C2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5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image backgroun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ABB5BE-0D57-1059-D10A-1C6DA9848A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err="1"/>
              <a:t>Important</a:t>
            </a:r>
            <a:r>
              <a:rPr lang="es-ES"/>
              <a:t> </a:t>
            </a:r>
            <a:r>
              <a:rPr lang="es-ES" err="1"/>
              <a:t>image</a:t>
            </a:r>
            <a:endParaRPr lang="es-ES"/>
          </a:p>
        </p:txBody>
      </p:sp>
      <p:grpSp>
        <p:nvGrpSpPr>
          <p:cNvPr id="47" name="Google Shape;47;p7"/>
          <p:cNvGrpSpPr/>
          <p:nvPr userDrawn="1"/>
        </p:nvGrpSpPr>
        <p:grpSpPr>
          <a:xfrm>
            <a:off x="-317732" y="-746466"/>
            <a:ext cx="13748733" cy="8370833"/>
            <a:chOff x="-238300" y="-559850"/>
            <a:chExt cx="10311550" cy="6278125"/>
          </a:xfrm>
        </p:grpSpPr>
        <p:sp>
          <p:nvSpPr>
            <p:cNvPr id="48" name="Google Shape;48;p7"/>
            <p:cNvSpPr/>
            <p:nvPr/>
          </p:nvSpPr>
          <p:spPr>
            <a:xfrm>
              <a:off x="7550850" y="-559850"/>
              <a:ext cx="2522400" cy="1498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-238300" y="4321475"/>
              <a:ext cx="953400" cy="13968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2DCD9384-1C5C-8C2D-2485-8D548FC323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4" name="Google Shape;840;p57">
            <a:extLst>
              <a:ext uri="{FF2B5EF4-FFF2-40B4-BE49-F238E27FC236}">
                <a16:creationId xmlns:a16="http://schemas.microsoft.com/office/drawing/2014/main" id="{5D411A2A-9065-A68A-D75B-9A2E42C4C9E6}"/>
              </a:ext>
            </a:extLst>
          </p:cNvPr>
          <p:cNvGrpSpPr/>
          <p:nvPr userDrawn="1"/>
        </p:nvGrpSpPr>
        <p:grpSpPr>
          <a:xfrm rot="5400000">
            <a:off x="10644792" y="965280"/>
            <a:ext cx="2802053" cy="871493"/>
            <a:chOff x="731831" y="1315631"/>
            <a:chExt cx="2101540" cy="653620"/>
          </a:xfrm>
        </p:grpSpPr>
        <p:sp>
          <p:nvSpPr>
            <p:cNvPr id="5" name="Google Shape;841;p57">
              <a:extLst>
                <a:ext uri="{FF2B5EF4-FFF2-40B4-BE49-F238E27FC236}">
                  <a16:creationId xmlns:a16="http://schemas.microsoft.com/office/drawing/2014/main" id="{062AF1F5-6679-F49C-D753-157724FA9181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842;p57">
              <a:extLst>
                <a:ext uri="{FF2B5EF4-FFF2-40B4-BE49-F238E27FC236}">
                  <a16:creationId xmlns:a16="http://schemas.microsoft.com/office/drawing/2014/main" id="{BD670BC3-CCA3-D132-ED6D-7F44FC0DBD2D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843;p57">
              <a:extLst>
                <a:ext uri="{FF2B5EF4-FFF2-40B4-BE49-F238E27FC236}">
                  <a16:creationId xmlns:a16="http://schemas.microsoft.com/office/drawing/2014/main" id="{EB426D19-470B-B917-4C04-0B2430FF7686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4;p57">
              <a:extLst>
                <a:ext uri="{FF2B5EF4-FFF2-40B4-BE49-F238E27FC236}">
                  <a16:creationId xmlns:a16="http://schemas.microsoft.com/office/drawing/2014/main" id="{F499B75E-D095-788D-EB39-DD6036B499AB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5;p57">
              <a:extLst>
                <a:ext uri="{FF2B5EF4-FFF2-40B4-BE49-F238E27FC236}">
                  <a16:creationId xmlns:a16="http://schemas.microsoft.com/office/drawing/2014/main" id="{3BD54F89-B1B1-5BB3-DBED-A86455EAF4D6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46;p57">
              <a:extLst>
                <a:ext uri="{FF2B5EF4-FFF2-40B4-BE49-F238E27FC236}">
                  <a16:creationId xmlns:a16="http://schemas.microsoft.com/office/drawing/2014/main" id="{CF97B54A-7E28-0121-DEE9-BCD6A9A0DADB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47;p57">
              <a:extLst>
                <a:ext uri="{FF2B5EF4-FFF2-40B4-BE49-F238E27FC236}">
                  <a16:creationId xmlns:a16="http://schemas.microsoft.com/office/drawing/2014/main" id="{D5F3C732-D2AC-C7ED-F370-08702973C632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48;p57">
              <a:extLst>
                <a:ext uri="{FF2B5EF4-FFF2-40B4-BE49-F238E27FC236}">
                  <a16:creationId xmlns:a16="http://schemas.microsoft.com/office/drawing/2014/main" id="{C179461A-7B84-3007-E509-72E22ED37FFE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49;p57">
              <a:extLst>
                <a:ext uri="{FF2B5EF4-FFF2-40B4-BE49-F238E27FC236}">
                  <a16:creationId xmlns:a16="http://schemas.microsoft.com/office/drawing/2014/main" id="{31006E6D-F658-B1C5-5906-0470D6A324B8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50;p57">
              <a:extLst>
                <a:ext uri="{FF2B5EF4-FFF2-40B4-BE49-F238E27FC236}">
                  <a16:creationId xmlns:a16="http://schemas.microsoft.com/office/drawing/2014/main" id="{B7BC9EE1-B809-9882-180A-8A5C2977D84E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51;p57">
              <a:extLst>
                <a:ext uri="{FF2B5EF4-FFF2-40B4-BE49-F238E27FC236}">
                  <a16:creationId xmlns:a16="http://schemas.microsoft.com/office/drawing/2014/main" id="{6DE5F0AC-E0A0-01D0-AB95-A91E761C5BA4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52;p57">
              <a:extLst>
                <a:ext uri="{FF2B5EF4-FFF2-40B4-BE49-F238E27FC236}">
                  <a16:creationId xmlns:a16="http://schemas.microsoft.com/office/drawing/2014/main" id="{26F95F12-5D17-C410-CD83-1E5DEAE3894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3;p57">
              <a:extLst>
                <a:ext uri="{FF2B5EF4-FFF2-40B4-BE49-F238E27FC236}">
                  <a16:creationId xmlns:a16="http://schemas.microsoft.com/office/drawing/2014/main" id="{25B56566-BC74-2CAA-53C3-3184FE136952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4;p57">
              <a:extLst>
                <a:ext uri="{FF2B5EF4-FFF2-40B4-BE49-F238E27FC236}">
                  <a16:creationId xmlns:a16="http://schemas.microsoft.com/office/drawing/2014/main" id="{F12A0636-75B1-208E-8B7D-2D13281FF0A0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5;p57">
              <a:extLst>
                <a:ext uri="{FF2B5EF4-FFF2-40B4-BE49-F238E27FC236}">
                  <a16:creationId xmlns:a16="http://schemas.microsoft.com/office/drawing/2014/main" id="{DFAD4ED9-E921-439D-7F7C-29E3DB2350D4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6;p57">
              <a:extLst>
                <a:ext uri="{FF2B5EF4-FFF2-40B4-BE49-F238E27FC236}">
                  <a16:creationId xmlns:a16="http://schemas.microsoft.com/office/drawing/2014/main" id="{79362B1E-0BB6-F89E-A5BA-E2D4BD40AFBD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7;p57">
              <a:extLst>
                <a:ext uri="{FF2B5EF4-FFF2-40B4-BE49-F238E27FC236}">
                  <a16:creationId xmlns:a16="http://schemas.microsoft.com/office/drawing/2014/main" id="{51F77D07-D943-A46A-CC67-1E5FFB24E2BD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8;p57">
              <a:extLst>
                <a:ext uri="{FF2B5EF4-FFF2-40B4-BE49-F238E27FC236}">
                  <a16:creationId xmlns:a16="http://schemas.microsoft.com/office/drawing/2014/main" id="{709A4408-B349-6B23-4383-5FB845B12881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9;p57">
              <a:extLst>
                <a:ext uri="{FF2B5EF4-FFF2-40B4-BE49-F238E27FC236}">
                  <a16:creationId xmlns:a16="http://schemas.microsoft.com/office/drawing/2014/main" id="{127F0FBD-4526-5D56-D5ED-07AD20F5A0ED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60;p57">
              <a:extLst>
                <a:ext uri="{FF2B5EF4-FFF2-40B4-BE49-F238E27FC236}">
                  <a16:creationId xmlns:a16="http://schemas.microsoft.com/office/drawing/2014/main" id="{15A1681E-F8BD-266F-7452-BB88978013ED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61;p57">
              <a:extLst>
                <a:ext uri="{FF2B5EF4-FFF2-40B4-BE49-F238E27FC236}">
                  <a16:creationId xmlns:a16="http://schemas.microsoft.com/office/drawing/2014/main" id="{6300E054-50A9-8DDB-C606-AEB669472D02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62;p57">
              <a:extLst>
                <a:ext uri="{FF2B5EF4-FFF2-40B4-BE49-F238E27FC236}">
                  <a16:creationId xmlns:a16="http://schemas.microsoft.com/office/drawing/2014/main" id="{90A118F5-3960-D516-880B-C2E1DFB0575D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63;p57">
              <a:extLst>
                <a:ext uri="{FF2B5EF4-FFF2-40B4-BE49-F238E27FC236}">
                  <a16:creationId xmlns:a16="http://schemas.microsoft.com/office/drawing/2014/main" id="{98CD2C63-863D-C6E0-5FE3-8B01CBD126A5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64;p57">
              <a:extLst>
                <a:ext uri="{FF2B5EF4-FFF2-40B4-BE49-F238E27FC236}">
                  <a16:creationId xmlns:a16="http://schemas.microsoft.com/office/drawing/2014/main" id="{A52E0082-8074-EB50-2043-3A5CE7F01EF8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5;p57">
              <a:extLst>
                <a:ext uri="{FF2B5EF4-FFF2-40B4-BE49-F238E27FC236}">
                  <a16:creationId xmlns:a16="http://schemas.microsoft.com/office/drawing/2014/main" id="{833ED236-0F6A-FBF1-E3C5-EA974C9C444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6;p57">
              <a:extLst>
                <a:ext uri="{FF2B5EF4-FFF2-40B4-BE49-F238E27FC236}">
                  <a16:creationId xmlns:a16="http://schemas.microsoft.com/office/drawing/2014/main" id="{D7E6091B-24D7-65DA-B10F-5EB0038D0914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7;p57">
              <a:extLst>
                <a:ext uri="{FF2B5EF4-FFF2-40B4-BE49-F238E27FC236}">
                  <a16:creationId xmlns:a16="http://schemas.microsoft.com/office/drawing/2014/main" id="{F97AEDCC-A6E2-7E42-1B9C-65F6A435126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8;p57">
              <a:extLst>
                <a:ext uri="{FF2B5EF4-FFF2-40B4-BE49-F238E27FC236}">
                  <a16:creationId xmlns:a16="http://schemas.microsoft.com/office/drawing/2014/main" id="{A3A8D003-F587-A71E-9674-880CAC387396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9;p57">
              <a:extLst>
                <a:ext uri="{FF2B5EF4-FFF2-40B4-BE49-F238E27FC236}">
                  <a16:creationId xmlns:a16="http://schemas.microsoft.com/office/drawing/2014/main" id="{E4AC894A-86D2-4955-531A-710C59788980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70;p57">
              <a:extLst>
                <a:ext uri="{FF2B5EF4-FFF2-40B4-BE49-F238E27FC236}">
                  <a16:creationId xmlns:a16="http://schemas.microsoft.com/office/drawing/2014/main" id="{961B34FD-DBFD-D905-FCD6-7C169E1B50A8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71;p57">
              <a:extLst>
                <a:ext uri="{FF2B5EF4-FFF2-40B4-BE49-F238E27FC236}">
                  <a16:creationId xmlns:a16="http://schemas.microsoft.com/office/drawing/2014/main" id="{9B9AA314-1B53-6FF1-1DD1-3D28072F6D39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72;p57">
              <a:extLst>
                <a:ext uri="{FF2B5EF4-FFF2-40B4-BE49-F238E27FC236}">
                  <a16:creationId xmlns:a16="http://schemas.microsoft.com/office/drawing/2014/main" id="{6B606F35-5201-336F-8F2B-E714DE01F3A4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73;p57">
              <a:extLst>
                <a:ext uri="{FF2B5EF4-FFF2-40B4-BE49-F238E27FC236}">
                  <a16:creationId xmlns:a16="http://schemas.microsoft.com/office/drawing/2014/main" id="{02BE79FC-8E48-99F6-72BB-632C2B447299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74;p57">
              <a:extLst>
                <a:ext uri="{FF2B5EF4-FFF2-40B4-BE49-F238E27FC236}">
                  <a16:creationId xmlns:a16="http://schemas.microsoft.com/office/drawing/2014/main" id="{A03358D2-2415-ABD1-6064-A5AEA3A03334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5;p57">
              <a:extLst>
                <a:ext uri="{FF2B5EF4-FFF2-40B4-BE49-F238E27FC236}">
                  <a16:creationId xmlns:a16="http://schemas.microsoft.com/office/drawing/2014/main" id="{EAD8EF2C-911F-3CF4-5B61-62C9589B63F2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6;p57">
              <a:extLst>
                <a:ext uri="{FF2B5EF4-FFF2-40B4-BE49-F238E27FC236}">
                  <a16:creationId xmlns:a16="http://schemas.microsoft.com/office/drawing/2014/main" id="{DCA3D08C-55E6-40A3-14E3-14E18E0D029C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7;p57">
              <a:extLst>
                <a:ext uri="{FF2B5EF4-FFF2-40B4-BE49-F238E27FC236}">
                  <a16:creationId xmlns:a16="http://schemas.microsoft.com/office/drawing/2014/main" id="{51174555-72E3-9ECC-7DD3-60775B0E4302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8;p57">
              <a:extLst>
                <a:ext uri="{FF2B5EF4-FFF2-40B4-BE49-F238E27FC236}">
                  <a16:creationId xmlns:a16="http://schemas.microsoft.com/office/drawing/2014/main" id="{0217F0A4-1862-20F8-296F-627C20CE3A0B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9;p57">
              <a:extLst>
                <a:ext uri="{FF2B5EF4-FFF2-40B4-BE49-F238E27FC236}">
                  <a16:creationId xmlns:a16="http://schemas.microsoft.com/office/drawing/2014/main" id="{D008749A-2FE0-D28C-86C7-3525D890787F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80;p57">
              <a:extLst>
                <a:ext uri="{FF2B5EF4-FFF2-40B4-BE49-F238E27FC236}">
                  <a16:creationId xmlns:a16="http://schemas.microsoft.com/office/drawing/2014/main" id="{19634CE9-E44D-9CE0-E89D-F0365A277A99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81;p57">
              <a:extLst>
                <a:ext uri="{FF2B5EF4-FFF2-40B4-BE49-F238E27FC236}">
                  <a16:creationId xmlns:a16="http://schemas.microsoft.com/office/drawing/2014/main" id="{A9F32751-F0A7-BD10-ADE6-8477CFDE6E54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82;p57">
              <a:extLst>
                <a:ext uri="{FF2B5EF4-FFF2-40B4-BE49-F238E27FC236}">
                  <a16:creationId xmlns:a16="http://schemas.microsoft.com/office/drawing/2014/main" id="{00A4EF64-C6E7-2791-6BF5-E3B730AFEFDF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3;p57">
              <a:extLst>
                <a:ext uri="{FF2B5EF4-FFF2-40B4-BE49-F238E27FC236}">
                  <a16:creationId xmlns:a16="http://schemas.microsoft.com/office/drawing/2014/main" id="{21E8564C-4CDD-A69E-23EA-00C6532F5FCB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4;p57">
              <a:extLst>
                <a:ext uri="{FF2B5EF4-FFF2-40B4-BE49-F238E27FC236}">
                  <a16:creationId xmlns:a16="http://schemas.microsoft.com/office/drawing/2014/main" id="{A32CA456-5C4E-E8E8-F272-B862A956699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5;p57">
              <a:extLst>
                <a:ext uri="{FF2B5EF4-FFF2-40B4-BE49-F238E27FC236}">
                  <a16:creationId xmlns:a16="http://schemas.microsoft.com/office/drawing/2014/main" id="{61AB7D36-41B3-D284-1CA6-E49992D99DE4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6;p57">
              <a:extLst>
                <a:ext uri="{FF2B5EF4-FFF2-40B4-BE49-F238E27FC236}">
                  <a16:creationId xmlns:a16="http://schemas.microsoft.com/office/drawing/2014/main" id="{435E113E-F83A-F1EA-996B-CA5D1D44EB31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7;p57">
              <a:extLst>
                <a:ext uri="{FF2B5EF4-FFF2-40B4-BE49-F238E27FC236}">
                  <a16:creationId xmlns:a16="http://schemas.microsoft.com/office/drawing/2014/main" id="{90CC2AA5-AB11-B4E4-892A-78B331B1F5B6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8;p57">
              <a:extLst>
                <a:ext uri="{FF2B5EF4-FFF2-40B4-BE49-F238E27FC236}">
                  <a16:creationId xmlns:a16="http://schemas.microsoft.com/office/drawing/2014/main" id="{D93F26BE-629C-10A1-9FF5-BB21CB76129D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9;p57">
              <a:extLst>
                <a:ext uri="{FF2B5EF4-FFF2-40B4-BE49-F238E27FC236}">
                  <a16:creationId xmlns:a16="http://schemas.microsoft.com/office/drawing/2014/main" id="{21BAF270-6EBD-ADFC-8271-A2A18F024427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0;p57">
              <a:extLst>
                <a:ext uri="{FF2B5EF4-FFF2-40B4-BE49-F238E27FC236}">
                  <a16:creationId xmlns:a16="http://schemas.microsoft.com/office/drawing/2014/main" id="{F3A05071-7BE2-F55B-3732-FEDD26A935F0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1;p57">
              <a:extLst>
                <a:ext uri="{FF2B5EF4-FFF2-40B4-BE49-F238E27FC236}">
                  <a16:creationId xmlns:a16="http://schemas.microsoft.com/office/drawing/2014/main" id="{67CC82C3-DC90-1CAC-690E-CE3FDD6A4F1C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2;p57">
              <a:extLst>
                <a:ext uri="{FF2B5EF4-FFF2-40B4-BE49-F238E27FC236}">
                  <a16:creationId xmlns:a16="http://schemas.microsoft.com/office/drawing/2014/main" id="{40A3CE2B-838B-85E4-1C9A-BED5925FC9AE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3;p57">
              <a:extLst>
                <a:ext uri="{FF2B5EF4-FFF2-40B4-BE49-F238E27FC236}">
                  <a16:creationId xmlns:a16="http://schemas.microsoft.com/office/drawing/2014/main" id="{8737E9E4-AAA5-8326-7CA8-ACE76D71D4AB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4;p57">
              <a:extLst>
                <a:ext uri="{FF2B5EF4-FFF2-40B4-BE49-F238E27FC236}">
                  <a16:creationId xmlns:a16="http://schemas.microsoft.com/office/drawing/2014/main" id="{27F8393C-61EE-C4CE-FB5D-7E7DACAED429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5;p57">
              <a:extLst>
                <a:ext uri="{FF2B5EF4-FFF2-40B4-BE49-F238E27FC236}">
                  <a16:creationId xmlns:a16="http://schemas.microsoft.com/office/drawing/2014/main" id="{BAB4ABEF-0E60-6B99-9EED-08A7E98FA0BA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6;p57">
              <a:extLst>
                <a:ext uri="{FF2B5EF4-FFF2-40B4-BE49-F238E27FC236}">
                  <a16:creationId xmlns:a16="http://schemas.microsoft.com/office/drawing/2014/main" id="{38E8122A-2F6C-F0AC-FA10-8EC4AF769B60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7;p57">
              <a:extLst>
                <a:ext uri="{FF2B5EF4-FFF2-40B4-BE49-F238E27FC236}">
                  <a16:creationId xmlns:a16="http://schemas.microsoft.com/office/drawing/2014/main" id="{A1DA32B4-E4D2-4086-581D-2E4E15A15A29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8;p57">
              <a:extLst>
                <a:ext uri="{FF2B5EF4-FFF2-40B4-BE49-F238E27FC236}">
                  <a16:creationId xmlns:a16="http://schemas.microsoft.com/office/drawing/2014/main" id="{AA95EAA9-8F8D-B3EC-7A2B-BCAB8B9ADA27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9;p57">
              <a:extLst>
                <a:ext uri="{FF2B5EF4-FFF2-40B4-BE49-F238E27FC236}">
                  <a16:creationId xmlns:a16="http://schemas.microsoft.com/office/drawing/2014/main" id="{20F38D0B-6B29-3E07-5839-D7B31D0CDB02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00;p57">
              <a:extLst>
                <a:ext uri="{FF2B5EF4-FFF2-40B4-BE49-F238E27FC236}">
                  <a16:creationId xmlns:a16="http://schemas.microsoft.com/office/drawing/2014/main" id="{741EED6A-C02C-8745-78DB-6929617DC12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1;p57">
              <a:extLst>
                <a:ext uri="{FF2B5EF4-FFF2-40B4-BE49-F238E27FC236}">
                  <a16:creationId xmlns:a16="http://schemas.microsoft.com/office/drawing/2014/main" id="{811B4818-83D0-D94D-0C44-9CD17379CF08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2;p57">
              <a:extLst>
                <a:ext uri="{FF2B5EF4-FFF2-40B4-BE49-F238E27FC236}">
                  <a16:creationId xmlns:a16="http://schemas.microsoft.com/office/drawing/2014/main" id="{F88C1176-FE1F-6F47-8CDB-CC703ADE22BC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3;p57">
              <a:extLst>
                <a:ext uri="{FF2B5EF4-FFF2-40B4-BE49-F238E27FC236}">
                  <a16:creationId xmlns:a16="http://schemas.microsoft.com/office/drawing/2014/main" id="{36B8DD77-C8B6-09CA-06BF-90223C9E9258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4;p57">
              <a:extLst>
                <a:ext uri="{FF2B5EF4-FFF2-40B4-BE49-F238E27FC236}">
                  <a16:creationId xmlns:a16="http://schemas.microsoft.com/office/drawing/2014/main" id="{AAB72B2A-671B-623F-09A7-0FCA3E83C5B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5;p57">
              <a:extLst>
                <a:ext uri="{FF2B5EF4-FFF2-40B4-BE49-F238E27FC236}">
                  <a16:creationId xmlns:a16="http://schemas.microsoft.com/office/drawing/2014/main" id="{214A21B5-86E0-9D66-10B4-03FAE1BDD5E4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6;p57">
              <a:extLst>
                <a:ext uri="{FF2B5EF4-FFF2-40B4-BE49-F238E27FC236}">
                  <a16:creationId xmlns:a16="http://schemas.microsoft.com/office/drawing/2014/main" id="{49BF7813-F51D-A277-34A9-F8F8D68CF4A2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7;p57">
              <a:extLst>
                <a:ext uri="{FF2B5EF4-FFF2-40B4-BE49-F238E27FC236}">
                  <a16:creationId xmlns:a16="http://schemas.microsoft.com/office/drawing/2014/main" id="{7EE8EA25-43B0-2543-4C12-55B5709492F0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8;p57">
              <a:extLst>
                <a:ext uri="{FF2B5EF4-FFF2-40B4-BE49-F238E27FC236}">
                  <a16:creationId xmlns:a16="http://schemas.microsoft.com/office/drawing/2014/main" id="{95545AB9-0C6D-4023-61E0-85BB650FDF45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09;p57">
              <a:extLst>
                <a:ext uri="{FF2B5EF4-FFF2-40B4-BE49-F238E27FC236}">
                  <a16:creationId xmlns:a16="http://schemas.microsoft.com/office/drawing/2014/main" id="{DDFC7EAB-A524-820B-9194-075F7F295DAE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10;p57">
              <a:extLst>
                <a:ext uri="{FF2B5EF4-FFF2-40B4-BE49-F238E27FC236}">
                  <a16:creationId xmlns:a16="http://schemas.microsoft.com/office/drawing/2014/main" id="{4FE29813-14B1-9D84-5096-EEEA1E83CB91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11;p57">
              <a:extLst>
                <a:ext uri="{FF2B5EF4-FFF2-40B4-BE49-F238E27FC236}">
                  <a16:creationId xmlns:a16="http://schemas.microsoft.com/office/drawing/2014/main" id="{79952891-7EB8-4E9E-954F-99962DCB95AB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12;p57">
              <a:extLst>
                <a:ext uri="{FF2B5EF4-FFF2-40B4-BE49-F238E27FC236}">
                  <a16:creationId xmlns:a16="http://schemas.microsoft.com/office/drawing/2014/main" id="{E8DB7833-18DC-7C60-E91A-CE68A06E5DF9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3;p57">
              <a:extLst>
                <a:ext uri="{FF2B5EF4-FFF2-40B4-BE49-F238E27FC236}">
                  <a16:creationId xmlns:a16="http://schemas.microsoft.com/office/drawing/2014/main" id="{A5BFC6C4-A361-EC7A-4EDA-6D514A50A7D3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4;p57">
              <a:extLst>
                <a:ext uri="{FF2B5EF4-FFF2-40B4-BE49-F238E27FC236}">
                  <a16:creationId xmlns:a16="http://schemas.microsoft.com/office/drawing/2014/main" id="{A768565A-D567-53DB-FFB8-00FE7A68F47F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5;p57">
              <a:extLst>
                <a:ext uri="{FF2B5EF4-FFF2-40B4-BE49-F238E27FC236}">
                  <a16:creationId xmlns:a16="http://schemas.microsoft.com/office/drawing/2014/main" id="{BA81BC81-9F9B-0D09-331B-E687A7D0EFD3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6;p57">
              <a:extLst>
                <a:ext uri="{FF2B5EF4-FFF2-40B4-BE49-F238E27FC236}">
                  <a16:creationId xmlns:a16="http://schemas.microsoft.com/office/drawing/2014/main" id="{719CACB6-73B7-72EF-8CB5-9BEEB0BDB8E8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7;p57">
              <a:extLst>
                <a:ext uri="{FF2B5EF4-FFF2-40B4-BE49-F238E27FC236}">
                  <a16:creationId xmlns:a16="http://schemas.microsoft.com/office/drawing/2014/main" id="{68F0538A-953F-14A4-1839-235624B7ED4A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8;p57">
              <a:extLst>
                <a:ext uri="{FF2B5EF4-FFF2-40B4-BE49-F238E27FC236}">
                  <a16:creationId xmlns:a16="http://schemas.microsoft.com/office/drawing/2014/main" id="{AAF21FC2-562B-6B43-082F-68EAE2F4ED7A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19;p57">
              <a:extLst>
                <a:ext uri="{FF2B5EF4-FFF2-40B4-BE49-F238E27FC236}">
                  <a16:creationId xmlns:a16="http://schemas.microsoft.com/office/drawing/2014/main" id="{3A209D43-345D-4E07-5FF7-308F1A35CD46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20;p57">
              <a:extLst>
                <a:ext uri="{FF2B5EF4-FFF2-40B4-BE49-F238E27FC236}">
                  <a16:creationId xmlns:a16="http://schemas.microsoft.com/office/drawing/2014/main" id="{67FFECE9-F22D-2DB5-19D8-9393EBE2E68F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21;p57">
              <a:extLst>
                <a:ext uri="{FF2B5EF4-FFF2-40B4-BE49-F238E27FC236}">
                  <a16:creationId xmlns:a16="http://schemas.microsoft.com/office/drawing/2014/main" id="{788EBA35-D541-AB92-1425-7472138A426C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22;p57">
              <a:extLst>
                <a:ext uri="{FF2B5EF4-FFF2-40B4-BE49-F238E27FC236}">
                  <a16:creationId xmlns:a16="http://schemas.microsoft.com/office/drawing/2014/main" id="{C61ABC24-D42F-5949-397D-F7837FA51E7F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3;p57">
              <a:extLst>
                <a:ext uri="{FF2B5EF4-FFF2-40B4-BE49-F238E27FC236}">
                  <a16:creationId xmlns:a16="http://schemas.microsoft.com/office/drawing/2014/main" id="{39B4F346-80CC-A31F-3664-E02971502B06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4;p57">
              <a:extLst>
                <a:ext uri="{FF2B5EF4-FFF2-40B4-BE49-F238E27FC236}">
                  <a16:creationId xmlns:a16="http://schemas.microsoft.com/office/drawing/2014/main" id="{C0642CD6-E12F-C657-B29B-78E78439FC74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5;p57">
              <a:extLst>
                <a:ext uri="{FF2B5EF4-FFF2-40B4-BE49-F238E27FC236}">
                  <a16:creationId xmlns:a16="http://schemas.microsoft.com/office/drawing/2014/main" id="{EBF1BB45-42BF-2028-B43B-53DC68D9322E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6;p57">
              <a:extLst>
                <a:ext uri="{FF2B5EF4-FFF2-40B4-BE49-F238E27FC236}">
                  <a16:creationId xmlns:a16="http://schemas.microsoft.com/office/drawing/2014/main" id="{35C5BC23-5775-5B1A-7AF3-E1DBF7E6A4A5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7;p57">
              <a:extLst>
                <a:ext uri="{FF2B5EF4-FFF2-40B4-BE49-F238E27FC236}">
                  <a16:creationId xmlns:a16="http://schemas.microsoft.com/office/drawing/2014/main" id="{639E55CD-4319-0C0C-E3D3-D15DC0F31D17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8;p57">
              <a:extLst>
                <a:ext uri="{FF2B5EF4-FFF2-40B4-BE49-F238E27FC236}">
                  <a16:creationId xmlns:a16="http://schemas.microsoft.com/office/drawing/2014/main" id="{015B0AEA-0AAF-DCEC-B715-2955A57EEEDB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29;p57">
              <a:extLst>
                <a:ext uri="{FF2B5EF4-FFF2-40B4-BE49-F238E27FC236}">
                  <a16:creationId xmlns:a16="http://schemas.microsoft.com/office/drawing/2014/main" id="{9327FEFF-B1AA-6B87-C951-DA780FA8C40C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30;p57">
              <a:extLst>
                <a:ext uri="{FF2B5EF4-FFF2-40B4-BE49-F238E27FC236}">
                  <a16:creationId xmlns:a16="http://schemas.microsoft.com/office/drawing/2014/main" id="{319B7424-CE65-3AD6-9154-BB5B2F827D58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31;p57">
              <a:extLst>
                <a:ext uri="{FF2B5EF4-FFF2-40B4-BE49-F238E27FC236}">
                  <a16:creationId xmlns:a16="http://schemas.microsoft.com/office/drawing/2014/main" id="{E54CCD47-E7ED-371C-8852-4704BCD5E24C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32;p57">
              <a:extLst>
                <a:ext uri="{FF2B5EF4-FFF2-40B4-BE49-F238E27FC236}">
                  <a16:creationId xmlns:a16="http://schemas.microsoft.com/office/drawing/2014/main" id="{2DAB74D3-F628-2E21-CDA6-9A15BC16F386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3;p57">
              <a:extLst>
                <a:ext uri="{FF2B5EF4-FFF2-40B4-BE49-F238E27FC236}">
                  <a16:creationId xmlns:a16="http://schemas.microsoft.com/office/drawing/2014/main" id="{0221262D-D0BD-6600-5146-C0FC03589510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4;p57">
              <a:extLst>
                <a:ext uri="{FF2B5EF4-FFF2-40B4-BE49-F238E27FC236}">
                  <a16:creationId xmlns:a16="http://schemas.microsoft.com/office/drawing/2014/main" id="{D885A340-7E1A-2A28-5221-189D036DF3E2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5;p57">
              <a:extLst>
                <a:ext uri="{FF2B5EF4-FFF2-40B4-BE49-F238E27FC236}">
                  <a16:creationId xmlns:a16="http://schemas.microsoft.com/office/drawing/2014/main" id="{BC97AF85-4C01-4044-4BE9-CA059BA089F4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6;p57">
              <a:extLst>
                <a:ext uri="{FF2B5EF4-FFF2-40B4-BE49-F238E27FC236}">
                  <a16:creationId xmlns:a16="http://schemas.microsoft.com/office/drawing/2014/main" id="{631A8EA2-B997-0001-9D84-DD3DDE9DE1F8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7;p57">
              <a:extLst>
                <a:ext uri="{FF2B5EF4-FFF2-40B4-BE49-F238E27FC236}">
                  <a16:creationId xmlns:a16="http://schemas.microsoft.com/office/drawing/2014/main" id="{30911C57-0E03-73F8-2D43-51819D200F0D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8;p57">
              <a:extLst>
                <a:ext uri="{FF2B5EF4-FFF2-40B4-BE49-F238E27FC236}">
                  <a16:creationId xmlns:a16="http://schemas.microsoft.com/office/drawing/2014/main" id="{F2B34280-769E-6632-E03D-7C753107E8E6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39;p57">
              <a:extLst>
                <a:ext uri="{FF2B5EF4-FFF2-40B4-BE49-F238E27FC236}">
                  <a16:creationId xmlns:a16="http://schemas.microsoft.com/office/drawing/2014/main" id="{CA895967-083D-EE7D-4A19-661EF5A278D7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40;p57">
              <a:extLst>
                <a:ext uri="{FF2B5EF4-FFF2-40B4-BE49-F238E27FC236}">
                  <a16:creationId xmlns:a16="http://schemas.microsoft.com/office/drawing/2014/main" id="{98C1E267-15AE-4C38-9C5A-1E26F2EEAE49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41;p57">
              <a:extLst>
                <a:ext uri="{FF2B5EF4-FFF2-40B4-BE49-F238E27FC236}">
                  <a16:creationId xmlns:a16="http://schemas.microsoft.com/office/drawing/2014/main" id="{73502A82-209B-72F9-76F2-3871BA283A00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42;p57">
              <a:extLst>
                <a:ext uri="{FF2B5EF4-FFF2-40B4-BE49-F238E27FC236}">
                  <a16:creationId xmlns:a16="http://schemas.microsoft.com/office/drawing/2014/main" id="{1DBE29E1-43D2-B804-5044-43A7A83CA560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3;p57">
              <a:extLst>
                <a:ext uri="{FF2B5EF4-FFF2-40B4-BE49-F238E27FC236}">
                  <a16:creationId xmlns:a16="http://schemas.microsoft.com/office/drawing/2014/main" id="{8FDCD9E8-9A53-E9C1-F0EE-3C849F441B11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4;p57">
              <a:extLst>
                <a:ext uri="{FF2B5EF4-FFF2-40B4-BE49-F238E27FC236}">
                  <a16:creationId xmlns:a16="http://schemas.microsoft.com/office/drawing/2014/main" id="{87B3FF38-1568-7535-F578-86A1D9863DB7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5;p57">
              <a:extLst>
                <a:ext uri="{FF2B5EF4-FFF2-40B4-BE49-F238E27FC236}">
                  <a16:creationId xmlns:a16="http://schemas.microsoft.com/office/drawing/2014/main" id="{D6E3FFB5-9FF6-FC26-A055-79F74FE82B02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6;p57">
              <a:extLst>
                <a:ext uri="{FF2B5EF4-FFF2-40B4-BE49-F238E27FC236}">
                  <a16:creationId xmlns:a16="http://schemas.microsoft.com/office/drawing/2014/main" id="{936FFA9D-D468-6982-AEC5-C8780D1B5BE7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7;p57">
              <a:extLst>
                <a:ext uri="{FF2B5EF4-FFF2-40B4-BE49-F238E27FC236}">
                  <a16:creationId xmlns:a16="http://schemas.microsoft.com/office/drawing/2014/main" id="{750F5141-011E-10AD-3736-8380CFB524F5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8;p57">
              <a:extLst>
                <a:ext uri="{FF2B5EF4-FFF2-40B4-BE49-F238E27FC236}">
                  <a16:creationId xmlns:a16="http://schemas.microsoft.com/office/drawing/2014/main" id="{9CCFB2CC-98B3-AB01-DA62-CD42E7E7B86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49;p57">
              <a:extLst>
                <a:ext uri="{FF2B5EF4-FFF2-40B4-BE49-F238E27FC236}">
                  <a16:creationId xmlns:a16="http://schemas.microsoft.com/office/drawing/2014/main" id="{1330323D-AC66-7B6F-429A-B16C53642784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50;p57">
              <a:extLst>
                <a:ext uri="{FF2B5EF4-FFF2-40B4-BE49-F238E27FC236}">
                  <a16:creationId xmlns:a16="http://schemas.microsoft.com/office/drawing/2014/main" id="{9CA5E581-1756-2CF1-90F2-6A4357495875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51;p57">
              <a:extLst>
                <a:ext uri="{FF2B5EF4-FFF2-40B4-BE49-F238E27FC236}">
                  <a16:creationId xmlns:a16="http://schemas.microsoft.com/office/drawing/2014/main" id="{0C95BCD9-C703-20B1-97C5-2159ECDC6D58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52;p57">
              <a:extLst>
                <a:ext uri="{FF2B5EF4-FFF2-40B4-BE49-F238E27FC236}">
                  <a16:creationId xmlns:a16="http://schemas.microsoft.com/office/drawing/2014/main" id="{2B95E8D1-478A-6EDA-6F7F-A2F452E6CEF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3;p57">
              <a:extLst>
                <a:ext uri="{FF2B5EF4-FFF2-40B4-BE49-F238E27FC236}">
                  <a16:creationId xmlns:a16="http://schemas.microsoft.com/office/drawing/2014/main" id="{45CB0F81-38D2-F19D-CE00-53506BDC2A9F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4;p57">
              <a:extLst>
                <a:ext uri="{FF2B5EF4-FFF2-40B4-BE49-F238E27FC236}">
                  <a16:creationId xmlns:a16="http://schemas.microsoft.com/office/drawing/2014/main" id="{2EE3C920-594E-BAA2-6297-D93606917EE7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5;p57">
              <a:extLst>
                <a:ext uri="{FF2B5EF4-FFF2-40B4-BE49-F238E27FC236}">
                  <a16:creationId xmlns:a16="http://schemas.microsoft.com/office/drawing/2014/main" id="{8970B80F-0774-6076-E94C-66FC876C10D6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6;p57">
              <a:extLst>
                <a:ext uri="{FF2B5EF4-FFF2-40B4-BE49-F238E27FC236}">
                  <a16:creationId xmlns:a16="http://schemas.microsoft.com/office/drawing/2014/main" id="{155E069C-FEF7-F250-F59C-4E3145E93297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7;p57">
              <a:extLst>
                <a:ext uri="{FF2B5EF4-FFF2-40B4-BE49-F238E27FC236}">
                  <a16:creationId xmlns:a16="http://schemas.microsoft.com/office/drawing/2014/main" id="{782A8AC6-10AD-30E8-6942-ACF2D4703401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8;p57">
              <a:extLst>
                <a:ext uri="{FF2B5EF4-FFF2-40B4-BE49-F238E27FC236}">
                  <a16:creationId xmlns:a16="http://schemas.microsoft.com/office/drawing/2014/main" id="{7DA938F6-F687-DD6F-8FBD-C0C019C621B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59;p57">
              <a:extLst>
                <a:ext uri="{FF2B5EF4-FFF2-40B4-BE49-F238E27FC236}">
                  <a16:creationId xmlns:a16="http://schemas.microsoft.com/office/drawing/2014/main" id="{83C5CB73-B727-C31B-9963-7EF74CBC819C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60;p57">
              <a:extLst>
                <a:ext uri="{FF2B5EF4-FFF2-40B4-BE49-F238E27FC236}">
                  <a16:creationId xmlns:a16="http://schemas.microsoft.com/office/drawing/2014/main" id="{B100E8B1-240F-135C-BB2C-DD931D9DF9AF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61;p57">
              <a:extLst>
                <a:ext uri="{FF2B5EF4-FFF2-40B4-BE49-F238E27FC236}">
                  <a16:creationId xmlns:a16="http://schemas.microsoft.com/office/drawing/2014/main" id="{B313AF56-3CB9-3A62-EBAA-F04811920EA1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62;p57">
              <a:extLst>
                <a:ext uri="{FF2B5EF4-FFF2-40B4-BE49-F238E27FC236}">
                  <a16:creationId xmlns:a16="http://schemas.microsoft.com/office/drawing/2014/main" id="{7290D241-CE93-92E7-F2EE-D92E0D5B56B3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3;p57">
              <a:extLst>
                <a:ext uri="{FF2B5EF4-FFF2-40B4-BE49-F238E27FC236}">
                  <a16:creationId xmlns:a16="http://schemas.microsoft.com/office/drawing/2014/main" id="{88F40E0E-8C24-7DE1-FE7F-CEC2ABA289F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4;p57">
              <a:extLst>
                <a:ext uri="{FF2B5EF4-FFF2-40B4-BE49-F238E27FC236}">
                  <a16:creationId xmlns:a16="http://schemas.microsoft.com/office/drawing/2014/main" id="{70C56C27-3E7C-4BE5-B5DF-AF8833CB084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5;p57">
              <a:extLst>
                <a:ext uri="{FF2B5EF4-FFF2-40B4-BE49-F238E27FC236}">
                  <a16:creationId xmlns:a16="http://schemas.microsoft.com/office/drawing/2014/main" id="{01A2953F-28BD-4A99-8EBC-E40C2C51A7FF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6;p57">
              <a:extLst>
                <a:ext uri="{FF2B5EF4-FFF2-40B4-BE49-F238E27FC236}">
                  <a16:creationId xmlns:a16="http://schemas.microsoft.com/office/drawing/2014/main" id="{588EE3CB-BF88-F987-3CD3-BB2E46F32A6C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7;p57">
              <a:extLst>
                <a:ext uri="{FF2B5EF4-FFF2-40B4-BE49-F238E27FC236}">
                  <a16:creationId xmlns:a16="http://schemas.microsoft.com/office/drawing/2014/main" id="{82D78FF2-F8E1-64DB-88EF-D00DB2E67BF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8;p57">
              <a:extLst>
                <a:ext uri="{FF2B5EF4-FFF2-40B4-BE49-F238E27FC236}">
                  <a16:creationId xmlns:a16="http://schemas.microsoft.com/office/drawing/2014/main" id="{10569FF6-5BC3-7963-B030-20C0BCB1296F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69;p57">
              <a:extLst>
                <a:ext uri="{FF2B5EF4-FFF2-40B4-BE49-F238E27FC236}">
                  <a16:creationId xmlns:a16="http://schemas.microsoft.com/office/drawing/2014/main" id="{8D3BFBAA-661B-BA9E-8ACB-30E452E7FE08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70;p57">
              <a:extLst>
                <a:ext uri="{FF2B5EF4-FFF2-40B4-BE49-F238E27FC236}">
                  <a16:creationId xmlns:a16="http://schemas.microsoft.com/office/drawing/2014/main" id="{F00513E2-A2D2-902E-8EBB-FDE1BA27C93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71;p57">
              <a:extLst>
                <a:ext uri="{FF2B5EF4-FFF2-40B4-BE49-F238E27FC236}">
                  <a16:creationId xmlns:a16="http://schemas.microsoft.com/office/drawing/2014/main" id="{2086A58A-5B5D-EE2A-E01A-0B5AE53386C8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72;p57">
              <a:extLst>
                <a:ext uri="{FF2B5EF4-FFF2-40B4-BE49-F238E27FC236}">
                  <a16:creationId xmlns:a16="http://schemas.microsoft.com/office/drawing/2014/main" id="{3CE91392-51B8-403C-70DA-8DC3505AA5ED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3;p57">
              <a:extLst>
                <a:ext uri="{FF2B5EF4-FFF2-40B4-BE49-F238E27FC236}">
                  <a16:creationId xmlns:a16="http://schemas.microsoft.com/office/drawing/2014/main" id="{C11A71AA-E2FE-778E-C811-D8A0B07E807F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4;p57">
              <a:extLst>
                <a:ext uri="{FF2B5EF4-FFF2-40B4-BE49-F238E27FC236}">
                  <a16:creationId xmlns:a16="http://schemas.microsoft.com/office/drawing/2014/main" id="{19D36D4B-8CB2-31ED-C7C1-90A4F3ADEA96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5;p57">
              <a:extLst>
                <a:ext uri="{FF2B5EF4-FFF2-40B4-BE49-F238E27FC236}">
                  <a16:creationId xmlns:a16="http://schemas.microsoft.com/office/drawing/2014/main" id="{516DC900-8A98-57F3-47DB-0A4F6EA1D7F0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6;p57">
              <a:extLst>
                <a:ext uri="{FF2B5EF4-FFF2-40B4-BE49-F238E27FC236}">
                  <a16:creationId xmlns:a16="http://schemas.microsoft.com/office/drawing/2014/main" id="{83E97AC8-075B-89E9-30BD-863916DFDAE7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7;p57">
              <a:extLst>
                <a:ext uri="{FF2B5EF4-FFF2-40B4-BE49-F238E27FC236}">
                  <a16:creationId xmlns:a16="http://schemas.microsoft.com/office/drawing/2014/main" id="{880D9A1C-8BDA-ACBE-C5C8-44110473CD5A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8;p57">
              <a:extLst>
                <a:ext uri="{FF2B5EF4-FFF2-40B4-BE49-F238E27FC236}">
                  <a16:creationId xmlns:a16="http://schemas.microsoft.com/office/drawing/2014/main" id="{FA53A1FB-1517-7653-5CC8-B3CE121FA24B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79;p57">
              <a:extLst>
                <a:ext uri="{FF2B5EF4-FFF2-40B4-BE49-F238E27FC236}">
                  <a16:creationId xmlns:a16="http://schemas.microsoft.com/office/drawing/2014/main" id="{C801B50E-BA84-471C-B827-54ACC802DE2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80;p57">
              <a:extLst>
                <a:ext uri="{FF2B5EF4-FFF2-40B4-BE49-F238E27FC236}">
                  <a16:creationId xmlns:a16="http://schemas.microsoft.com/office/drawing/2014/main" id="{5D64E585-6736-C1E1-EDCE-91495BF6E0D2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81;p57">
              <a:extLst>
                <a:ext uri="{FF2B5EF4-FFF2-40B4-BE49-F238E27FC236}">
                  <a16:creationId xmlns:a16="http://schemas.microsoft.com/office/drawing/2014/main" id="{0F5D623F-2050-A22F-0FA7-60C5742FCEAA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82;p57">
              <a:extLst>
                <a:ext uri="{FF2B5EF4-FFF2-40B4-BE49-F238E27FC236}">
                  <a16:creationId xmlns:a16="http://schemas.microsoft.com/office/drawing/2014/main" id="{AAD74398-A689-F109-81DF-66F78DD4878A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3;p57">
              <a:extLst>
                <a:ext uri="{FF2B5EF4-FFF2-40B4-BE49-F238E27FC236}">
                  <a16:creationId xmlns:a16="http://schemas.microsoft.com/office/drawing/2014/main" id="{BAD3F23A-5138-A777-B80E-C1352D2A51AB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4;p57">
              <a:extLst>
                <a:ext uri="{FF2B5EF4-FFF2-40B4-BE49-F238E27FC236}">
                  <a16:creationId xmlns:a16="http://schemas.microsoft.com/office/drawing/2014/main" id="{E8BC8B54-0F28-68B1-5F62-DE6028A0BBF6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5;p57">
              <a:extLst>
                <a:ext uri="{FF2B5EF4-FFF2-40B4-BE49-F238E27FC236}">
                  <a16:creationId xmlns:a16="http://schemas.microsoft.com/office/drawing/2014/main" id="{02C187D6-847D-2115-9D19-5F3E6F7217B4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6;p57">
              <a:extLst>
                <a:ext uri="{FF2B5EF4-FFF2-40B4-BE49-F238E27FC236}">
                  <a16:creationId xmlns:a16="http://schemas.microsoft.com/office/drawing/2014/main" id="{821B9061-27D6-08B4-1815-01F08AB6576F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7;p57">
              <a:extLst>
                <a:ext uri="{FF2B5EF4-FFF2-40B4-BE49-F238E27FC236}">
                  <a16:creationId xmlns:a16="http://schemas.microsoft.com/office/drawing/2014/main" id="{1BBD57BD-643A-50D6-1695-C1C6CEB76697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8;p57">
              <a:extLst>
                <a:ext uri="{FF2B5EF4-FFF2-40B4-BE49-F238E27FC236}">
                  <a16:creationId xmlns:a16="http://schemas.microsoft.com/office/drawing/2014/main" id="{A50EFC82-B5B8-DED9-C902-E4F9D3BDADDE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89;p57">
              <a:extLst>
                <a:ext uri="{FF2B5EF4-FFF2-40B4-BE49-F238E27FC236}">
                  <a16:creationId xmlns:a16="http://schemas.microsoft.com/office/drawing/2014/main" id="{0E7DE6DD-FE7C-1558-1CFD-C9F7DF71B3B8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90;p57">
              <a:extLst>
                <a:ext uri="{FF2B5EF4-FFF2-40B4-BE49-F238E27FC236}">
                  <a16:creationId xmlns:a16="http://schemas.microsoft.com/office/drawing/2014/main" id="{91369031-7D0A-AE1C-2A59-15E0E96544E4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91;p57">
              <a:extLst>
                <a:ext uri="{FF2B5EF4-FFF2-40B4-BE49-F238E27FC236}">
                  <a16:creationId xmlns:a16="http://schemas.microsoft.com/office/drawing/2014/main" id="{B929A1CD-CCDB-A285-A3B2-ED66DF436EBF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92;p57">
              <a:extLst>
                <a:ext uri="{FF2B5EF4-FFF2-40B4-BE49-F238E27FC236}">
                  <a16:creationId xmlns:a16="http://schemas.microsoft.com/office/drawing/2014/main" id="{46E8A29D-2073-985C-2CD4-3F3388EB88FE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3;p57">
              <a:extLst>
                <a:ext uri="{FF2B5EF4-FFF2-40B4-BE49-F238E27FC236}">
                  <a16:creationId xmlns:a16="http://schemas.microsoft.com/office/drawing/2014/main" id="{47CC8A1C-F243-C466-C399-A2B1EB439028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4;p57">
              <a:extLst>
                <a:ext uri="{FF2B5EF4-FFF2-40B4-BE49-F238E27FC236}">
                  <a16:creationId xmlns:a16="http://schemas.microsoft.com/office/drawing/2014/main" id="{6ECE35BA-F6DC-F2EB-DEE7-662A848D10F2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5;p57">
              <a:extLst>
                <a:ext uri="{FF2B5EF4-FFF2-40B4-BE49-F238E27FC236}">
                  <a16:creationId xmlns:a16="http://schemas.microsoft.com/office/drawing/2014/main" id="{C396F14F-C1BC-FD63-A29C-0C22AEA6BB7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6;p57">
              <a:extLst>
                <a:ext uri="{FF2B5EF4-FFF2-40B4-BE49-F238E27FC236}">
                  <a16:creationId xmlns:a16="http://schemas.microsoft.com/office/drawing/2014/main" id="{EDD044C8-AA4D-58DE-24C5-9993523129BE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7;p57">
              <a:extLst>
                <a:ext uri="{FF2B5EF4-FFF2-40B4-BE49-F238E27FC236}">
                  <a16:creationId xmlns:a16="http://schemas.microsoft.com/office/drawing/2014/main" id="{D79174E4-92EB-5D77-C4C4-307D657D0C3C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8;p57">
              <a:extLst>
                <a:ext uri="{FF2B5EF4-FFF2-40B4-BE49-F238E27FC236}">
                  <a16:creationId xmlns:a16="http://schemas.microsoft.com/office/drawing/2014/main" id="{B1F3AE3D-7445-9BB4-FBE6-2E1CE978EC90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99;p57">
              <a:extLst>
                <a:ext uri="{FF2B5EF4-FFF2-40B4-BE49-F238E27FC236}">
                  <a16:creationId xmlns:a16="http://schemas.microsoft.com/office/drawing/2014/main" id="{79A3AEF4-426E-903C-1E78-DEDF7A3CD6E9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000;p57">
              <a:extLst>
                <a:ext uri="{FF2B5EF4-FFF2-40B4-BE49-F238E27FC236}">
                  <a16:creationId xmlns:a16="http://schemas.microsoft.com/office/drawing/2014/main" id="{71FEC630-BB9C-7E58-00DB-23800D434CB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001;p57">
              <a:extLst>
                <a:ext uri="{FF2B5EF4-FFF2-40B4-BE49-F238E27FC236}">
                  <a16:creationId xmlns:a16="http://schemas.microsoft.com/office/drawing/2014/main" id="{4C9F9480-0C49-6666-839A-6162B44E9846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002;p57">
              <a:extLst>
                <a:ext uri="{FF2B5EF4-FFF2-40B4-BE49-F238E27FC236}">
                  <a16:creationId xmlns:a16="http://schemas.microsoft.com/office/drawing/2014/main" id="{0A105A74-466D-9ADA-722E-84994CC02DEC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3;p57">
              <a:extLst>
                <a:ext uri="{FF2B5EF4-FFF2-40B4-BE49-F238E27FC236}">
                  <a16:creationId xmlns:a16="http://schemas.microsoft.com/office/drawing/2014/main" id="{0A4058B7-039B-E560-A29C-41669452ECDA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4;p57">
              <a:extLst>
                <a:ext uri="{FF2B5EF4-FFF2-40B4-BE49-F238E27FC236}">
                  <a16:creationId xmlns:a16="http://schemas.microsoft.com/office/drawing/2014/main" id="{D60B1F98-1192-C0D7-F9F6-5CC196E84D9D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5;p57">
              <a:extLst>
                <a:ext uri="{FF2B5EF4-FFF2-40B4-BE49-F238E27FC236}">
                  <a16:creationId xmlns:a16="http://schemas.microsoft.com/office/drawing/2014/main" id="{A3A23641-082C-0DF7-D36C-EB9EDE43D16D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6;p57">
              <a:extLst>
                <a:ext uri="{FF2B5EF4-FFF2-40B4-BE49-F238E27FC236}">
                  <a16:creationId xmlns:a16="http://schemas.microsoft.com/office/drawing/2014/main" id="{53581C1D-68B8-1790-0AFE-D0FEC578E54B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7;p57">
              <a:extLst>
                <a:ext uri="{FF2B5EF4-FFF2-40B4-BE49-F238E27FC236}">
                  <a16:creationId xmlns:a16="http://schemas.microsoft.com/office/drawing/2014/main" id="{F40B2DAF-D79C-148C-413E-CF144454BF45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8;p57">
              <a:extLst>
                <a:ext uri="{FF2B5EF4-FFF2-40B4-BE49-F238E27FC236}">
                  <a16:creationId xmlns:a16="http://schemas.microsoft.com/office/drawing/2014/main" id="{BC1C84C5-9FCE-B2AB-17A1-42116C8AD6F0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09;p57">
              <a:extLst>
                <a:ext uri="{FF2B5EF4-FFF2-40B4-BE49-F238E27FC236}">
                  <a16:creationId xmlns:a16="http://schemas.microsoft.com/office/drawing/2014/main" id="{EC063D5A-BA5B-8536-FFE3-1E5F39129E39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10;p57">
              <a:extLst>
                <a:ext uri="{FF2B5EF4-FFF2-40B4-BE49-F238E27FC236}">
                  <a16:creationId xmlns:a16="http://schemas.microsoft.com/office/drawing/2014/main" id="{A8F5B70C-4E2D-239F-2C65-19611A1AD35F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11;p57">
              <a:extLst>
                <a:ext uri="{FF2B5EF4-FFF2-40B4-BE49-F238E27FC236}">
                  <a16:creationId xmlns:a16="http://schemas.microsoft.com/office/drawing/2014/main" id="{5C57A2FC-C40B-E305-A201-7ED5332C6E68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12;p57">
              <a:extLst>
                <a:ext uri="{FF2B5EF4-FFF2-40B4-BE49-F238E27FC236}">
                  <a16:creationId xmlns:a16="http://schemas.microsoft.com/office/drawing/2014/main" id="{BA6D07B9-BE41-CA6E-4752-C487927A0FC1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3;p57">
              <a:extLst>
                <a:ext uri="{FF2B5EF4-FFF2-40B4-BE49-F238E27FC236}">
                  <a16:creationId xmlns:a16="http://schemas.microsoft.com/office/drawing/2014/main" id="{175981CC-F098-1EA7-74A1-68F68438073E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4;p57">
              <a:extLst>
                <a:ext uri="{FF2B5EF4-FFF2-40B4-BE49-F238E27FC236}">
                  <a16:creationId xmlns:a16="http://schemas.microsoft.com/office/drawing/2014/main" id="{261F229B-1E31-41A2-E90B-69A4E3328784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5;p57">
              <a:extLst>
                <a:ext uri="{FF2B5EF4-FFF2-40B4-BE49-F238E27FC236}">
                  <a16:creationId xmlns:a16="http://schemas.microsoft.com/office/drawing/2014/main" id="{CD75E238-BD1B-6DF3-ABB2-F076C2B80365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6;p57">
              <a:extLst>
                <a:ext uri="{FF2B5EF4-FFF2-40B4-BE49-F238E27FC236}">
                  <a16:creationId xmlns:a16="http://schemas.microsoft.com/office/drawing/2014/main" id="{F9084B7C-49B7-F6E6-D783-055B207319C0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7;p57">
              <a:extLst>
                <a:ext uri="{FF2B5EF4-FFF2-40B4-BE49-F238E27FC236}">
                  <a16:creationId xmlns:a16="http://schemas.microsoft.com/office/drawing/2014/main" id="{7B4C4865-BAAB-E57E-1F6D-B3CD0F6CFB93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8;p57">
              <a:extLst>
                <a:ext uri="{FF2B5EF4-FFF2-40B4-BE49-F238E27FC236}">
                  <a16:creationId xmlns:a16="http://schemas.microsoft.com/office/drawing/2014/main" id="{5D3BCC69-5902-8C69-8222-8F0C7FF3D914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19;p57">
              <a:extLst>
                <a:ext uri="{FF2B5EF4-FFF2-40B4-BE49-F238E27FC236}">
                  <a16:creationId xmlns:a16="http://schemas.microsoft.com/office/drawing/2014/main" id="{152CAF98-59F8-E658-F229-8AA1328F17A5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20;p57">
              <a:extLst>
                <a:ext uri="{FF2B5EF4-FFF2-40B4-BE49-F238E27FC236}">
                  <a16:creationId xmlns:a16="http://schemas.microsoft.com/office/drawing/2014/main" id="{D0B50C10-8AE9-24C1-3EA7-FF93354A4D75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21;p57">
              <a:extLst>
                <a:ext uri="{FF2B5EF4-FFF2-40B4-BE49-F238E27FC236}">
                  <a16:creationId xmlns:a16="http://schemas.microsoft.com/office/drawing/2014/main" id="{F0BA3FEF-8E72-A92A-1DE5-39A18C0083FE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22;p57">
              <a:extLst>
                <a:ext uri="{FF2B5EF4-FFF2-40B4-BE49-F238E27FC236}">
                  <a16:creationId xmlns:a16="http://schemas.microsoft.com/office/drawing/2014/main" id="{03BC0A06-3895-2F29-4453-3BC22C26E8B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3;p57">
              <a:extLst>
                <a:ext uri="{FF2B5EF4-FFF2-40B4-BE49-F238E27FC236}">
                  <a16:creationId xmlns:a16="http://schemas.microsoft.com/office/drawing/2014/main" id="{93C8C94B-B1A9-A990-DCB7-8CF6D9FA3CAF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4;p57">
              <a:extLst>
                <a:ext uri="{FF2B5EF4-FFF2-40B4-BE49-F238E27FC236}">
                  <a16:creationId xmlns:a16="http://schemas.microsoft.com/office/drawing/2014/main" id="{95C3D2FC-3525-610F-981D-229577C20614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5;p57">
              <a:extLst>
                <a:ext uri="{FF2B5EF4-FFF2-40B4-BE49-F238E27FC236}">
                  <a16:creationId xmlns:a16="http://schemas.microsoft.com/office/drawing/2014/main" id="{325B95BA-27EE-2B0B-5EC8-9BD9F8CDA552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6;p57">
              <a:extLst>
                <a:ext uri="{FF2B5EF4-FFF2-40B4-BE49-F238E27FC236}">
                  <a16:creationId xmlns:a16="http://schemas.microsoft.com/office/drawing/2014/main" id="{1D7671B0-11A6-2F4D-5F80-44436C878A7A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7;p57">
              <a:extLst>
                <a:ext uri="{FF2B5EF4-FFF2-40B4-BE49-F238E27FC236}">
                  <a16:creationId xmlns:a16="http://schemas.microsoft.com/office/drawing/2014/main" id="{9D7C87BE-24DB-5E22-00D4-7EE6C4549669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8;p57">
              <a:extLst>
                <a:ext uri="{FF2B5EF4-FFF2-40B4-BE49-F238E27FC236}">
                  <a16:creationId xmlns:a16="http://schemas.microsoft.com/office/drawing/2014/main" id="{9B9557F1-7729-5CB0-4D9C-2AA4F324424C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29;p57">
              <a:extLst>
                <a:ext uri="{FF2B5EF4-FFF2-40B4-BE49-F238E27FC236}">
                  <a16:creationId xmlns:a16="http://schemas.microsoft.com/office/drawing/2014/main" id="{6D4227D5-323E-25C2-EB08-9E237999C6BF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30;p57">
              <a:extLst>
                <a:ext uri="{FF2B5EF4-FFF2-40B4-BE49-F238E27FC236}">
                  <a16:creationId xmlns:a16="http://schemas.microsoft.com/office/drawing/2014/main" id="{A0641B93-264B-A691-DA7F-F3B2E828B6C3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31;p57">
              <a:extLst>
                <a:ext uri="{FF2B5EF4-FFF2-40B4-BE49-F238E27FC236}">
                  <a16:creationId xmlns:a16="http://schemas.microsoft.com/office/drawing/2014/main" id="{A1D634AD-B058-911E-449B-339B89F3D3BB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32;p57">
              <a:extLst>
                <a:ext uri="{FF2B5EF4-FFF2-40B4-BE49-F238E27FC236}">
                  <a16:creationId xmlns:a16="http://schemas.microsoft.com/office/drawing/2014/main" id="{10D3A37B-12F2-1771-E503-39644FFAB37B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3;p57">
              <a:extLst>
                <a:ext uri="{FF2B5EF4-FFF2-40B4-BE49-F238E27FC236}">
                  <a16:creationId xmlns:a16="http://schemas.microsoft.com/office/drawing/2014/main" id="{96DF04A6-39A2-05AF-B421-F2808A612BEF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4;p57">
              <a:extLst>
                <a:ext uri="{FF2B5EF4-FFF2-40B4-BE49-F238E27FC236}">
                  <a16:creationId xmlns:a16="http://schemas.microsoft.com/office/drawing/2014/main" id="{AFE39883-AD3F-938B-3F1C-46C3B2003B65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5;p57">
              <a:extLst>
                <a:ext uri="{FF2B5EF4-FFF2-40B4-BE49-F238E27FC236}">
                  <a16:creationId xmlns:a16="http://schemas.microsoft.com/office/drawing/2014/main" id="{CBC429E6-FE06-AD75-D9E7-1601E5874635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6;p57">
              <a:extLst>
                <a:ext uri="{FF2B5EF4-FFF2-40B4-BE49-F238E27FC236}">
                  <a16:creationId xmlns:a16="http://schemas.microsoft.com/office/drawing/2014/main" id="{8BF73D21-CF6D-563F-58F8-EAA35CD4607B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7;p57">
              <a:extLst>
                <a:ext uri="{FF2B5EF4-FFF2-40B4-BE49-F238E27FC236}">
                  <a16:creationId xmlns:a16="http://schemas.microsoft.com/office/drawing/2014/main" id="{F9E3F560-3071-8C65-D158-0DD01B9A02A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8;p57">
              <a:extLst>
                <a:ext uri="{FF2B5EF4-FFF2-40B4-BE49-F238E27FC236}">
                  <a16:creationId xmlns:a16="http://schemas.microsoft.com/office/drawing/2014/main" id="{BDDEA895-81EA-BF2A-0E87-DF624845ADBA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39;p57">
              <a:extLst>
                <a:ext uri="{FF2B5EF4-FFF2-40B4-BE49-F238E27FC236}">
                  <a16:creationId xmlns:a16="http://schemas.microsoft.com/office/drawing/2014/main" id="{529676C3-39AE-FB8F-DAE7-1A3C628D331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40;p57">
              <a:extLst>
                <a:ext uri="{FF2B5EF4-FFF2-40B4-BE49-F238E27FC236}">
                  <a16:creationId xmlns:a16="http://schemas.microsoft.com/office/drawing/2014/main" id="{C7B66012-94E7-9A4E-6BC3-55CC095F8B70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41;p57">
              <a:extLst>
                <a:ext uri="{FF2B5EF4-FFF2-40B4-BE49-F238E27FC236}">
                  <a16:creationId xmlns:a16="http://schemas.microsoft.com/office/drawing/2014/main" id="{6223A034-B8AB-BE02-BDE8-E15E789EA2DA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42;p57">
              <a:extLst>
                <a:ext uri="{FF2B5EF4-FFF2-40B4-BE49-F238E27FC236}">
                  <a16:creationId xmlns:a16="http://schemas.microsoft.com/office/drawing/2014/main" id="{A00AC510-5005-6CC2-DBCE-B1D286849657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3;p57">
              <a:extLst>
                <a:ext uri="{FF2B5EF4-FFF2-40B4-BE49-F238E27FC236}">
                  <a16:creationId xmlns:a16="http://schemas.microsoft.com/office/drawing/2014/main" id="{3909092D-1D0E-0D60-A30F-6F527054E8E2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4;p57">
              <a:extLst>
                <a:ext uri="{FF2B5EF4-FFF2-40B4-BE49-F238E27FC236}">
                  <a16:creationId xmlns:a16="http://schemas.microsoft.com/office/drawing/2014/main" id="{01D03FA1-DB7D-757C-60E3-994D41E189A6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5;p57">
              <a:extLst>
                <a:ext uri="{FF2B5EF4-FFF2-40B4-BE49-F238E27FC236}">
                  <a16:creationId xmlns:a16="http://schemas.microsoft.com/office/drawing/2014/main" id="{9B8DEEDC-A38B-355E-0FB0-7B22EC932DD2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6;p57">
              <a:extLst>
                <a:ext uri="{FF2B5EF4-FFF2-40B4-BE49-F238E27FC236}">
                  <a16:creationId xmlns:a16="http://schemas.microsoft.com/office/drawing/2014/main" id="{52E6D920-C842-9ED2-6CD7-C3DDBB983281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7;p57">
              <a:extLst>
                <a:ext uri="{FF2B5EF4-FFF2-40B4-BE49-F238E27FC236}">
                  <a16:creationId xmlns:a16="http://schemas.microsoft.com/office/drawing/2014/main" id="{64BFB15E-A742-8EBB-67B6-3B3CFEB1E9D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8;p57">
              <a:extLst>
                <a:ext uri="{FF2B5EF4-FFF2-40B4-BE49-F238E27FC236}">
                  <a16:creationId xmlns:a16="http://schemas.microsoft.com/office/drawing/2014/main" id="{2011BCA8-065E-90D5-9E73-3D4E26BD6910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49;p57">
              <a:extLst>
                <a:ext uri="{FF2B5EF4-FFF2-40B4-BE49-F238E27FC236}">
                  <a16:creationId xmlns:a16="http://schemas.microsoft.com/office/drawing/2014/main" id="{AADE1806-A94E-5B2B-E260-4049C9D9B111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50;p57">
              <a:extLst>
                <a:ext uri="{FF2B5EF4-FFF2-40B4-BE49-F238E27FC236}">
                  <a16:creationId xmlns:a16="http://schemas.microsoft.com/office/drawing/2014/main" id="{1939471D-6449-5F73-070C-1BAD29C047DA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51;p57">
              <a:extLst>
                <a:ext uri="{FF2B5EF4-FFF2-40B4-BE49-F238E27FC236}">
                  <a16:creationId xmlns:a16="http://schemas.microsoft.com/office/drawing/2014/main" id="{D33ABB57-DA34-3C50-0429-A20DAD6EE48D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52;p57">
              <a:extLst>
                <a:ext uri="{FF2B5EF4-FFF2-40B4-BE49-F238E27FC236}">
                  <a16:creationId xmlns:a16="http://schemas.microsoft.com/office/drawing/2014/main" id="{BD5AC1C8-AF53-53DE-CCB9-DB51D9B6BF20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3;p57">
              <a:extLst>
                <a:ext uri="{FF2B5EF4-FFF2-40B4-BE49-F238E27FC236}">
                  <a16:creationId xmlns:a16="http://schemas.microsoft.com/office/drawing/2014/main" id="{65623162-5029-089D-6589-4DE125F6F93D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4;p57">
              <a:extLst>
                <a:ext uri="{FF2B5EF4-FFF2-40B4-BE49-F238E27FC236}">
                  <a16:creationId xmlns:a16="http://schemas.microsoft.com/office/drawing/2014/main" id="{A96E37BB-F6AC-96B5-9D77-98431ADE54CF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5;p57">
              <a:extLst>
                <a:ext uri="{FF2B5EF4-FFF2-40B4-BE49-F238E27FC236}">
                  <a16:creationId xmlns:a16="http://schemas.microsoft.com/office/drawing/2014/main" id="{E5EDAD7A-0472-F510-8E5E-E19E66759D1C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6;p57">
              <a:extLst>
                <a:ext uri="{FF2B5EF4-FFF2-40B4-BE49-F238E27FC236}">
                  <a16:creationId xmlns:a16="http://schemas.microsoft.com/office/drawing/2014/main" id="{FFA78A02-2EA1-B837-D899-A2E9EC260674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7;p57">
              <a:extLst>
                <a:ext uri="{FF2B5EF4-FFF2-40B4-BE49-F238E27FC236}">
                  <a16:creationId xmlns:a16="http://schemas.microsoft.com/office/drawing/2014/main" id="{071BBF9F-76E5-0F40-F6B4-C049BCF61A8E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8;p57">
              <a:extLst>
                <a:ext uri="{FF2B5EF4-FFF2-40B4-BE49-F238E27FC236}">
                  <a16:creationId xmlns:a16="http://schemas.microsoft.com/office/drawing/2014/main" id="{0673BD07-45D7-773D-70E6-474C0EC4A4E9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59;p57">
              <a:extLst>
                <a:ext uri="{FF2B5EF4-FFF2-40B4-BE49-F238E27FC236}">
                  <a16:creationId xmlns:a16="http://schemas.microsoft.com/office/drawing/2014/main" id="{13E6B88F-81D3-7147-8CFB-B7BDD6D77E10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60;p57">
              <a:extLst>
                <a:ext uri="{FF2B5EF4-FFF2-40B4-BE49-F238E27FC236}">
                  <a16:creationId xmlns:a16="http://schemas.microsoft.com/office/drawing/2014/main" id="{4AAE896F-3824-24E8-2662-BA1BFA79D790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61;p57">
              <a:extLst>
                <a:ext uri="{FF2B5EF4-FFF2-40B4-BE49-F238E27FC236}">
                  <a16:creationId xmlns:a16="http://schemas.microsoft.com/office/drawing/2014/main" id="{81D8097F-D643-FD8C-04ED-9F483E9F3243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62;p57">
              <a:extLst>
                <a:ext uri="{FF2B5EF4-FFF2-40B4-BE49-F238E27FC236}">
                  <a16:creationId xmlns:a16="http://schemas.microsoft.com/office/drawing/2014/main" id="{4A7E748E-D3AC-6166-C3A2-289668962600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3;p57">
              <a:extLst>
                <a:ext uri="{FF2B5EF4-FFF2-40B4-BE49-F238E27FC236}">
                  <a16:creationId xmlns:a16="http://schemas.microsoft.com/office/drawing/2014/main" id="{4678CD73-EDB2-1002-4D48-8A157AE4EDCE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4;p57">
              <a:extLst>
                <a:ext uri="{FF2B5EF4-FFF2-40B4-BE49-F238E27FC236}">
                  <a16:creationId xmlns:a16="http://schemas.microsoft.com/office/drawing/2014/main" id="{7C484FC8-E7E9-0D2A-04B0-58F9EFB7A5CA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5;p57">
              <a:extLst>
                <a:ext uri="{FF2B5EF4-FFF2-40B4-BE49-F238E27FC236}">
                  <a16:creationId xmlns:a16="http://schemas.microsoft.com/office/drawing/2014/main" id="{A260A9DF-45BA-3EAE-3202-F0698FAD8EA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6;p57">
              <a:extLst>
                <a:ext uri="{FF2B5EF4-FFF2-40B4-BE49-F238E27FC236}">
                  <a16:creationId xmlns:a16="http://schemas.microsoft.com/office/drawing/2014/main" id="{4DCEF4F1-9D73-6568-E3B9-E93462396680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7;p57">
              <a:extLst>
                <a:ext uri="{FF2B5EF4-FFF2-40B4-BE49-F238E27FC236}">
                  <a16:creationId xmlns:a16="http://schemas.microsoft.com/office/drawing/2014/main" id="{E5A31DAA-0084-902B-4C4C-37FAB91B35BA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8;p57">
              <a:extLst>
                <a:ext uri="{FF2B5EF4-FFF2-40B4-BE49-F238E27FC236}">
                  <a16:creationId xmlns:a16="http://schemas.microsoft.com/office/drawing/2014/main" id="{3C4B3438-451F-A30B-AC66-DC172D7B2B39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69;p57">
              <a:extLst>
                <a:ext uri="{FF2B5EF4-FFF2-40B4-BE49-F238E27FC236}">
                  <a16:creationId xmlns:a16="http://schemas.microsoft.com/office/drawing/2014/main" id="{A06D94E4-F4AB-268E-ADCF-EB63E7FE67F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70;p57">
              <a:extLst>
                <a:ext uri="{FF2B5EF4-FFF2-40B4-BE49-F238E27FC236}">
                  <a16:creationId xmlns:a16="http://schemas.microsoft.com/office/drawing/2014/main" id="{ED2A563D-EA7A-C2C8-0F71-E1242547E3C5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71;p57">
              <a:extLst>
                <a:ext uri="{FF2B5EF4-FFF2-40B4-BE49-F238E27FC236}">
                  <a16:creationId xmlns:a16="http://schemas.microsoft.com/office/drawing/2014/main" id="{28A08817-4861-EED8-BAEF-F48237CACE34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72;p57">
              <a:extLst>
                <a:ext uri="{FF2B5EF4-FFF2-40B4-BE49-F238E27FC236}">
                  <a16:creationId xmlns:a16="http://schemas.microsoft.com/office/drawing/2014/main" id="{20305E83-EF8D-64DB-5A24-2C5845DB9C61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3;p57">
              <a:extLst>
                <a:ext uri="{FF2B5EF4-FFF2-40B4-BE49-F238E27FC236}">
                  <a16:creationId xmlns:a16="http://schemas.microsoft.com/office/drawing/2014/main" id="{0FF1D00C-CA99-7017-1EA2-14C88A1C6A5A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4;p57">
              <a:extLst>
                <a:ext uri="{FF2B5EF4-FFF2-40B4-BE49-F238E27FC236}">
                  <a16:creationId xmlns:a16="http://schemas.microsoft.com/office/drawing/2014/main" id="{08A688D0-F353-8F98-2D4C-0A8D15F9B1CC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5;p57">
              <a:extLst>
                <a:ext uri="{FF2B5EF4-FFF2-40B4-BE49-F238E27FC236}">
                  <a16:creationId xmlns:a16="http://schemas.microsoft.com/office/drawing/2014/main" id="{20B99C06-E7E2-78D1-6EA1-105CB0D6FDA7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6;p57">
              <a:extLst>
                <a:ext uri="{FF2B5EF4-FFF2-40B4-BE49-F238E27FC236}">
                  <a16:creationId xmlns:a16="http://schemas.microsoft.com/office/drawing/2014/main" id="{CDC4F960-7B2F-1C8C-4416-A920EA396678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7;p57">
              <a:extLst>
                <a:ext uri="{FF2B5EF4-FFF2-40B4-BE49-F238E27FC236}">
                  <a16:creationId xmlns:a16="http://schemas.microsoft.com/office/drawing/2014/main" id="{6D07707C-23A1-39FB-5008-D7A6B571FA8F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8;p57">
              <a:extLst>
                <a:ext uri="{FF2B5EF4-FFF2-40B4-BE49-F238E27FC236}">
                  <a16:creationId xmlns:a16="http://schemas.microsoft.com/office/drawing/2014/main" id="{C84B5F42-BAFC-515D-3098-0EA902C50BF4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79;p57">
              <a:extLst>
                <a:ext uri="{FF2B5EF4-FFF2-40B4-BE49-F238E27FC236}">
                  <a16:creationId xmlns:a16="http://schemas.microsoft.com/office/drawing/2014/main" id="{54F9017D-7528-97F5-EEA9-69F328D4B619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80;p57">
              <a:extLst>
                <a:ext uri="{FF2B5EF4-FFF2-40B4-BE49-F238E27FC236}">
                  <a16:creationId xmlns:a16="http://schemas.microsoft.com/office/drawing/2014/main" id="{671F1055-32D4-08FE-ED25-6CBECAFA4653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91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Niño sentado en una cama&#10;&#10;Descripción generada automáticamente con confianza media">
            <a:extLst>
              <a:ext uri="{FF2B5EF4-FFF2-40B4-BE49-F238E27FC236}">
                <a16:creationId xmlns:a16="http://schemas.microsoft.com/office/drawing/2014/main" id="{114267CA-0F3D-AFCF-0134-2EF24F1FA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3145"/>
          <a:stretch/>
        </p:blipFill>
        <p:spPr>
          <a:xfrm>
            <a:off x="-1" y="-4"/>
            <a:ext cx="12192001" cy="68580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113DB0-64A2-4C7E-3AB0-2F1C4C2DE1D8}"/>
              </a:ext>
            </a:extLst>
          </p:cNvPr>
          <p:cNvSpPr txBox="1"/>
          <p:nvPr userDrawn="1"/>
        </p:nvSpPr>
        <p:spPr>
          <a:xfrm>
            <a:off x="9093200" y="-948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13" name="Google Shape;50;p7">
            <a:extLst>
              <a:ext uri="{FF2B5EF4-FFF2-40B4-BE49-F238E27FC236}">
                <a16:creationId xmlns:a16="http://schemas.microsoft.com/office/drawing/2014/main" id="{9AC199A2-2B74-BF41-B6CD-367831A16133}"/>
              </a:ext>
            </a:extLst>
          </p:cNvPr>
          <p:cNvSpPr/>
          <p:nvPr userDrawn="1"/>
        </p:nvSpPr>
        <p:spPr>
          <a:xfrm rot="10800000" flipH="1">
            <a:off x="-1" y="-5"/>
            <a:ext cx="6289589" cy="6858003"/>
          </a:xfrm>
          <a:prstGeom prst="round1Rect">
            <a:avLst>
              <a:gd name="adj" fmla="val 50000"/>
            </a:avLst>
          </a:prstGeom>
          <a:solidFill>
            <a:srgbClr val="004EB3">
              <a:alpha val="9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EB22C2EE-21EB-104F-8EC1-AD94D794FC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220" y="2985837"/>
            <a:ext cx="4762847" cy="1059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Supplementary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- </a:t>
            </a:r>
            <a:r>
              <a:rPr lang="es-ES" dirty="0" err="1"/>
              <a:t>cold</a:t>
            </a:r>
            <a:r>
              <a:rPr lang="es-ES" dirty="0"/>
              <a:t> be in </a:t>
            </a:r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necessary</a:t>
            </a:r>
            <a:endParaRPr lang="es-ES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E7855B6B-E37F-E448-BB50-B50FE4A4A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220" y="701209"/>
            <a:ext cx="4762847" cy="18381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ts val="66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- </a:t>
            </a:r>
            <a:r>
              <a:rPr lang="es-ES" dirty="0" err="1"/>
              <a:t>Two</a:t>
            </a:r>
            <a:r>
              <a:rPr lang="es-ES" dirty="0"/>
              <a:t> line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C6C186CC-F862-5542-B27D-90CD0BC8C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20" y="4862806"/>
            <a:ext cx="3402298" cy="9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76351E1-AE15-567C-943A-F2449AE1A629}"/>
              </a:ext>
            </a:extLst>
          </p:cNvPr>
          <p:cNvGrpSpPr/>
          <p:nvPr userDrawn="1"/>
        </p:nvGrpSpPr>
        <p:grpSpPr>
          <a:xfrm flipH="1">
            <a:off x="-135467" y="1790144"/>
            <a:ext cx="3304552" cy="5155983"/>
            <a:chOff x="0" y="806614"/>
            <a:chExt cx="3934912" cy="6139513"/>
          </a:xfrm>
        </p:grpSpPr>
        <p:sp>
          <p:nvSpPr>
            <p:cNvPr id="7" name="Google Shape;41;p6">
              <a:extLst>
                <a:ext uri="{FF2B5EF4-FFF2-40B4-BE49-F238E27FC236}">
                  <a16:creationId xmlns:a16="http://schemas.microsoft.com/office/drawing/2014/main" id="{50D7F47E-6EED-34C4-9AF9-74DAAAD2B002}"/>
                </a:ext>
              </a:extLst>
            </p:cNvPr>
            <p:cNvSpPr/>
            <p:nvPr userDrawn="1"/>
          </p:nvSpPr>
          <p:spPr>
            <a:xfrm rot="5400000">
              <a:off x="-1102301" y="1908915"/>
              <a:ext cx="6139513" cy="3934912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 rot="10800000" flipH="1">
              <a:off x="874795" y="3413384"/>
              <a:ext cx="2934315" cy="3444621"/>
            </a:xfrm>
            <a:custGeom>
              <a:avLst/>
              <a:gdLst/>
              <a:ahLst/>
              <a:cxnLst/>
              <a:rect l="l" t="t" r="r" b="b"/>
              <a:pathLst>
                <a:path w="30112" h="35350" extrusionOk="0">
                  <a:moveTo>
                    <a:pt x="30111" y="0"/>
                  </a:moveTo>
                  <a:lnTo>
                    <a:pt x="0" y="0"/>
                  </a:lnTo>
                  <a:lnTo>
                    <a:pt x="17169" y="32016"/>
                  </a:lnTo>
                  <a:cubicBezTo>
                    <a:pt x="18265" y="34064"/>
                    <a:pt x="20408" y="35350"/>
                    <a:pt x="22753" y="35350"/>
                  </a:cubicBezTo>
                  <a:lnTo>
                    <a:pt x="30111" y="35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581656" y="4907635"/>
              <a:ext cx="1751456" cy="1950351"/>
            </a:xfrm>
            <a:custGeom>
              <a:avLst/>
              <a:gdLst/>
              <a:ahLst/>
              <a:cxnLst/>
              <a:rect l="l" t="t" r="r" b="b"/>
              <a:pathLst>
                <a:path w="26004" h="28957" extrusionOk="0">
                  <a:moveTo>
                    <a:pt x="16931" y="1"/>
                  </a:moveTo>
                  <a:cubicBezTo>
                    <a:pt x="16062" y="1"/>
                    <a:pt x="15276" y="477"/>
                    <a:pt x="14871" y="1239"/>
                  </a:cubicBezTo>
                  <a:lnTo>
                    <a:pt x="0" y="28957"/>
                  </a:lnTo>
                  <a:lnTo>
                    <a:pt x="11490" y="28957"/>
                  </a:lnTo>
                  <a:lnTo>
                    <a:pt x="25182" y="3418"/>
                  </a:lnTo>
                  <a:cubicBezTo>
                    <a:pt x="26003" y="1870"/>
                    <a:pt x="24872" y="1"/>
                    <a:pt x="23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Google Shape;27;p4">
            <a:extLst>
              <a:ext uri="{FF2B5EF4-FFF2-40B4-BE49-F238E27FC236}">
                <a16:creationId xmlns:a16="http://schemas.microsoft.com/office/drawing/2014/main" id="{10320BF7-FF5F-D329-1C8F-68468D97D3B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02246" y="477467"/>
            <a:ext cx="695722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s-ES" dirty="0" err="1"/>
              <a:t>Title</a:t>
            </a:r>
            <a:endParaRPr dirty="0"/>
          </a:p>
        </p:txBody>
      </p:sp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B0F2BF94-BF7F-F78F-B103-5496CEA079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2245" y="1369447"/>
            <a:ext cx="6957224" cy="421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Highlight</a:t>
            </a:r>
            <a:endParaRPr lang="es-ES" dirty="0"/>
          </a:p>
        </p:txBody>
      </p:sp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B5B26A72-00D2-0ACF-9538-50AEEF88E16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302245" y="1919603"/>
            <a:ext cx="6957224" cy="3348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es-ES" dirty="0"/>
              <a:t>Text</a:t>
            </a: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8174BFE-D612-53A6-E618-9CC083935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8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Text_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1;p33">
            <a:extLst>
              <a:ext uri="{FF2B5EF4-FFF2-40B4-BE49-F238E27FC236}">
                <a16:creationId xmlns:a16="http://schemas.microsoft.com/office/drawing/2014/main" id="{36B9BF61-E5A6-FFFF-235D-42B238615C1C}"/>
              </a:ext>
            </a:extLst>
          </p:cNvPr>
          <p:cNvSpPr/>
          <p:nvPr userDrawn="1"/>
        </p:nvSpPr>
        <p:spPr>
          <a:xfrm>
            <a:off x="10366000" y="-999000"/>
            <a:ext cx="3363200" cy="1998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Google Shape;310;p33">
            <a:extLst>
              <a:ext uri="{FF2B5EF4-FFF2-40B4-BE49-F238E27FC236}">
                <a16:creationId xmlns:a16="http://schemas.microsoft.com/office/drawing/2014/main" id="{E16BFF06-E218-4D8D-D4F3-78F5183B74DD}"/>
              </a:ext>
            </a:extLst>
          </p:cNvPr>
          <p:cNvSpPr/>
          <p:nvPr userDrawn="1"/>
        </p:nvSpPr>
        <p:spPr>
          <a:xfrm rot="10800000">
            <a:off x="10920800" y="-74533"/>
            <a:ext cx="1271200" cy="18624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Marcador de gráfico 9">
            <a:extLst>
              <a:ext uri="{FF2B5EF4-FFF2-40B4-BE49-F238E27FC236}">
                <a16:creationId xmlns:a16="http://schemas.microsoft.com/office/drawing/2014/main" id="{3895DBE5-B8EF-D40B-015F-34F0D37D7A9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446817" y="507504"/>
            <a:ext cx="5590088" cy="4394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err="1"/>
              <a:t>Graphic</a:t>
            </a:r>
            <a:endParaRPr lang="es-ES"/>
          </a:p>
        </p:txBody>
      </p:sp>
      <p:sp>
        <p:nvSpPr>
          <p:cNvPr id="11" name="Google Shape;27;p4">
            <a:extLst>
              <a:ext uri="{FF2B5EF4-FFF2-40B4-BE49-F238E27FC236}">
                <a16:creationId xmlns:a16="http://schemas.microsoft.com/office/drawing/2014/main" id="{6E8CD0E2-DE58-9659-6FC3-2C9AE0081A9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53402" y="477467"/>
            <a:ext cx="4129237" cy="571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s-ES" dirty="0" err="1"/>
              <a:t>Title</a:t>
            </a:r>
            <a:endParaRPr dirty="0"/>
          </a:p>
        </p:txBody>
      </p:sp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A2897DA4-DA8F-CB59-E825-5456423CCB5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53400" y="1275946"/>
            <a:ext cx="4129237" cy="3626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r>
              <a:rPr lang="es-ES" dirty="0"/>
              <a:t>Text</a:t>
            </a:r>
            <a:endParaRPr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9319B551-AFC1-B1AC-8F67-A30A6C553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8" name="Google Shape;840;p57">
            <a:extLst>
              <a:ext uri="{FF2B5EF4-FFF2-40B4-BE49-F238E27FC236}">
                <a16:creationId xmlns:a16="http://schemas.microsoft.com/office/drawing/2014/main" id="{045D0B3D-DF47-0C2B-61D6-74F5CB81146B}"/>
              </a:ext>
            </a:extLst>
          </p:cNvPr>
          <p:cNvGrpSpPr/>
          <p:nvPr userDrawn="1"/>
        </p:nvGrpSpPr>
        <p:grpSpPr>
          <a:xfrm>
            <a:off x="-447627" y="6161461"/>
            <a:ext cx="2802053" cy="871493"/>
            <a:chOff x="731831" y="1315631"/>
            <a:chExt cx="2101540" cy="653620"/>
          </a:xfrm>
        </p:grpSpPr>
        <p:sp>
          <p:nvSpPr>
            <p:cNvPr id="9" name="Google Shape;841;p57">
              <a:extLst>
                <a:ext uri="{FF2B5EF4-FFF2-40B4-BE49-F238E27FC236}">
                  <a16:creationId xmlns:a16="http://schemas.microsoft.com/office/drawing/2014/main" id="{921E1721-52E0-BD97-CC3F-7073BD122E98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42;p57">
              <a:extLst>
                <a:ext uri="{FF2B5EF4-FFF2-40B4-BE49-F238E27FC236}">
                  <a16:creationId xmlns:a16="http://schemas.microsoft.com/office/drawing/2014/main" id="{C667E39E-F600-3CD7-9F13-CF8B91377EC7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3;p57">
              <a:extLst>
                <a:ext uri="{FF2B5EF4-FFF2-40B4-BE49-F238E27FC236}">
                  <a16:creationId xmlns:a16="http://schemas.microsoft.com/office/drawing/2014/main" id="{2CA9112D-649C-3832-C8F3-8D686EC03AD5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4;p57">
              <a:extLst>
                <a:ext uri="{FF2B5EF4-FFF2-40B4-BE49-F238E27FC236}">
                  <a16:creationId xmlns:a16="http://schemas.microsoft.com/office/drawing/2014/main" id="{00430B58-A63E-A727-5870-F6C7C13F0D08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45;p57">
              <a:extLst>
                <a:ext uri="{FF2B5EF4-FFF2-40B4-BE49-F238E27FC236}">
                  <a16:creationId xmlns:a16="http://schemas.microsoft.com/office/drawing/2014/main" id="{8D0CC2BA-E87D-C3C2-29CC-EF1CC6CA5D09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46;p57">
              <a:extLst>
                <a:ext uri="{FF2B5EF4-FFF2-40B4-BE49-F238E27FC236}">
                  <a16:creationId xmlns:a16="http://schemas.microsoft.com/office/drawing/2014/main" id="{A12DB3BD-D564-0EC4-673E-29140C9DEFE7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47;p57">
              <a:extLst>
                <a:ext uri="{FF2B5EF4-FFF2-40B4-BE49-F238E27FC236}">
                  <a16:creationId xmlns:a16="http://schemas.microsoft.com/office/drawing/2014/main" id="{D0D19C99-19E7-4A0A-EC86-67DC4C943CD4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48;p57">
              <a:extLst>
                <a:ext uri="{FF2B5EF4-FFF2-40B4-BE49-F238E27FC236}">
                  <a16:creationId xmlns:a16="http://schemas.microsoft.com/office/drawing/2014/main" id="{80095C32-3BD9-AAB8-0059-74CE4EA23AA3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49;p57">
              <a:extLst>
                <a:ext uri="{FF2B5EF4-FFF2-40B4-BE49-F238E27FC236}">
                  <a16:creationId xmlns:a16="http://schemas.microsoft.com/office/drawing/2014/main" id="{9D51A952-CCE2-0ED5-F22E-611FC1898C2D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0;p57">
              <a:extLst>
                <a:ext uri="{FF2B5EF4-FFF2-40B4-BE49-F238E27FC236}">
                  <a16:creationId xmlns:a16="http://schemas.microsoft.com/office/drawing/2014/main" id="{C4434F6A-8060-A0FA-D9E1-C7D77E075323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1;p57">
              <a:extLst>
                <a:ext uri="{FF2B5EF4-FFF2-40B4-BE49-F238E27FC236}">
                  <a16:creationId xmlns:a16="http://schemas.microsoft.com/office/drawing/2014/main" id="{AAC480CE-BDFA-584E-7F48-6DFB8CDD5192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2;p57">
              <a:extLst>
                <a:ext uri="{FF2B5EF4-FFF2-40B4-BE49-F238E27FC236}">
                  <a16:creationId xmlns:a16="http://schemas.microsoft.com/office/drawing/2014/main" id="{36D2415E-82E4-5020-9858-78A91ED6E3C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3;p57">
              <a:extLst>
                <a:ext uri="{FF2B5EF4-FFF2-40B4-BE49-F238E27FC236}">
                  <a16:creationId xmlns:a16="http://schemas.microsoft.com/office/drawing/2014/main" id="{0010522C-0505-3A52-4E1F-C90312D87CC6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4;p57">
              <a:extLst>
                <a:ext uri="{FF2B5EF4-FFF2-40B4-BE49-F238E27FC236}">
                  <a16:creationId xmlns:a16="http://schemas.microsoft.com/office/drawing/2014/main" id="{CC2A25E3-3906-5627-6B3D-D52B61B48045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55;p57">
              <a:extLst>
                <a:ext uri="{FF2B5EF4-FFF2-40B4-BE49-F238E27FC236}">
                  <a16:creationId xmlns:a16="http://schemas.microsoft.com/office/drawing/2014/main" id="{60513414-666B-443C-00D2-4F826D1CB577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56;p57">
              <a:extLst>
                <a:ext uri="{FF2B5EF4-FFF2-40B4-BE49-F238E27FC236}">
                  <a16:creationId xmlns:a16="http://schemas.microsoft.com/office/drawing/2014/main" id="{289257DE-ADD3-B69E-E2DC-3DB41CBE5B19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57;p57">
              <a:extLst>
                <a:ext uri="{FF2B5EF4-FFF2-40B4-BE49-F238E27FC236}">
                  <a16:creationId xmlns:a16="http://schemas.microsoft.com/office/drawing/2014/main" id="{D1F1337C-D803-FF21-DFE2-F33BFECD015E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58;p57">
              <a:extLst>
                <a:ext uri="{FF2B5EF4-FFF2-40B4-BE49-F238E27FC236}">
                  <a16:creationId xmlns:a16="http://schemas.microsoft.com/office/drawing/2014/main" id="{8C641E44-08AC-4794-F86C-873F2E199EB4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59;p57">
              <a:extLst>
                <a:ext uri="{FF2B5EF4-FFF2-40B4-BE49-F238E27FC236}">
                  <a16:creationId xmlns:a16="http://schemas.microsoft.com/office/drawing/2014/main" id="{99670D07-5A7C-02EB-375A-4AB94DC106C1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0;p57">
              <a:extLst>
                <a:ext uri="{FF2B5EF4-FFF2-40B4-BE49-F238E27FC236}">
                  <a16:creationId xmlns:a16="http://schemas.microsoft.com/office/drawing/2014/main" id="{91C543B6-1F92-421E-BEB1-D4CC13CBA485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1;p57">
              <a:extLst>
                <a:ext uri="{FF2B5EF4-FFF2-40B4-BE49-F238E27FC236}">
                  <a16:creationId xmlns:a16="http://schemas.microsoft.com/office/drawing/2014/main" id="{1330C945-ECFE-A26C-CBF1-74C5AD3F0250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2;p57">
              <a:extLst>
                <a:ext uri="{FF2B5EF4-FFF2-40B4-BE49-F238E27FC236}">
                  <a16:creationId xmlns:a16="http://schemas.microsoft.com/office/drawing/2014/main" id="{601CCD51-4192-04D8-B3F0-78C9C369860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3;p57">
              <a:extLst>
                <a:ext uri="{FF2B5EF4-FFF2-40B4-BE49-F238E27FC236}">
                  <a16:creationId xmlns:a16="http://schemas.microsoft.com/office/drawing/2014/main" id="{951BD73C-7974-42D7-C0E2-918E94E73CB2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4;p57">
              <a:extLst>
                <a:ext uri="{FF2B5EF4-FFF2-40B4-BE49-F238E27FC236}">
                  <a16:creationId xmlns:a16="http://schemas.microsoft.com/office/drawing/2014/main" id="{DA3ACF85-C747-77C4-1A16-911401A1E2D6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65;p57">
              <a:extLst>
                <a:ext uri="{FF2B5EF4-FFF2-40B4-BE49-F238E27FC236}">
                  <a16:creationId xmlns:a16="http://schemas.microsoft.com/office/drawing/2014/main" id="{CADB0D72-3761-B12C-4C73-5AFFE15F8AD4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66;p57">
              <a:extLst>
                <a:ext uri="{FF2B5EF4-FFF2-40B4-BE49-F238E27FC236}">
                  <a16:creationId xmlns:a16="http://schemas.microsoft.com/office/drawing/2014/main" id="{053C31A5-D0F7-3644-F6CA-EB6F555A64B4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67;p57">
              <a:extLst>
                <a:ext uri="{FF2B5EF4-FFF2-40B4-BE49-F238E27FC236}">
                  <a16:creationId xmlns:a16="http://schemas.microsoft.com/office/drawing/2014/main" id="{8BF55C91-7C8C-0F7B-2855-14E139829248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68;p57">
              <a:extLst>
                <a:ext uri="{FF2B5EF4-FFF2-40B4-BE49-F238E27FC236}">
                  <a16:creationId xmlns:a16="http://schemas.microsoft.com/office/drawing/2014/main" id="{563C8DB3-D4AD-7A66-C779-2B86D95AC334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69;p57">
              <a:extLst>
                <a:ext uri="{FF2B5EF4-FFF2-40B4-BE49-F238E27FC236}">
                  <a16:creationId xmlns:a16="http://schemas.microsoft.com/office/drawing/2014/main" id="{436C61EA-3F5A-2963-3C1C-6BC0BA313825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0;p57">
              <a:extLst>
                <a:ext uri="{FF2B5EF4-FFF2-40B4-BE49-F238E27FC236}">
                  <a16:creationId xmlns:a16="http://schemas.microsoft.com/office/drawing/2014/main" id="{6A8FE63C-01AB-8319-2D05-82A14734D17C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1;p57">
              <a:extLst>
                <a:ext uri="{FF2B5EF4-FFF2-40B4-BE49-F238E27FC236}">
                  <a16:creationId xmlns:a16="http://schemas.microsoft.com/office/drawing/2014/main" id="{8F697B14-B107-F340-7A49-B16AB30B1BF3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2;p57">
              <a:extLst>
                <a:ext uri="{FF2B5EF4-FFF2-40B4-BE49-F238E27FC236}">
                  <a16:creationId xmlns:a16="http://schemas.microsoft.com/office/drawing/2014/main" id="{BB8F86E6-12B2-EFE8-15A6-D192AECED61B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3;p57">
              <a:extLst>
                <a:ext uri="{FF2B5EF4-FFF2-40B4-BE49-F238E27FC236}">
                  <a16:creationId xmlns:a16="http://schemas.microsoft.com/office/drawing/2014/main" id="{2ACEEFCB-12F8-F251-6B11-BC52579D0326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4;p57">
              <a:extLst>
                <a:ext uri="{FF2B5EF4-FFF2-40B4-BE49-F238E27FC236}">
                  <a16:creationId xmlns:a16="http://schemas.microsoft.com/office/drawing/2014/main" id="{645F2C88-0C27-E1E8-C551-AA7EA4AFEA36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75;p57">
              <a:extLst>
                <a:ext uri="{FF2B5EF4-FFF2-40B4-BE49-F238E27FC236}">
                  <a16:creationId xmlns:a16="http://schemas.microsoft.com/office/drawing/2014/main" id="{27F66840-4EC4-0A39-8F73-645F31FE4E44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76;p57">
              <a:extLst>
                <a:ext uri="{FF2B5EF4-FFF2-40B4-BE49-F238E27FC236}">
                  <a16:creationId xmlns:a16="http://schemas.microsoft.com/office/drawing/2014/main" id="{E502C31D-F074-E066-2381-DC9413C63377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77;p57">
              <a:extLst>
                <a:ext uri="{FF2B5EF4-FFF2-40B4-BE49-F238E27FC236}">
                  <a16:creationId xmlns:a16="http://schemas.microsoft.com/office/drawing/2014/main" id="{9E4A824B-1270-ECE5-292C-5FCBEFA57B0D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78;p57">
              <a:extLst>
                <a:ext uri="{FF2B5EF4-FFF2-40B4-BE49-F238E27FC236}">
                  <a16:creationId xmlns:a16="http://schemas.microsoft.com/office/drawing/2014/main" id="{17576AD5-0F10-4CEE-EFD5-79092824AB86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79;p57">
              <a:extLst>
                <a:ext uri="{FF2B5EF4-FFF2-40B4-BE49-F238E27FC236}">
                  <a16:creationId xmlns:a16="http://schemas.microsoft.com/office/drawing/2014/main" id="{B48E462E-9FA4-F4B4-41C9-292979AAC1CC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0;p57">
              <a:extLst>
                <a:ext uri="{FF2B5EF4-FFF2-40B4-BE49-F238E27FC236}">
                  <a16:creationId xmlns:a16="http://schemas.microsoft.com/office/drawing/2014/main" id="{973503AE-A2AD-9B5A-7401-85386F821226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1;p57">
              <a:extLst>
                <a:ext uri="{FF2B5EF4-FFF2-40B4-BE49-F238E27FC236}">
                  <a16:creationId xmlns:a16="http://schemas.microsoft.com/office/drawing/2014/main" id="{39C6EB2B-4B77-5775-9B09-D44A0B923AD1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2;p57">
              <a:extLst>
                <a:ext uri="{FF2B5EF4-FFF2-40B4-BE49-F238E27FC236}">
                  <a16:creationId xmlns:a16="http://schemas.microsoft.com/office/drawing/2014/main" id="{D580DD21-FBF1-3E3B-1A48-93BB8D659A14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3;p57">
              <a:extLst>
                <a:ext uri="{FF2B5EF4-FFF2-40B4-BE49-F238E27FC236}">
                  <a16:creationId xmlns:a16="http://schemas.microsoft.com/office/drawing/2014/main" id="{63A21BCD-51EC-E112-E26D-E7B4BD66AE54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4;p57">
              <a:extLst>
                <a:ext uri="{FF2B5EF4-FFF2-40B4-BE49-F238E27FC236}">
                  <a16:creationId xmlns:a16="http://schemas.microsoft.com/office/drawing/2014/main" id="{EE88525E-EC31-8B54-33EF-BD58FFC1FF12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5;p57">
              <a:extLst>
                <a:ext uri="{FF2B5EF4-FFF2-40B4-BE49-F238E27FC236}">
                  <a16:creationId xmlns:a16="http://schemas.microsoft.com/office/drawing/2014/main" id="{F8600EAF-052C-4D6C-35C5-03EED714DF83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6;p57">
              <a:extLst>
                <a:ext uri="{FF2B5EF4-FFF2-40B4-BE49-F238E27FC236}">
                  <a16:creationId xmlns:a16="http://schemas.microsoft.com/office/drawing/2014/main" id="{CAA60976-1AC4-ADFF-F062-6A2F4404E470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7;p57">
              <a:extLst>
                <a:ext uri="{FF2B5EF4-FFF2-40B4-BE49-F238E27FC236}">
                  <a16:creationId xmlns:a16="http://schemas.microsoft.com/office/drawing/2014/main" id="{D5E649F2-A60D-7D0B-880C-0027385173BC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88;p57">
              <a:extLst>
                <a:ext uri="{FF2B5EF4-FFF2-40B4-BE49-F238E27FC236}">
                  <a16:creationId xmlns:a16="http://schemas.microsoft.com/office/drawing/2014/main" id="{05B27A32-1314-CC60-4E16-00DFFB19D4C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89;p57">
              <a:extLst>
                <a:ext uri="{FF2B5EF4-FFF2-40B4-BE49-F238E27FC236}">
                  <a16:creationId xmlns:a16="http://schemas.microsoft.com/office/drawing/2014/main" id="{9A38FDD7-423E-564A-5095-0F1CB84D994A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0;p57">
              <a:extLst>
                <a:ext uri="{FF2B5EF4-FFF2-40B4-BE49-F238E27FC236}">
                  <a16:creationId xmlns:a16="http://schemas.microsoft.com/office/drawing/2014/main" id="{7F82E90E-3795-019D-E0C0-32C1EB0EC21C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1;p57">
              <a:extLst>
                <a:ext uri="{FF2B5EF4-FFF2-40B4-BE49-F238E27FC236}">
                  <a16:creationId xmlns:a16="http://schemas.microsoft.com/office/drawing/2014/main" id="{550DD1AE-F712-7CEB-235E-4CF90F9F65AC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2;p57">
              <a:extLst>
                <a:ext uri="{FF2B5EF4-FFF2-40B4-BE49-F238E27FC236}">
                  <a16:creationId xmlns:a16="http://schemas.microsoft.com/office/drawing/2014/main" id="{11D2E8DA-3A8A-EAC7-B8AF-56C85619B2D4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3;p57">
              <a:extLst>
                <a:ext uri="{FF2B5EF4-FFF2-40B4-BE49-F238E27FC236}">
                  <a16:creationId xmlns:a16="http://schemas.microsoft.com/office/drawing/2014/main" id="{27326E7D-9BFB-AD05-5B5D-B86DFC9000D2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4;p57">
              <a:extLst>
                <a:ext uri="{FF2B5EF4-FFF2-40B4-BE49-F238E27FC236}">
                  <a16:creationId xmlns:a16="http://schemas.microsoft.com/office/drawing/2014/main" id="{CFAF898F-D64E-4E99-6DE7-02FFF897A87E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5;p57">
              <a:extLst>
                <a:ext uri="{FF2B5EF4-FFF2-40B4-BE49-F238E27FC236}">
                  <a16:creationId xmlns:a16="http://schemas.microsoft.com/office/drawing/2014/main" id="{F9E36034-BEB8-753E-426E-BFBF776053B0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6;p57">
              <a:extLst>
                <a:ext uri="{FF2B5EF4-FFF2-40B4-BE49-F238E27FC236}">
                  <a16:creationId xmlns:a16="http://schemas.microsoft.com/office/drawing/2014/main" id="{6C907A01-EC5C-B768-E4D1-96A7912710AC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7;p57">
              <a:extLst>
                <a:ext uri="{FF2B5EF4-FFF2-40B4-BE49-F238E27FC236}">
                  <a16:creationId xmlns:a16="http://schemas.microsoft.com/office/drawing/2014/main" id="{A2B15288-BC13-A895-217D-D2E2FBF515C2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98;p57">
              <a:extLst>
                <a:ext uri="{FF2B5EF4-FFF2-40B4-BE49-F238E27FC236}">
                  <a16:creationId xmlns:a16="http://schemas.microsoft.com/office/drawing/2014/main" id="{B5EF88AA-8144-51F1-2FDA-E766AE00826A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9;p57">
              <a:extLst>
                <a:ext uri="{FF2B5EF4-FFF2-40B4-BE49-F238E27FC236}">
                  <a16:creationId xmlns:a16="http://schemas.microsoft.com/office/drawing/2014/main" id="{0E71DE91-FF9D-B636-51A1-70DD0A4769D9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0;p57">
              <a:extLst>
                <a:ext uri="{FF2B5EF4-FFF2-40B4-BE49-F238E27FC236}">
                  <a16:creationId xmlns:a16="http://schemas.microsoft.com/office/drawing/2014/main" id="{8876F9C6-21C6-95D1-F866-A543C0BE06AD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1;p57">
              <a:extLst>
                <a:ext uri="{FF2B5EF4-FFF2-40B4-BE49-F238E27FC236}">
                  <a16:creationId xmlns:a16="http://schemas.microsoft.com/office/drawing/2014/main" id="{23CF303F-50D9-D908-63AE-074A21FC7979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2;p57">
              <a:extLst>
                <a:ext uri="{FF2B5EF4-FFF2-40B4-BE49-F238E27FC236}">
                  <a16:creationId xmlns:a16="http://schemas.microsoft.com/office/drawing/2014/main" id="{50AD82AB-8B40-96A5-C155-ADDEA4AA4999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3;p57">
              <a:extLst>
                <a:ext uri="{FF2B5EF4-FFF2-40B4-BE49-F238E27FC236}">
                  <a16:creationId xmlns:a16="http://schemas.microsoft.com/office/drawing/2014/main" id="{AEBFEDA7-AA14-5F76-66B5-21D7BC2837D1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4;p57">
              <a:extLst>
                <a:ext uri="{FF2B5EF4-FFF2-40B4-BE49-F238E27FC236}">
                  <a16:creationId xmlns:a16="http://schemas.microsoft.com/office/drawing/2014/main" id="{1D928371-47B4-BA37-AA65-65D4F0AAA211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5;p57">
              <a:extLst>
                <a:ext uri="{FF2B5EF4-FFF2-40B4-BE49-F238E27FC236}">
                  <a16:creationId xmlns:a16="http://schemas.microsoft.com/office/drawing/2014/main" id="{6017DB2B-CBBB-7E2D-9D2E-7583E22F14F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06;p57">
              <a:extLst>
                <a:ext uri="{FF2B5EF4-FFF2-40B4-BE49-F238E27FC236}">
                  <a16:creationId xmlns:a16="http://schemas.microsoft.com/office/drawing/2014/main" id="{90A04465-3928-3C8A-FE09-72BDC7C500C5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07;p57">
              <a:extLst>
                <a:ext uri="{FF2B5EF4-FFF2-40B4-BE49-F238E27FC236}">
                  <a16:creationId xmlns:a16="http://schemas.microsoft.com/office/drawing/2014/main" id="{D743221E-5B02-581A-A201-7CA784BA747D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08;p57">
              <a:extLst>
                <a:ext uri="{FF2B5EF4-FFF2-40B4-BE49-F238E27FC236}">
                  <a16:creationId xmlns:a16="http://schemas.microsoft.com/office/drawing/2014/main" id="{B04EC87D-D0E9-48E6-B4A8-712F6A5E4C71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09;p57">
              <a:extLst>
                <a:ext uri="{FF2B5EF4-FFF2-40B4-BE49-F238E27FC236}">
                  <a16:creationId xmlns:a16="http://schemas.microsoft.com/office/drawing/2014/main" id="{883CE8FF-46DF-BBC8-433D-843DBC1CE5D6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0;p57">
              <a:extLst>
                <a:ext uri="{FF2B5EF4-FFF2-40B4-BE49-F238E27FC236}">
                  <a16:creationId xmlns:a16="http://schemas.microsoft.com/office/drawing/2014/main" id="{40CD1B77-DC00-1286-6758-DFD25E28BA1B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1;p57">
              <a:extLst>
                <a:ext uri="{FF2B5EF4-FFF2-40B4-BE49-F238E27FC236}">
                  <a16:creationId xmlns:a16="http://schemas.microsoft.com/office/drawing/2014/main" id="{2CBA2E71-0B91-91A7-A696-08FF6D70E1B7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2;p57">
              <a:extLst>
                <a:ext uri="{FF2B5EF4-FFF2-40B4-BE49-F238E27FC236}">
                  <a16:creationId xmlns:a16="http://schemas.microsoft.com/office/drawing/2014/main" id="{B9E83617-ECCC-03E4-67C2-250CD7991A51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3;p57">
              <a:extLst>
                <a:ext uri="{FF2B5EF4-FFF2-40B4-BE49-F238E27FC236}">
                  <a16:creationId xmlns:a16="http://schemas.microsoft.com/office/drawing/2014/main" id="{254C267F-9ABB-51B0-A78A-35E736735175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4;p57">
              <a:extLst>
                <a:ext uri="{FF2B5EF4-FFF2-40B4-BE49-F238E27FC236}">
                  <a16:creationId xmlns:a16="http://schemas.microsoft.com/office/drawing/2014/main" id="{49ACA291-0555-888E-96CC-CA5BF0B810C9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5;p57">
              <a:extLst>
                <a:ext uri="{FF2B5EF4-FFF2-40B4-BE49-F238E27FC236}">
                  <a16:creationId xmlns:a16="http://schemas.microsoft.com/office/drawing/2014/main" id="{A8EAB02A-ED60-4728-25A9-8A199368FFA4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16;p57">
              <a:extLst>
                <a:ext uri="{FF2B5EF4-FFF2-40B4-BE49-F238E27FC236}">
                  <a16:creationId xmlns:a16="http://schemas.microsoft.com/office/drawing/2014/main" id="{849E3238-7867-7779-C5BB-9B602FFE75C7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17;p57">
              <a:extLst>
                <a:ext uri="{FF2B5EF4-FFF2-40B4-BE49-F238E27FC236}">
                  <a16:creationId xmlns:a16="http://schemas.microsoft.com/office/drawing/2014/main" id="{71495410-A5BF-2032-658A-F6CF387574F4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18;p57">
              <a:extLst>
                <a:ext uri="{FF2B5EF4-FFF2-40B4-BE49-F238E27FC236}">
                  <a16:creationId xmlns:a16="http://schemas.microsoft.com/office/drawing/2014/main" id="{C36431AB-5964-8AAD-8895-F6F940649EF0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19;p57">
              <a:extLst>
                <a:ext uri="{FF2B5EF4-FFF2-40B4-BE49-F238E27FC236}">
                  <a16:creationId xmlns:a16="http://schemas.microsoft.com/office/drawing/2014/main" id="{F8A54918-8756-ED71-8515-BD6404C05B70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0;p57">
              <a:extLst>
                <a:ext uri="{FF2B5EF4-FFF2-40B4-BE49-F238E27FC236}">
                  <a16:creationId xmlns:a16="http://schemas.microsoft.com/office/drawing/2014/main" id="{BD39E1B8-6988-5A8E-815F-9CE02C439538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1;p57">
              <a:extLst>
                <a:ext uri="{FF2B5EF4-FFF2-40B4-BE49-F238E27FC236}">
                  <a16:creationId xmlns:a16="http://schemas.microsoft.com/office/drawing/2014/main" id="{91DE4B8B-B553-1D6A-F29C-30CF67F59020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2;p57">
              <a:extLst>
                <a:ext uri="{FF2B5EF4-FFF2-40B4-BE49-F238E27FC236}">
                  <a16:creationId xmlns:a16="http://schemas.microsoft.com/office/drawing/2014/main" id="{1F0B7238-11C2-AB61-781F-D1077D969E4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3;p57">
              <a:extLst>
                <a:ext uri="{FF2B5EF4-FFF2-40B4-BE49-F238E27FC236}">
                  <a16:creationId xmlns:a16="http://schemas.microsoft.com/office/drawing/2014/main" id="{F995C80A-A58E-C18A-11CD-219911FF6254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4;p57">
              <a:extLst>
                <a:ext uri="{FF2B5EF4-FFF2-40B4-BE49-F238E27FC236}">
                  <a16:creationId xmlns:a16="http://schemas.microsoft.com/office/drawing/2014/main" id="{BC4ED2C2-CCB5-AE9B-0E86-40F0DBC9B82E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5;p57">
              <a:extLst>
                <a:ext uri="{FF2B5EF4-FFF2-40B4-BE49-F238E27FC236}">
                  <a16:creationId xmlns:a16="http://schemas.microsoft.com/office/drawing/2014/main" id="{48AC75C2-D536-288C-8307-5BB427F2C831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26;p57">
              <a:extLst>
                <a:ext uri="{FF2B5EF4-FFF2-40B4-BE49-F238E27FC236}">
                  <a16:creationId xmlns:a16="http://schemas.microsoft.com/office/drawing/2014/main" id="{77434BB3-D3D2-01FD-2A5F-D2D19186615E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27;p57">
              <a:extLst>
                <a:ext uri="{FF2B5EF4-FFF2-40B4-BE49-F238E27FC236}">
                  <a16:creationId xmlns:a16="http://schemas.microsoft.com/office/drawing/2014/main" id="{F992C569-51D8-F6B6-BAA1-53EBA22812B7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28;p57">
              <a:extLst>
                <a:ext uri="{FF2B5EF4-FFF2-40B4-BE49-F238E27FC236}">
                  <a16:creationId xmlns:a16="http://schemas.microsoft.com/office/drawing/2014/main" id="{C8E4C7A3-312E-E4DA-6C20-0E64693B88D5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29;p57">
              <a:extLst>
                <a:ext uri="{FF2B5EF4-FFF2-40B4-BE49-F238E27FC236}">
                  <a16:creationId xmlns:a16="http://schemas.microsoft.com/office/drawing/2014/main" id="{B9B60D82-1C18-D126-2F9B-5E8C584577B4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0;p57">
              <a:extLst>
                <a:ext uri="{FF2B5EF4-FFF2-40B4-BE49-F238E27FC236}">
                  <a16:creationId xmlns:a16="http://schemas.microsoft.com/office/drawing/2014/main" id="{D40187EF-1126-DD75-38F9-166201F63B67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1;p57">
              <a:extLst>
                <a:ext uri="{FF2B5EF4-FFF2-40B4-BE49-F238E27FC236}">
                  <a16:creationId xmlns:a16="http://schemas.microsoft.com/office/drawing/2014/main" id="{838E1164-37E4-4628-4303-9CB41B2ADA4F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2;p57">
              <a:extLst>
                <a:ext uri="{FF2B5EF4-FFF2-40B4-BE49-F238E27FC236}">
                  <a16:creationId xmlns:a16="http://schemas.microsoft.com/office/drawing/2014/main" id="{51FA258F-9EB6-88AC-164D-3E59FB403061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3;p57">
              <a:extLst>
                <a:ext uri="{FF2B5EF4-FFF2-40B4-BE49-F238E27FC236}">
                  <a16:creationId xmlns:a16="http://schemas.microsoft.com/office/drawing/2014/main" id="{5E42F555-1068-B156-43AA-C1710187B6BE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4;p57">
              <a:extLst>
                <a:ext uri="{FF2B5EF4-FFF2-40B4-BE49-F238E27FC236}">
                  <a16:creationId xmlns:a16="http://schemas.microsoft.com/office/drawing/2014/main" id="{2851D96B-693B-E393-9CD9-C18EC91BAC77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5;p57">
              <a:extLst>
                <a:ext uri="{FF2B5EF4-FFF2-40B4-BE49-F238E27FC236}">
                  <a16:creationId xmlns:a16="http://schemas.microsoft.com/office/drawing/2014/main" id="{E886F2EB-15E1-0330-36CC-3AF285700C5A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36;p57">
              <a:extLst>
                <a:ext uri="{FF2B5EF4-FFF2-40B4-BE49-F238E27FC236}">
                  <a16:creationId xmlns:a16="http://schemas.microsoft.com/office/drawing/2014/main" id="{AD8D4014-C1FC-553C-84C2-23168B9DC2F6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37;p57">
              <a:extLst>
                <a:ext uri="{FF2B5EF4-FFF2-40B4-BE49-F238E27FC236}">
                  <a16:creationId xmlns:a16="http://schemas.microsoft.com/office/drawing/2014/main" id="{3A7D23A3-9CEA-148A-5E2A-5DC21D5B21A7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38;p57">
              <a:extLst>
                <a:ext uri="{FF2B5EF4-FFF2-40B4-BE49-F238E27FC236}">
                  <a16:creationId xmlns:a16="http://schemas.microsoft.com/office/drawing/2014/main" id="{68B872FB-3161-7606-E32F-C895AB00CA08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39;p57">
              <a:extLst>
                <a:ext uri="{FF2B5EF4-FFF2-40B4-BE49-F238E27FC236}">
                  <a16:creationId xmlns:a16="http://schemas.microsoft.com/office/drawing/2014/main" id="{5FDBCC4F-8836-D4CA-54AB-72CA894A972A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0;p57">
              <a:extLst>
                <a:ext uri="{FF2B5EF4-FFF2-40B4-BE49-F238E27FC236}">
                  <a16:creationId xmlns:a16="http://schemas.microsoft.com/office/drawing/2014/main" id="{A79DE764-3EE8-6243-B948-69AF590F898C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1;p57">
              <a:extLst>
                <a:ext uri="{FF2B5EF4-FFF2-40B4-BE49-F238E27FC236}">
                  <a16:creationId xmlns:a16="http://schemas.microsoft.com/office/drawing/2014/main" id="{AACF09AE-62CB-4CF0-AFDC-FC7F90B452D9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2;p57">
              <a:extLst>
                <a:ext uri="{FF2B5EF4-FFF2-40B4-BE49-F238E27FC236}">
                  <a16:creationId xmlns:a16="http://schemas.microsoft.com/office/drawing/2014/main" id="{30B2BC61-8AD1-4E32-4BDD-336353E4411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3;p57">
              <a:extLst>
                <a:ext uri="{FF2B5EF4-FFF2-40B4-BE49-F238E27FC236}">
                  <a16:creationId xmlns:a16="http://schemas.microsoft.com/office/drawing/2014/main" id="{DD51CED5-9E02-02A7-730B-2A8A1A23D666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4;p57">
              <a:extLst>
                <a:ext uri="{FF2B5EF4-FFF2-40B4-BE49-F238E27FC236}">
                  <a16:creationId xmlns:a16="http://schemas.microsoft.com/office/drawing/2014/main" id="{B7EB0F36-483C-6463-ACE4-EFA8553B449D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5;p57">
              <a:extLst>
                <a:ext uri="{FF2B5EF4-FFF2-40B4-BE49-F238E27FC236}">
                  <a16:creationId xmlns:a16="http://schemas.microsoft.com/office/drawing/2014/main" id="{9A8745C6-F908-DC0F-C579-E8A6776E1480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46;p57">
              <a:extLst>
                <a:ext uri="{FF2B5EF4-FFF2-40B4-BE49-F238E27FC236}">
                  <a16:creationId xmlns:a16="http://schemas.microsoft.com/office/drawing/2014/main" id="{7A64C919-9CAE-A271-D720-CDFE269F411F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47;p57">
              <a:extLst>
                <a:ext uri="{FF2B5EF4-FFF2-40B4-BE49-F238E27FC236}">
                  <a16:creationId xmlns:a16="http://schemas.microsoft.com/office/drawing/2014/main" id="{353FFFAE-C250-AF33-3A1A-E6B3E1EF9E98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48;p57">
              <a:extLst>
                <a:ext uri="{FF2B5EF4-FFF2-40B4-BE49-F238E27FC236}">
                  <a16:creationId xmlns:a16="http://schemas.microsoft.com/office/drawing/2014/main" id="{A556BDD3-3A2D-2201-3450-78B7D5A8A422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49;p57">
              <a:extLst>
                <a:ext uri="{FF2B5EF4-FFF2-40B4-BE49-F238E27FC236}">
                  <a16:creationId xmlns:a16="http://schemas.microsoft.com/office/drawing/2014/main" id="{9445071B-BBA2-8729-0F28-EEF0B65F3C7C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0;p57">
              <a:extLst>
                <a:ext uri="{FF2B5EF4-FFF2-40B4-BE49-F238E27FC236}">
                  <a16:creationId xmlns:a16="http://schemas.microsoft.com/office/drawing/2014/main" id="{5D96395B-9A35-DC0D-8987-26DD41B3145F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1;p57">
              <a:extLst>
                <a:ext uri="{FF2B5EF4-FFF2-40B4-BE49-F238E27FC236}">
                  <a16:creationId xmlns:a16="http://schemas.microsoft.com/office/drawing/2014/main" id="{2A619AE2-3BB4-4CC7-B890-99709E8CCE4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2;p57">
              <a:extLst>
                <a:ext uri="{FF2B5EF4-FFF2-40B4-BE49-F238E27FC236}">
                  <a16:creationId xmlns:a16="http://schemas.microsoft.com/office/drawing/2014/main" id="{931B01B3-983B-B0C5-D586-3E18C440154E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3;p57">
              <a:extLst>
                <a:ext uri="{FF2B5EF4-FFF2-40B4-BE49-F238E27FC236}">
                  <a16:creationId xmlns:a16="http://schemas.microsoft.com/office/drawing/2014/main" id="{2F1CA1B5-B126-7329-E9F3-5915CBD56C74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4;p57">
              <a:extLst>
                <a:ext uri="{FF2B5EF4-FFF2-40B4-BE49-F238E27FC236}">
                  <a16:creationId xmlns:a16="http://schemas.microsoft.com/office/drawing/2014/main" id="{5E016095-2285-E066-5D42-74A4919E0DB6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5;p57">
              <a:extLst>
                <a:ext uri="{FF2B5EF4-FFF2-40B4-BE49-F238E27FC236}">
                  <a16:creationId xmlns:a16="http://schemas.microsoft.com/office/drawing/2014/main" id="{7AE10AAA-C171-DF92-CD3A-A37AE8DA9969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56;p57">
              <a:extLst>
                <a:ext uri="{FF2B5EF4-FFF2-40B4-BE49-F238E27FC236}">
                  <a16:creationId xmlns:a16="http://schemas.microsoft.com/office/drawing/2014/main" id="{37282CCA-FA63-95BF-E003-DB81B73564CC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57;p57">
              <a:extLst>
                <a:ext uri="{FF2B5EF4-FFF2-40B4-BE49-F238E27FC236}">
                  <a16:creationId xmlns:a16="http://schemas.microsoft.com/office/drawing/2014/main" id="{C57C4F91-466C-B81B-DB96-B7606F2DBA90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58;p57">
              <a:extLst>
                <a:ext uri="{FF2B5EF4-FFF2-40B4-BE49-F238E27FC236}">
                  <a16:creationId xmlns:a16="http://schemas.microsoft.com/office/drawing/2014/main" id="{2BB6CD68-B3A3-EC43-E1D5-B22A6B8AC638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59;p57">
              <a:extLst>
                <a:ext uri="{FF2B5EF4-FFF2-40B4-BE49-F238E27FC236}">
                  <a16:creationId xmlns:a16="http://schemas.microsoft.com/office/drawing/2014/main" id="{192402B5-003E-3E6E-6968-3BBBC3FDC545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0;p57">
              <a:extLst>
                <a:ext uri="{FF2B5EF4-FFF2-40B4-BE49-F238E27FC236}">
                  <a16:creationId xmlns:a16="http://schemas.microsoft.com/office/drawing/2014/main" id="{7F779A7F-BFFA-7AB7-F1C9-F3261BEB2CC1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1;p57">
              <a:extLst>
                <a:ext uri="{FF2B5EF4-FFF2-40B4-BE49-F238E27FC236}">
                  <a16:creationId xmlns:a16="http://schemas.microsoft.com/office/drawing/2014/main" id="{684A8CA7-C06B-90B7-32ED-3397531B879C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2;p57">
              <a:extLst>
                <a:ext uri="{FF2B5EF4-FFF2-40B4-BE49-F238E27FC236}">
                  <a16:creationId xmlns:a16="http://schemas.microsoft.com/office/drawing/2014/main" id="{78538721-D0CD-BC47-4627-BDCC492CED9A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3;p57">
              <a:extLst>
                <a:ext uri="{FF2B5EF4-FFF2-40B4-BE49-F238E27FC236}">
                  <a16:creationId xmlns:a16="http://schemas.microsoft.com/office/drawing/2014/main" id="{78AD7945-1EEF-5562-17C1-05EE88CBFA36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4;p57">
              <a:extLst>
                <a:ext uri="{FF2B5EF4-FFF2-40B4-BE49-F238E27FC236}">
                  <a16:creationId xmlns:a16="http://schemas.microsoft.com/office/drawing/2014/main" id="{C98B97E7-FF98-F338-0EEE-17A18DD05C7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5;p57">
              <a:extLst>
                <a:ext uri="{FF2B5EF4-FFF2-40B4-BE49-F238E27FC236}">
                  <a16:creationId xmlns:a16="http://schemas.microsoft.com/office/drawing/2014/main" id="{3E5868B7-2ADB-50AD-F5CB-60E9D0A36E63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66;p57">
              <a:extLst>
                <a:ext uri="{FF2B5EF4-FFF2-40B4-BE49-F238E27FC236}">
                  <a16:creationId xmlns:a16="http://schemas.microsoft.com/office/drawing/2014/main" id="{2E916A22-2B4F-3C83-017D-4FEE60A1F65A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67;p57">
              <a:extLst>
                <a:ext uri="{FF2B5EF4-FFF2-40B4-BE49-F238E27FC236}">
                  <a16:creationId xmlns:a16="http://schemas.microsoft.com/office/drawing/2014/main" id="{75D01FC0-8789-7096-6267-0C05426922D1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68;p57">
              <a:extLst>
                <a:ext uri="{FF2B5EF4-FFF2-40B4-BE49-F238E27FC236}">
                  <a16:creationId xmlns:a16="http://schemas.microsoft.com/office/drawing/2014/main" id="{1124E3ED-4888-B281-38C2-606128B1921A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69;p57">
              <a:extLst>
                <a:ext uri="{FF2B5EF4-FFF2-40B4-BE49-F238E27FC236}">
                  <a16:creationId xmlns:a16="http://schemas.microsoft.com/office/drawing/2014/main" id="{3FFE597D-68DE-A603-94E9-17CCFA364896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0;p57">
              <a:extLst>
                <a:ext uri="{FF2B5EF4-FFF2-40B4-BE49-F238E27FC236}">
                  <a16:creationId xmlns:a16="http://schemas.microsoft.com/office/drawing/2014/main" id="{79B3467F-2A5F-75A4-22D5-7A2F4B9F1FB0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1;p57">
              <a:extLst>
                <a:ext uri="{FF2B5EF4-FFF2-40B4-BE49-F238E27FC236}">
                  <a16:creationId xmlns:a16="http://schemas.microsoft.com/office/drawing/2014/main" id="{BE318599-2B53-4ABC-714C-AEE04770F94C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2;p57">
              <a:extLst>
                <a:ext uri="{FF2B5EF4-FFF2-40B4-BE49-F238E27FC236}">
                  <a16:creationId xmlns:a16="http://schemas.microsoft.com/office/drawing/2014/main" id="{EB6F4FC5-2A9F-429E-33B8-EC2D41427C97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3;p57">
              <a:extLst>
                <a:ext uri="{FF2B5EF4-FFF2-40B4-BE49-F238E27FC236}">
                  <a16:creationId xmlns:a16="http://schemas.microsoft.com/office/drawing/2014/main" id="{C7364CCA-8918-FD05-79C6-7713DACCE5AF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4;p57">
              <a:extLst>
                <a:ext uri="{FF2B5EF4-FFF2-40B4-BE49-F238E27FC236}">
                  <a16:creationId xmlns:a16="http://schemas.microsoft.com/office/drawing/2014/main" id="{15EBE74E-71AC-AE48-409F-35071827FFA7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5;p57">
              <a:extLst>
                <a:ext uri="{FF2B5EF4-FFF2-40B4-BE49-F238E27FC236}">
                  <a16:creationId xmlns:a16="http://schemas.microsoft.com/office/drawing/2014/main" id="{2324BD8E-2534-F319-3C39-CD547932C5A5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76;p57">
              <a:extLst>
                <a:ext uri="{FF2B5EF4-FFF2-40B4-BE49-F238E27FC236}">
                  <a16:creationId xmlns:a16="http://schemas.microsoft.com/office/drawing/2014/main" id="{85AB55B0-E1C0-DC49-9B2B-9C2C0AA0D84F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77;p57">
              <a:extLst>
                <a:ext uri="{FF2B5EF4-FFF2-40B4-BE49-F238E27FC236}">
                  <a16:creationId xmlns:a16="http://schemas.microsoft.com/office/drawing/2014/main" id="{8CABB109-202B-CD62-C382-4900E290F991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78;p57">
              <a:extLst>
                <a:ext uri="{FF2B5EF4-FFF2-40B4-BE49-F238E27FC236}">
                  <a16:creationId xmlns:a16="http://schemas.microsoft.com/office/drawing/2014/main" id="{CD170869-8A4D-EB99-EF59-8D2A4D651D70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79;p57">
              <a:extLst>
                <a:ext uri="{FF2B5EF4-FFF2-40B4-BE49-F238E27FC236}">
                  <a16:creationId xmlns:a16="http://schemas.microsoft.com/office/drawing/2014/main" id="{EAEAF1D5-B7D1-1C54-5904-0EA9B9D619D8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0;p57">
              <a:extLst>
                <a:ext uri="{FF2B5EF4-FFF2-40B4-BE49-F238E27FC236}">
                  <a16:creationId xmlns:a16="http://schemas.microsoft.com/office/drawing/2014/main" id="{BA0720CB-812B-2DFE-36D3-40C469F9EE1B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1;p57">
              <a:extLst>
                <a:ext uri="{FF2B5EF4-FFF2-40B4-BE49-F238E27FC236}">
                  <a16:creationId xmlns:a16="http://schemas.microsoft.com/office/drawing/2014/main" id="{6F35C98E-006E-1713-AE94-EBCD459B7900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2;p57">
              <a:extLst>
                <a:ext uri="{FF2B5EF4-FFF2-40B4-BE49-F238E27FC236}">
                  <a16:creationId xmlns:a16="http://schemas.microsoft.com/office/drawing/2014/main" id="{5695B303-993F-FB90-0C8D-D111D43923B9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3;p57">
              <a:extLst>
                <a:ext uri="{FF2B5EF4-FFF2-40B4-BE49-F238E27FC236}">
                  <a16:creationId xmlns:a16="http://schemas.microsoft.com/office/drawing/2014/main" id="{53B78CB2-45F7-6AB4-6CF9-138B8F4CE8BD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4;p57">
              <a:extLst>
                <a:ext uri="{FF2B5EF4-FFF2-40B4-BE49-F238E27FC236}">
                  <a16:creationId xmlns:a16="http://schemas.microsoft.com/office/drawing/2014/main" id="{9A4E5D0C-F838-1225-5C94-87C815F87FB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5;p57">
              <a:extLst>
                <a:ext uri="{FF2B5EF4-FFF2-40B4-BE49-F238E27FC236}">
                  <a16:creationId xmlns:a16="http://schemas.microsoft.com/office/drawing/2014/main" id="{3BC0253B-7D41-E5E1-1091-2F98970A0BFF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86;p57">
              <a:extLst>
                <a:ext uri="{FF2B5EF4-FFF2-40B4-BE49-F238E27FC236}">
                  <a16:creationId xmlns:a16="http://schemas.microsoft.com/office/drawing/2014/main" id="{9B6A7A58-AA81-E6E6-5D54-CB2CCE9BBC61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87;p57">
              <a:extLst>
                <a:ext uri="{FF2B5EF4-FFF2-40B4-BE49-F238E27FC236}">
                  <a16:creationId xmlns:a16="http://schemas.microsoft.com/office/drawing/2014/main" id="{3E1BD828-BFCA-B7FB-1274-DD5213F13489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88;p57">
              <a:extLst>
                <a:ext uri="{FF2B5EF4-FFF2-40B4-BE49-F238E27FC236}">
                  <a16:creationId xmlns:a16="http://schemas.microsoft.com/office/drawing/2014/main" id="{B4A1F75F-A4B0-4AE2-BDCB-FEF76B75701E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89;p57">
              <a:extLst>
                <a:ext uri="{FF2B5EF4-FFF2-40B4-BE49-F238E27FC236}">
                  <a16:creationId xmlns:a16="http://schemas.microsoft.com/office/drawing/2014/main" id="{EB5D5E15-CE28-992E-9B6E-7CD88222236C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0;p57">
              <a:extLst>
                <a:ext uri="{FF2B5EF4-FFF2-40B4-BE49-F238E27FC236}">
                  <a16:creationId xmlns:a16="http://schemas.microsoft.com/office/drawing/2014/main" id="{3D7B662E-0DA5-3E41-B461-E0BFF2DF382C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1;p57">
              <a:extLst>
                <a:ext uri="{FF2B5EF4-FFF2-40B4-BE49-F238E27FC236}">
                  <a16:creationId xmlns:a16="http://schemas.microsoft.com/office/drawing/2014/main" id="{76D57728-E1A7-3F7C-B775-5E5618CDDC42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2;p57">
              <a:extLst>
                <a:ext uri="{FF2B5EF4-FFF2-40B4-BE49-F238E27FC236}">
                  <a16:creationId xmlns:a16="http://schemas.microsoft.com/office/drawing/2014/main" id="{0BA8E647-D823-FB42-D4E4-1806F89BE908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3;p57">
              <a:extLst>
                <a:ext uri="{FF2B5EF4-FFF2-40B4-BE49-F238E27FC236}">
                  <a16:creationId xmlns:a16="http://schemas.microsoft.com/office/drawing/2014/main" id="{7FDC3C70-6254-18B6-8A0F-9E878B437566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4;p57">
              <a:extLst>
                <a:ext uri="{FF2B5EF4-FFF2-40B4-BE49-F238E27FC236}">
                  <a16:creationId xmlns:a16="http://schemas.microsoft.com/office/drawing/2014/main" id="{37A12AED-8F5E-1B8E-4B41-4ACCF5E6A107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5;p57">
              <a:extLst>
                <a:ext uri="{FF2B5EF4-FFF2-40B4-BE49-F238E27FC236}">
                  <a16:creationId xmlns:a16="http://schemas.microsoft.com/office/drawing/2014/main" id="{BDE7EA98-6691-3DA1-9836-1BC97F89B0D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96;p57">
              <a:extLst>
                <a:ext uri="{FF2B5EF4-FFF2-40B4-BE49-F238E27FC236}">
                  <a16:creationId xmlns:a16="http://schemas.microsoft.com/office/drawing/2014/main" id="{AC46CC6B-C81C-F226-0D74-811681AFA5BD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97;p57">
              <a:extLst>
                <a:ext uri="{FF2B5EF4-FFF2-40B4-BE49-F238E27FC236}">
                  <a16:creationId xmlns:a16="http://schemas.microsoft.com/office/drawing/2014/main" id="{B4EEF604-4E64-CB5D-FB44-44969194A640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98;p57">
              <a:extLst>
                <a:ext uri="{FF2B5EF4-FFF2-40B4-BE49-F238E27FC236}">
                  <a16:creationId xmlns:a16="http://schemas.microsoft.com/office/drawing/2014/main" id="{E54881B0-2140-7E3D-4C05-99DCBBCAC426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99;p57">
              <a:extLst>
                <a:ext uri="{FF2B5EF4-FFF2-40B4-BE49-F238E27FC236}">
                  <a16:creationId xmlns:a16="http://schemas.microsoft.com/office/drawing/2014/main" id="{192BB191-DEE9-D229-A41E-0EB7C99A6B39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0;p57">
              <a:extLst>
                <a:ext uri="{FF2B5EF4-FFF2-40B4-BE49-F238E27FC236}">
                  <a16:creationId xmlns:a16="http://schemas.microsoft.com/office/drawing/2014/main" id="{AEBB439C-5837-9955-2BE1-7C6D8B7F5C42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1;p57">
              <a:extLst>
                <a:ext uri="{FF2B5EF4-FFF2-40B4-BE49-F238E27FC236}">
                  <a16:creationId xmlns:a16="http://schemas.microsoft.com/office/drawing/2014/main" id="{454747BB-07CC-7F34-19FD-1A7A6EA7BA99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2;p57">
              <a:extLst>
                <a:ext uri="{FF2B5EF4-FFF2-40B4-BE49-F238E27FC236}">
                  <a16:creationId xmlns:a16="http://schemas.microsoft.com/office/drawing/2014/main" id="{469ADA0E-2D89-CA7B-8905-AB6857A2ACF4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3;p57">
              <a:extLst>
                <a:ext uri="{FF2B5EF4-FFF2-40B4-BE49-F238E27FC236}">
                  <a16:creationId xmlns:a16="http://schemas.microsoft.com/office/drawing/2014/main" id="{516B9A30-8F4B-F99C-F78D-B6709C057B91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4;p57">
              <a:extLst>
                <a:ext uri="{FF2B5EF4-FFF2-40B4-BE49-F238E27FC236}">
                  <a16:creationId xmlns:a16="http://schemas.microsoft.com/office/drawing/2014/main" id="{C3D1164F-ED9B-52AA-D3E2-98DA149F3A77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5;p57">
              <a:extLst>
                <a:ext uri="{FF2B5EF4-FFF2-40B4-BE49-F238E27FC236}">
                  <a16:creationId xmlns:a16="http://schemas.microsoft.com/office/drawing/2014/main" id="{15FCEB94-C2E8-F077-7AB6-E0445053530B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06;p57">
              <a:extLst>
                <a:ext uri="{FF2B5EF4-FFF2-40B4-BE49-F238E27FC236}">
                  <a16:creationId xmlns:a16="http://schemas.microsoft.com/office/drawing/2014/main" id="{F906CFC0-AC5B-8378-2D3B-8FB8E406AEF9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07;p57">
              <a:extLst>
                <a:ext uri="{FF2B5EF4-FFF2-40B4-BE49-F238E27FC236}">
                  <a16:creationId xmlns:a16="http://schemas.microsoft.com/office/drawing/2014/main" id="{CB82CF0D-9194-C3BF-2081-75529B97FDAE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08;p57">
              <a:extLst>
                <a:ext uri="{FF2B5EF4-FFF2-40B4-BE49-F238E27FC236}">
                  <a16:creationId xmlns:a16="http://schemas.microsoft.com/office/drawing/2014/main" id="{FB3629AF-9B4B-5936-2393-52D8DBCC5FA8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09;p57">
              <a:extLst>
                <a:ext uri="{FF2B5EF4-FFF2-40B4-BE49-F238E27FC236}">
                  <a16:creationId xmlns:a16="http://schemas.microsoft.com/office/drawing/2014/main" id="{45582E6D-2595-CECF-FEDF-F747E9EC8219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0;p57">
              <a:extLst>
                <a:ext uri="{FF2B5EF4-FFF2-40B4-BE49-F238E27FC236}">
                  <a16:creationId xmlns:a16="http://schemas.microsoft.com/office/drawing/2014/main" id="{AB4DEFD0-0A9B-6BD0-0EAB-78223C879BDA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1;p57">
              <a:extLst>
                <a:ext uri="{FF2B5EF4-FFF2-40B4-BE49-F238E27FC236}">
                  <a16:creationId xmlns:a16="http://schemas.microsoft.com/office/drawing/2014/main" id="{1B849D6B-66BD-A6C5-06F2-F5966CA1C73F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2;p57">
              <a:extLst>
                <a:ext uri="{FF2B5EF4-FFF2-40B4-BE49-F238E27FC236}">
                  <a16:creationId xmlns:a16="http://schemas.microsoft.com/office/drawing/2014/main" id="{A48685AE-C6C1-28CF-3049-F74B48424319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3;p57">
              <a:extLst>
                <a:ext uri="{FF2B5EF4-FFF2-40B4-BE49-F238E27FC236}">
                  <a16:creationId xmlns:a16="http://schemas.microsoft.com/office/drawing/2014/main" id="{329E0415-8E6D-A35D-61A4-F95DB55632B0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4;p57">
              <a:extLst>
                <a:ext uri="{FF2B5EF4-FFF2-40B4-BE49-F238E27FC236}">
                  <a16:creationId xmlns:a16="http://schemas.microsoft.com/office/drawing/2014/main" id="{F962022A-EC81-946C-EAB3-B386EFCCE0A5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5;p57">
              <a:extLst>
                <a:ext uri="{FF2B5EF4-FFF2-40B4-BE49-F238E27FC236}">
                  <a16:creationId xmlns:a16="http://schemas.microsoft.com/office/drawing/2014/main" id="{834FF83E-AE77-5095-1EB9-F992E8BF9D83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16;p57">
              <a:extLst>
                <a:ext uri="{FF2B5EF4-FFF2-40B4-BE49-F238E27FC236}">
                  <a16:creationId xmlns:a16="http://schemas.microsoft.com/office/drawing/2014/main" id="{E6121C23-9BF7-D3AB-5378-C495091CCDD6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17;p57">
              <a:extLst>
                <a:ext uri="{FF2B5EF4-FFF2-40B4-BE49-F238E27FC236}">
                  <a16:creationId xmlns:a16="http://schemas.microsoft.com/office/drawing/2014/main" id="{C952DC88-DF9B-F759-F53A-74759D6576D3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18;p57">
              <a:extLst>
                <a:ext uri="{FF2B5EF4-FFF2-40B4-BE49-F238E27FC236}">
                  <a16:creationId xmlns:a16="http://schemas.microsoft.com/office/drawing/2014/main" id="{A512CE09-B845-85ED-01E8-AA30FD28D076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19;p57">
              <a:extLst>
                <a:ext uri="{FF2B5EF4-FFF2-40B4-BE49-F238E27FC236}">
                  <a16:creationId xmlns:a16="http://schemas.microsoft.com/office/drawing/2014/main" id="{31FC2D22-F4CB-CD3D-0AB8-49303CD8C86C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0;p57">
              <a:extLst>
                <a:ext uri="{FF2B5EF4-FFF2-40B4-BE49-F238E27FC236}">
                  <a16:creationId xmlns:a16="http://schemas.microsoft.com/office/drawing/2014/main" id="{80AAF8DC-A5B5-45E7-8884-AD01DECDE8E7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1;p57">
              <a:extLst>
                <a:ext uri="{FF2B5EF4-FFF2-40B4-BE49-F238E27FC236}">
                  <a16:creationId xmlns:a16="http://schemas.microsoft.com/office/drawing/2014/main" id="{863299BF-8A80-C112-D9BD-EB8A0E9D816B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2;p57">
              <a:extLst>
                <a:ext uri="{FF2B5EF4-FFF2-40B4-BE49-F238E27FC236}">
                  <a16:creationId xmlns:a16="http://schemas.microsoft.com/office/drawing/2014/main" id="{8A9B58E2-1B4F-99C3-0C64-40391CBD2F09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3;p57">
              <a:extLst>
                <a:ext uri="{FF2B5EF4-FFF2-40B4-BE49-F238E27FC236}">
                  <a16:creationId xmlns:a16="http://schemas.microsoft.com/office/drawing/2014/main" id="{2350B071-0B9A-4DBE-5E26-CFF9870B9023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4;p57">
              <a:extLst>
                <a:ext uri="{FF2B5EF4-FFF2-40B4-BE49-F238E27FC236}">
                  <a16:creationId xmlns:a16="http://schemas.microsoft.com/office/drawing/2014/main" id="{5D3E8047-CD61-FD08-49DC-852CE24A902B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5;p57">
              <a:extLst>
                <a:ext uri="{FF2B5EF4-FFF2-40B4-BE49-F238E27FC236}">
                  <a16:creationId xmlns:a16="http://schemas.microsoft.com/office/drawing/2014/main" id="{B898134D-509C-DBDA-B8E7-87B5205EA661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26;p57">
              <a:extLst>
                <a:ext uri="{FF2B5EF4-FFF2-40B4-BE49-F238E27FC236}">
                  <a16:creationId xmlns:a16="http://schemas.microsoft.com/office/drawing/2014/main" id="{CC512250-8E55-B10F-ADB0-E42FBBB64798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27;p57">
              <a:extLst>
                <a:ext uri="{FF2B5EF4-FFF2-40B4-BE49-F238E27FC236}">
                  <a16:creationId xmlns:a16="http://schemas.microsoft.com/office/drawing/2014/main" id="{795B3807-759E-FFB2-26AE-3BC4EB33B246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28;p57">
              <a:extLst>
                <a:ext uri="{FF2B5EF4-FFF2-40B4-BE49-F238E27FC236}">
                  <a16:creationId xmlns:a16="http://schemas.microsoft.com/office/drawing/2014/main" id="{1F46259B-F8F2-C83B-CB3B-ED98F6D35BB6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29;p57">
              <a:extLst>
                <a:ext uri="{FF2B5EF4-FFF2-40B4-BE49-F238E27FC236}">
                  <a16:creationId xmlns:a16="http://schemas.microsoft.com/office/drawing/2014/main" id="{277AC3A3-9CD1-A0A3-BCBA-F1D3FDD78EF3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0;p57">
              <a:extLst>
                <a:ext uri="{FF2B5EF4-FFF2-40B4-BE49-F238E27FC236}">
                  <a16:creationId xmlns:a16="http://schemas.microsoft.com/office/drawing/2014/main" id="{29410C26-367A-2510-F3F2-91C90AEAED6E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1;p57">
              <a:extLst>
                <a:ext uri="{FF2B5EF4-FFF2-40B4-BE49-F238E27FC236}">
                  <a16:creationId xmlns:a16="http://schemas.microsoft.com/office/drawing/2014/main" id="{6099C83B-2595-7D50-790F-4BCE7345FA16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2;p57">
              <a:extLst>
                <a:ext uri="{FF2B5EF4-FFF2-40B4-BE49-F238E27FC236}">
                  <a16:creationId xmlns:a16="http://schemas.microsoft.com/office/drawing/2014/main" id="{0F93F22B-C46A-E967-9F11-250CD26343D5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3;p57">
              <a:extLst>
                <a:ext uri="{FF2B5EF4-FFF2-40B4-BE49-F238E27FC236}">
                  <a16:creationId xmlns:a16="http://schemas.microsoft.com/office/drawing/2014/main" id="{D2D3B8FE-4698-05A0-16B4-2A68A70722E6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4;p57">
              <a:extLst>
                <a:ext uri="{FF2B5EF4-FFF2-40B4-BE49-F238E27FC236}">
                  <a16:creationId xmlns:a16="http://schemas.microsoft.com/office/drawing/2014/main" id="{46CB7226-F7F3-FD5B-66B1-808F61E5C22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5;p57">
              <a:extLst>
                <a:ext uri="{FF2B5EF4-FFF2-40B4-BE49-F238E27FC236}">
                  <a16:creationId xmlns:a16="http://schemas.microsoft.com/office/drawing/2014/main" id="{CFB1FCCB-BF3B-B0D5-073E-6F512BC8DA87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36;p57">
              <a:extLst>
                <a:ext uri="{FF2B5EF4-FFF2-40B4-BE49-F238E27FC236}">
                  <a16:creationId xmlns:a16="http://schemas.microsoft.com/office/drawing/2014/main" id="{C41722F1-5B8C-7F78-FC1F-AEB1B0CE78F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37;p57">
              <a:extLst>
                <a:ext uri="{FF2B5EF4-FFF2-40B4-BE49-F238E27FC236}">
                  <a16:creationId xmlns:a16="http://schemas.microsoft.com/office/drawing/2014/main" id="{67D13FF2-13B0-9100-8E60-5F1BAFA24362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38;p57">
              <a:extLst>
                <a:ext uri="{FF2B5EF4-FFF2-40B4-BE49-F238E27FC236}">
                  <a16:creationId xmlns:a16="http://schemas.microsoft.com/office/drawing/2014/main" id="{B67D6B9A-ECD6-5447-AA61-F4A4418C02F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39;p57">
              <a:extLst>
                <a:ext uri="{FF2B5EF4-FFF2-40B4-BE49-F238E27FC236}">
                  <a16:creationId xmlns:a16="http://schemas.microsoft.com/office/drawing/2014/main" id="{7B0F96DA-72C6-533B-D4B4-66C502CFA1A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0;p57">
              <a:extLst>
                <a:ext uri="{FF2B5EF4-FFF2-40B4-BE49-F238E27FC236}">
                  <a16:creationId xmlns:a16="http://schemas.microsoft.com/office/drawing/2014/main" id="{D9280EBD-7C10-6051-1046-DC34C90E62DE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1;p57">
              <a:extLst>
                <a:ext uri="{FF2B5EF4-FFF2-40B4-BE49-F238E27FC236}">
                  <a16:creationId xmlns:a16="http://schemas.microsoft.com/office/drawing/2014/main" id="{9A12F9EA-6ABA-6C35-79CE-F24C8C35F839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2;p57">
              <a:extLst>
                <a:ext uri="{FF2B5EF4-FFF2-40B4-BE49-F238E27FC236}">
                  <a16:creationId xmlns:a16="http://schemas.microsoft.com/office/drawing/2014/main" id="{EA2FAF3A-B758-173A-D3AE-1DB065E23593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3;p57">
              <a:extLst>
                <a:ext uri="{FF2B5EF4-FFF2-40B4-BE49-F238E27FC236}">
                  <a16:creationId xmlns:a16="http://schemas.microsoft.com/office/drawing/2014/main" id="{B47405B9-1B73-1574-4673-62DE7844CC1D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4;p57">
              <a:extLst>
                <a:ext uri="{FF2B5EF4-FFF2-40B4-BE49-F238E27FC236}">
                  <a16:creationId xmlns:a16="http://schemas.microsoft.com/office/drawing/2014/main" id="{EB9DA6AD-6B53-6E38-79A5-A8EA340CD28C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5;p57">
              <a:extLst>
                <a:ext uri="{FF2B5EF4-FFF2-40B4-BE49-F238E27FC236}">
                  <a16:creationId xmlns:a16="http://schemas.microsoft.com/office/drawing/2014/main" id="{5A44D3F2-006B-3EE7-B410-324C0228319D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46;p57">
              <a:extLst>
                <a:ext uri="{FF2B5EF4-FFF2-40B4-BE49-F238E27FC236}">
                  <a16:creationId xmlns:a16="http://schemas.microsoft.com/office/drawing/2014/main" id="{5FA9F824-B0EA-B94E-EF59-23F6D805144A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47;p57">
              <a:extLst>
                <a:ext uri="{FF2B5EF4-FFF2-40B4-BE49-F238E27FC236}">
                  <a16:creationId xmlns:a16="http://schemas.microsoft.com/office/drawing/2014/main" id="{652AA37B-C4C9-A667-F942-983A73706CC5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48;p57">
              <a:extLst>
                <a:ext uri="{FF2B5EF4-FFF2-40B4-BE49-F238E27FC236}">
                  <a16:creationId xmlns:a16="http://schemas.microsoft.com/office/drawing/2014/main" id="{DEFB1761-32A5-8894-6C20-AC11633ECC00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49;p57">
              <a:extLst>
                <a:ext uri="{FF2B5EF4-FFF2-40B4-BE49-F238E27FC236}">
                  <a16:creationId xmlns:a16="http://schemas.microsoft.com/office/drawing/2014/main" id="{280457B2-390F-365F-AE02-E3A37D8A6ED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0;p57">
              <a:extLst>
                <a:ext uri="{FF2B5EF4-FFF2-40B4-BE49-F238E27FC236}">
                  <a16:creationId xmlns:a16="http://schemas.microsoft.com/office/drawing/2014/main" id="{73B24277-99AF-493B-DF13-D91230D51C6C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1;p57">
              <a:extLst>
                <a:ext uri="{FF2B5EF4-FFF2-40B4-BE49-F238E27FC236}">
                  <a16:creationId xmlns:a16="http://schemas.microsoft.com/office/drawing/2014/main" id="{E095F5F6-79D7-4517-2F9E-8272FC1C7E18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2;p57">
              <a:extLst>
                <a:ext uri="{FF2B5EF4-FFF2-40B4-BE49-F238E27FC236}">
                  <a16:creationId xmlns:a16="http://schemas.microsoft.com/office/drawing/2014/main" id="{6E1A2191-7E45-1583-625D-BFB0DD4A02CA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3;p57">
              <a:extLst>
                <a:ext uri="{FF2B5EF4-FFF2-40B4-BE49-F238E27FC236}">
                  <a16:creationId xmlns:a16="http://schemas.microsoft.com/office/drawing/2014/main" id="{5826169F-9562-C16F-F715-6874AE19D10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4;p57">
              <a:extLst>
                <a:ext uri="{FF2B5EF4-FFF2-40B4-BE49-F238E27FC236}">
                  <a16:creationId xmlns:a16="http://schemas.microsoft.com/office/drawing/2014/main" id="{5FADC6EF-4558-14A9-E799-970C8260807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5;p57">
              <a:extLst>
                <a:ext uri="{FF2B5EF4-FFF2-40B4-BE49-F238E27FC236}">
                  <a16:creationId xmlns:a16="http://schemas.microsoft.com/office/drawing/2014/main" id="{A799E972-2760-3444-E04A-BEF04FEEBD4F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56;p57">
              <a:extLst>
                <a:ext uri="{FF2B5EF4-FFF2-40B4-BE49-F238E27FC236}">
                  <a16:creationId xmlns:a16="http://schemas.microsoft.com/office/drawing/2014/main" id="{25FE298E-AFC4-2BCB-1A95-5094FF3FA5AC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57;p57">
              <a:extLst>
                <a:ext uri="{FF2B5EF4-FFF2-40B4-BE49-F238E27FC236}">
                  <a16:creationId xmlns:a16="http://schemas.microsoft.com/office/drawing/2014/main" id="{6C990475-BA10-32A5-5C94-9DE1FCE56E3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58;p57">
              <a:extLst>
                <a:ext uri="{FF2B5EF4-FFF2-40B4-BE49-F238E27FC236}">
                  <a16:creationId xmlns:a16="http://schemas.microsoft.com/office/drawing/2014/main" id="{D2044AC5-0D7F-7970-8A3F-EB1523674DFB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59;p57">
              <a:extLst>
                <a:ext uri="{FF2B5EF4-FFF2-40B4-BE49-F238E27FC236}">
                  <a16:creationId xmlns:a16="http://schemas.microsoft.com/office/drawing/2014/main" id="{DE2F22E4-386A-7D5E-69A1-255FBD083306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0;p57">
              <a:extLst>
                <a:ext uri="{FF2B5EF4-FFF2-40B4-BE49-F238E27FC236}">
                  <a16:creationId xmlns:a16="http://schemas.microsoft.com/office/drawing/2014/main" id="{F2BA9CCA-0977-12F7-B314-4CAA601E4023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1;p57">
              <a:extLst>
                <a:ext uri="{FF2B5EF4-FFF2-40B4-BE49-F238E27FC236}">
                  <a16:creationId xmlns:a16="http://schemas.microsoft.com/office/drawing/2014/main" id="{F4920092-3498-2DF2-C3B4-6FAD9CC38962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2;p57">
              <a:extLst>
                <a:ext uri="{FF2B5EF4-FFF2-40B4-BE49-F238E27FC236}">
                  <a16:creationId xmlns:a16="http://schemas.microsoft.com/office/drawing/2014/main" id="{CF809365-051C-93F6-3163-288095CAB046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3;p57">
              <a:extLst>
                <a:ext uri="{FF2B5EF4-FFF2-40B4-BE49-F238E27FC236}">
                  <a16:creationId xmlns:a16="http://schemas.microsoft.com/office/drawing/2014/main" id="{4ADFFE57-0FF4-E43B-0CFA-805F63B48570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4;p57">
              <a:extLst>
                <a:ext uri="{FF2B5EF4-FFF2-40B4-BE49-F238E27FC236}">
                  <a16:creationId xmlns:a16="http://schemas.microsoft.com/office/drawing/2014/main" id="{3ACA820A-133E-4600-11FF-5FB14F44031F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5;p57">
              <a:extLst>
                <a:ext uri="{FF2B5EF4-FFF2-40B4-BE49-F238E27FC236}">
                  <a16:creationId xmlns:a16="http://schemas.microsoft.com/office/drawing/2014/main" id="{E8EAD910-9B70-3FDA-98E0-1C063C9E23B1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66;p57">
              <a:extLst>
                <a:ext uri="{FF2B5EF4-FFF2-40B4-BE49-F238E27FC236}">
                  <a16:creationId xmlns:a16="http://schemas.microsoft.com/office/drawing/2014/main" id="{8DFA9B83-2845-26F1-1772-9DE8F0785908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67;p57">
              <a:extLst>
                <a:ext uri="{FF2B5EF4-FFF2-40B4-BE49-F238E27FC236}">
                  <a16:creationId xmlns:a16="http://schemas.microsoft.com/office/drawing/2014/main" id="{12CC0E2C-4B6C-48C8-E1B5-CC312BCC971F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68;p57">
              <a:extLst>
                <a:ext uri="{FF2B5EF4-FFF2-40B4-BE49-F238E27FC236}">
                  <a16:creationId xmlns:a16="http://schemas.microsoft.com/office/drawing/2014/main" id="{9EFD8BD4-6A49-0DD9-5715-33955A016730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69;p57">
              <a:extLst>
                <a:ext uri="{FF2B5EF4-FFF2-40B4-BE49-F238E27FC236}">
                  <a16:creationId xmlns:a16="http://schemas.microsoft.com/office/drawing/2014/main" id="{14881013-3945-B3DD-5E23-57905264A73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0;p57">
              <a:extLst>
                <a:ext uri="{FF2B5EF4-FFF2-40B4-BE49-F238E27FC236}">
                  <a16:creationId xmlns:a16="http://schemas.microsoft.com/office/drawing/2014/main" id="{4C44317A-9F56-1109-88EA-7CC607AB7285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1;p57">
              <a:extLst>
                <a:ext uri="{FF2B5EF4-FFF2-40B4-BE49-F238E27FC236}">
                  <a16:creationId xmlns:a16="http://schemas.microsoft.com/office/drawing/2014/main" id="{01D509BA-A519-8335-9D07-0F3071242845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2;p57">
              <a:extLst>
                <a:ext uri="{FF2B5EF4-FFF2-40B4-BE49-F238E27FC236}">
                  <a16:creationId xmlns:a16="http://schemas.microsoft.com/office/drawing/2014/main" id="{BCCBD1AF-4754-0819-8A44-051BCA522102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3;p57">
              <a:extLst>
                <a:ext uri="{FF2B5EF4-FFF2-40B4-BE49-F238E27FC236}">
                  <a16:creationId xmlns:a16="http://schemas.microsoft.com/office/drawing/2014/main" id="{7BD9BCC6-8486-9BEA-27D8-D3E4E978BB7D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4;p57">
              <a:extLst>
                <a:ext uri="{FF2B5EF4-FFF2-40B4-BE49-F238E27FC236}">
                  <a16:creationId xmlns:a16="http://schemas.microsoft.com/office/drawing/2014/main" id="{846E2820-3BDE-DC60-4410-903167038E4D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5;p57">
              <a:extLst>
                <a:ext uri="{FF2B5EF4-FFF2-40B4-BE49-F238E27FC236}">
                  <a16:creationId xmlns:a16="http://schemas.microsoft.com/office/drawing/2014/main" id="{30D17542-4FF7-1FD0-DA4B-C0EB8D797514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76;p57">
              <a:extLst>
                <a:ext uri="{FF2B5EF4-FFF2-40B4-BE49-F238E27FC236}">
                  <a16:creationId xmlns:a16="http://schemas.microsoft.com/office/drawing/2014/main" id="{A361A826-0747-B20C-92F6-58165E9252A5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77;p57">
              <a:extLst>
                <a:ext uri="{FF2B5EF4-FFF2-40B4-BE49-F238E27FC236}">
                  <a16:creationId xmlns:a16="http://schemas.microsoft.com/office/drawing/2014/main" id="{8B0F76ED-A5D3-502D-92C8-EA882072A2F0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78;p57">
              <a:extLst>
                <a:ext uri="{FF2B5EF4-FFF2-40B4-BE49-F238E27FC236}">
                  <a16:creationId xmlns:a16="http://schemas.microsoft.com/office/drawing/2014/main" id="{44864A0B-E306-1FAB-F630-2126DE7E8FAA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79;p57">
              <a:extLst>
                <a:ext uri="{FF2B5EF4-FFF2-40B4-BE49-F238E27FC236}">
                  <a16:creationId xmlns:a16="http://schemas.microsoft.com/office/drawing/2014/main" id="{A30D7E28-6FFC-072E-EB0E-68E2367878CB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80;p57">
              <a:extLst>
                <a:ext uri="{FF2B5EF4-FFF2-40B4-BE49-F238E27FC236}">
                  <a16:creationId xmlns:a16="http://schemas.microsoft.com/office/drawing/2014/main" id="{77461B03-072F-E97D-872B-059E5531EC06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6075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Big number">
    <p:bg>
      <p:bgPr>
        <a:solidFill>
          <a:srgbClr val="004EB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 flipH="1">
            <a:off x="9973821" y="-101600"/>
            <a:ext cx="2470359" cy="3100543"/>
            <a:chOff x="-163193" y="-76200"/>
            <a:chExt cx="1852769" cy="2325407"/>
          </a:xfrm>
        </p:grpSpPr>
        <p:sp>
          <p:nvSpPr>
            <p:cNvPr id="74" name="Google Shape;74;p11"/>
            <p:cNvSpPr/>
            <p:nvPr/>
          </p:nvSpPr>
          <p:spPr>
            <a:xfrm rot="10800000">
              <a:off x="-163193" y="-76200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-76200" y="-7620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456001" y="1144176"/>
            <a:ext cx="3813296" cy="1026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7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rPr lang="es-ES" dirty="0"/>
              <a:t>0%</a:t>
            </a:r>
            <a:endParaRPr dirty="0"/>
          </a:p>
        </p:txBody>
      </p:sp>
      <p:sp>
        <p:nvSpPr>
          <p:cNvPr id="2" name="Marcador de texto 8">
            <a:extLst>
              <a:ext uri="{FF2B5EF4-FFF2-40B4-BE49-F238E27FC236}">
                <a16:creationId xmlns:a16="http://schemas.microsoft.com/office/drawing/2014/main" id="{08397539-F10E-066E-9543-AEEB634563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9323" y="1144176"/>
            <a:ext cx="5430639" cy="10268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Data</a:t>
            </a:r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4A38343E-70D9-6D0E-C403-65D37A69D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9323" y="2762108"/>
            <a:ext cx="5430639" cy="102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Data</a:t>
            </a:r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7A04AFE3-EF7E-145F-96BC-CE6C9B4D2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9323" y="4364675"/>
            <a:ext cx="5430639" cy="102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Data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B401F9D-4758-A041-E04F-6D5B12D592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6000" y="2762109"/>
            <a:ext cx="3812646" cy="1026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r">
              <a:buNone/>
              <a:defRPr sz="7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5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5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5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s-ES" dirty="0"/>
              <a:t>00%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9AE7A8F4-CD9C-7790-55D5-426CF371E7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6000" y="4364676"/>
            <a:ext cx="3812646" cy="1026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r">
              <a:buNone/>
              <a:defRPr sz="7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5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5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53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s-ES" dirty="0"/>
              <a:t>100%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F0145D9-B942-F425-4A68-00E463E29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4" name="Google Shape;840;p57">
            <a:extLst>
              <a:ext uri="{FF2B5EF4-FFF2-40B4-BE49-F238E27FC236}">
                <a16:creationId xmlns:a16="http://schemas.microsoft.com/office/drawing/2014/main" id="{B376270C-DE21-486B-EC11-DD2843B540DB}"/>
              </a:ext>
            </a:extLst>
          </p:cNvPr>
          <p:cNvGrpSpPr/>
          <p:nvPr userDrawn="1"/>
        </p:nvGrpSpPr>
        <p:grpSpPr>
          <a:xfrm>
            <a:off x="-270704" y="6236617"/>
            <a:ext cx="2802053" cy="871493"/>
            <a:chOff x="731831" y="1315631"/>
            <a:chExt cx="2101540" cy="653620"/>
          </a:xfrm>
          <a:solidFill>
            <a:schemeClr val="accent4"/>
          </a:solidFill>
        </p:grpSpPr>
        <p:sp>
          <p:nvSpPr>
            <p:cNvPr id="7" name="Google Shape;841;p57">
              <a:extLst>
                <a:ext uri="{FF2B5EF4-FFF2-40B4-BE49-F238E27FC236}">
                  <a16:creationId xmlns:a16="http://schemas.microsoft.com/office/drawing/2014/main" id="{597455EC-965B-146F-2887-D7F612C4445F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2;p57">
              <a:extLst>
                <a:ext uri="{FF2B5EF4-FFF2-40B4-BE49-F238E27FC236}">
                  <a16:creationId xmlns:a16="http://schemas.microsoft.com/office/drawing/2014/main" id="{EEF92958-948C-85F6-723D-059948061DC1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43;p57">
              <a:extLst>
                <a:ext uri="{FF2B5EF4-FFF2-40B4-BE49-F238E27FC236}">
                  <a16:creationId xmlns:a16="http://schemas.microsoft.com/office/drawing/2014/main" id="{D8AAC28B-A1AB-37B0-EF96-C62F04FC3A62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44;p57">
              <a:extLst>
                <a:ext uri="{FF2B5EF4-FFF2-40B4-BE49-F238E27FC236}">
                  <a16:creationId xmlns:a16="http://schemas.microsoft.com/office/drawing/2014/main" id="{915B9087-5030-CD33-0093-5629CA523797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45;p57">
              <a:extLst>
                <a:ext uri="{FF2B5EF4-FFF2-40B4-BE49-F238E27FC236}">
                  <a16:creationId xmlns:a16="http://schemas.microsoft.com/office/drawing/2014/main" id="{F6089925-9AA3-CBE3-34E1-B65D181C80EC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46;p57">
              <a:extLst>
                <a:ext uri="{FF2B5EF4-FFF2-40B4-BE49-F238E27FC236}">
                  <a16:creationId xmlns:a16="http://schemas.microsoft.com/office/drawing/2014/main" id="{47DA2569-1C86-9474-E61E-EA361603E7FF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47;p57">
              <a:extLst>
                <a:ext uri="{FF2B5EF4-FFF2-40B4-BE49-F238E27FC236}">
                  <a16:creationId xmlns:a16="http://schemas.microsoft.com/office/drawing/2014/main" id="{F9B573DD-5A39-59CA-FC65-1EE034CAF795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48;p57">
              <a:extLst>
                <a:ext uri="{FF2B5EF4-FFF2-40B4-BE49-F238E27FC236}">
                  <a16:creationId xmlns:a16="http://schemas.microsoft.com/office/drawing/2014/main" id="{97DE060D-C586-6216-494F-9BF2AA2FC90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49;p57">
              <a:extLst>
                <a:ext uri="{FF2B5EF4-FFF2-40B4-BE49-F238E27FC236}">
                  <a16:creationId xmlns:a16="http://schemas.microsoft.com/office/drawing/2014/main" id="{D249C718-5D7D-532E-89F6-6607A6D0471F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0;p57">
              <a:extLst>
                <a:ext uri="{FF2B5EF4-FFF2-40B4-BE49-F238E27FC236}">
                  <a16:creationId xmlns:a16="http://schemas.microsoft.com/office/drawing/2014/main" id="{1BD0F410-E566-6354-95A3-D692FC981AB1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1;p57">
              <a:extLst>
                <a:ext uri="{FF2B5EF4-FFF2-40B4-BE49-F238E27FC236}">
                  <a16:creationId xmlns:a16="http://schemas.microsoft.com/office/drawing/2014/main" id="{79FEDA80-B5C5-192B-6DF2-BA5070EB2BA8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2;p57">
              <a:extLst>
                <a:ext uri="{FF2B5EF4-FFF2-40B4-BE49-F238E27FC236}">
                  <a16:creationId xmlns:a16="http://schemas.microsoft.com/office/drawing/2014/main" id="{5AC9895C-8066-AF48-E3E1-E1DFFFCF5231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3;p57">
              <a:extLst>
                <a:ext uri="{FF2B5EF4-FFF2-40B4-BE49-F238E27FC236}">
                  <a16:creationId xmlns:a16="http://schemas.microsoft.com/office/drawing/2014/main" id="{C51C7C45-55D7-5F9F-4832-4029C273586F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4;p57">
              <a:extLst>
                <a:ext uri="{FF2B5EF4-FFF2-40B4-BE49-F238E27FC236}">
                  <a16:creationId xmlns:a16="http://schemas.microsoft.com/office/drawing/2014/main" id="{52E4E80E-15BC-76F8-BCB4-9792382BBB34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5;p57">
              <a:extLst>
                <a:ext uri="{FF2B5EF4-FFF2-40B4-BE49-F238E27FC236}">
                  <a16:creationId xmlns:a16="http://schemas.microsoft.com/office/drawing/2014/main" id="{7ECBD0F6-ED74-6D45-6244-48D5A98B341E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6;p57">
              <a:extLst>
                <a:ext uri="{FF2B5EF4-FFF2-40B4-BE49-F238E27FC236}">
                  <a16:creationId xmlns:a16="http://schemas.microsoft.com/office/drawing/2014/main" id="{A0BE979D-3871-D47B-B8EF-7E65F1742CA7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57;p57">
              <a:extLst>
                <a:ext uri="{FF2B5EF4-FFF2-40B4-BE49-F238E27FC236}">
                  <a16:creationId xmlns:a16="http://schemas.microsoft.com/office/drawing/2014/main" id="{3AC93BCF-E0F3-AD66-2337-E75B86FD368D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58;p57">
              <a:extLst>
                <a:ext uri="{FF2B5EF4-FFF2-40B4-BE49-F238E27FC236}">
                  <a16:creationId xmlns:a16="http://schemas.microsoft.com/office/drawing/2014/main" id="{C0ADE01E-B5E4-2517-6962-AD10137DF270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59;p57">
              <a:extLst>
                <a:ext uri="{FF2B5EF4-FFF2-40B4-BE49-F238E27FC236}">
                  <a16:creationId xmlns:a16="http://schemas.microsoft.com/office/drawing/2014/main" id="{11068ACA-415E-D264-3595-BAA3D4C68057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0;p57">
              <a:extLst>
                <a:ext uri="{FF2B5EF4-FFF2-40B4-BE49-F238E27FC236}">
                  <a16:creationId xmlns:a16="http://schemas.microsoft.com/office/drawing/2014/main" id="{D75FBC9F-3686-4411-E139-AB17952991DC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1;p57">
              <a:extLst>
                <a:ext uri="{FF2B5EF4-FFF2-40B4-BE49-F238E27FC236}">
                  <a16:creationId xmlns:a16="http://schemas.microsoft.com/office/drawing/2014/main" id="{3B6C4787-F89A-F85E-4D0E-DD8C0955C84A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2;p57">
              <a:extLst>
                <a:ext uri="{FF2B5EF4-FFF2-40B4-BE49-F238E27FC236}">
                  <a16:creationId xmlns:a16="http://schemas.microsoft.com/office/drawing/2014/main" id="{4077C065-80BF-5F0A-59CE-CB1061E6A6D5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3;p57">
              <a:extLst>
                <a:ext uri="{FF2B5EF4-FFF2-40B4-BE49-F238E27FC236}">
                  <a16:creationId xmlns:a16="http://schemas.microsoft.com/office/drawing/2014/main" id="{6635BC0C-7804-5D3C-C7B7-AE94EF44E32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4;p57">
              <a:extLst>
                <a:ext uri="{FF2B5EF4-FFF2-40B4-BE49-F238E27FC236}">
                  <a16:creationId xmlns:a16="http://schemas.microsoft.com/office/drawing/2014/main" id="{B2DF09AB-95F0-9C6F-86C6-ADB16070E46E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5;p57">
              <a:extLst>
                <a:ext uri="{FF2B5EF4-FFF2-40B4-BE49-F238E27FC236}">
                  <a16:creationId xmlns:a16="http://schemas.microsoft.com/office/drawing/2014/main" id="{4CC7CD97-6339-34EF-8604-7FAE83763F2E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6;p57">
              <a:extLst>
                <a:ext uri="{FF2B5EF4-FFF2-40B4-BE49-F238E27FC236}">
                  <a16:creationId xmlns:a16="http://schemas.microsoft.com/office/drawing/2014/main" id="{8BBA51EC-B8C8-54A8-EE42-ACE81850CC2B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67;p57">
              <a:extLst>
                <a:ext uri="{FF2B5EF4-FFF2-40B4-BE49-F238E27FC236}">
                  <a16:creationId xmlns:a16="http://schemas.microsoft.com/office/drawing/2014/main" id="{3EECA472-8A4E-CEE7-F679-5B0CA7369EA1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68;p57">
              <a:extLst>
                <a:ext uri="{FF2B5EF4-FFF2-40B4-BE49-F238E27FC236}">
                  <a16:creationId xmlns:a16="http://schemas.microsoft.com/office/drawing/2014/main" id="{07317A11-8D51-3026-16BD-4A910440C61E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69;p57">
              <a:extLst>
                <a:ext uri="{FF2B5EF4-FFF2-40B4-BE49-F238E27FC236}">
                  <a16:creationId xmlns:a16="http://schemas.microsoft.com/office/drawing/2014/main" id="{7D948870-F6EA-2DAF-22CB-50ED6251C881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0;p57">
              <a:extLst>
                <a:ext uri="{FF2B5EF4-FFF2-40B4-BE49-F238E27FC236}">
                  <a16:creationId xmlns:a16="http://schemas.microsoft.com/office/drawing/2014/main" id="{0A129A78-90D4-1AF1-3C02-5AF5A45D657C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1;p57">
              <a:extLst>
                <a:ext uri="{FF2B5EF4-FFF2-40B4-BE49-F238E27FC236}">
                  <a16:creationId xmlns:a16="http://schemas.microsoft.com/office/drawing/2014/main" id="{6DF6AF0C-2D1E-DC1F-C46A-495B01A32088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2;p57">
              <a:extLst>
                <a:ext uri="{FF2B5EF4-FFF2-40B4-BE49-F238E27FC236}">
                  <a16:creationId xmlns:a16="http://schemas.microsoft.com/office/drawing/2014/main" id="{128FE224-8286-A37D-1A0B-C9C7C8DC3E9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3;p57">
              <a:extLst>
                <a:ext uri="{FF2B5EF4-FFF2-40B4-BE49-F238E27FC236}">
                  <a16:creationId xmlns:a16="http://schemas.microsoft.com/office/drawing/2014/main" id="{7F1D10D4-9861-F4F3-5389-35BBECD6BBCA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4;p57">
              <a:extLst>
                <a:ext uri="{FF2B5EF4-FFF2-40B4-BE49-F238E27FC236}">
                  <a16:creationId xmlns:a16="http://schemas.microsoft.com/office/drawing/2014/main" id="{19C86AC3-8015-D2B0-76F2-3C2929D7CC50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5;p57">
              <a:extLst>
                <a:ext uri="{FF2B5EF4-FFF2-40B4-BE49-F238E27FC236}">
                  <a16:creationId xmlns:a16="http://schemas.microsoft.com/office/drawing/2014/main" id="{529BF58A-6E5A-A37E-7741-1CBB4AB37BE7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6;p57">
              <a:extLst>
                <a:ext uri="{FF2B5EF4-FFF2-40B4-BE49-F238E27FC236}">
                  <a16:creationId xmlns:a16="http://schemas.microsoft.com/office/drawing/2014/main" id="{B80B6533-A676-B77B-D26D-27D90CBAA4B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77;p57">
              <a:extLst>
                <a:ext uri="{FF2B5EF4-FFF2-40B4-BE49-F238E27FC236}">
                  <a16:creationId xmlns:a16="http://schemas.microsoft.com/office/drawing/2014/main" id="{9FA9D26B-7E06-6A27-9DD1-FBD7FF7A0340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78;p57">
              <a:extLst>
                <a:ext uri="{FF2B5EF4-FFF2-40B4-BE49-F238E27FC236}">
                  <a16:creationId xmlns:a16="http://schemas.microsoft.com/office/drawing/2014/main" id="{E0429931-FAFF-E3DF-6950-891759D6DB3B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79;p57">
              <a:extLst>
                <a:ext uri="{FF2B5EF4-FFF2-40B4-BE49-F238E27FC236}">
                  <a16:creationId xmlns:a16="http://schemas.microsoft.com/office/drawing/2014/main" id="{B6032442-0872-7384-9F47-E286AC8980DB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80;p57">
              <a:extLst>
                <a:ext uri="{FF2B5EF4-FFF2-40B4-BE49-F238E27FC236}">
                  <a16:creationId xmlns:a16="http://schemas.microsoft.com/office/drawing/2014/main" id="{F7C2798D-A576-53C3-337B-F85259192C5F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81;p57">
              <a:extLst>
                <a:ext uri="{FF2B5EF4-FFF2-40B4-BE49-F238E27FC236}">
                  <a16:creationId xmlns:a16="http://schemas.microsoft.com/office/drawing/2014/main" id="{BC5EFECA-6BB3-0264-E26A-971D6773510A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2;p57">
              <a:extLst>
                <a:ext uri="{FF2B5EF4-FFF2-40B4-BE49-F238E27FC236}">
                  <a16:creationId xmlns:a16="http://schemas.microsoft.com/office/drawing/2014/main" id="{29F03BFC-BD2E-F927-7231-4F76B772EEA6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3;p57">
              <a:extLst>
                <a:ext uri="{FF2B5EF4-FFF2-40B4-BE49-F238E27FC236}">
                  <a16:creationId xmlns:a16="http://schemas.microsoft.com/office/drawing/2014/main" id="{D655DC9A-AC93-F1DB-9F16-5DFE56822C0B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4;p57">
              <a:extLst>
                <a:ext uri="{FF2B5EF4-FFF2-40B4-BE49-F238E27FC236}">
                  <a16:creationId xmlns:a16="http://schemas.microsoft.com/office/drawing/2014/main" id="{26D2BA5C-81A7-3241-55A2-F66268FCF808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5;p57">
              <a:extLst>
                <a:ext uri="{FF2B5EF4-FFF2-40B4-BE49-F238E27FC236}">
                  <a16:creationId xmlns:a16="http://schemas.microsoft.com/office/drawing/2014/main" id="{3C18520C-EF18-CEF2-882A-5D604BD0073C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6;p57">
              <a:extLst>
                <a:ext uri="{FF2B5EF4-FFF2-40B4-BE49-F238E27FC236}">
                  <a16:creationId xmlns:a16="http://schemas.microsoft.com/office/drawing/2014/main" id="{12D8C31D-E93D-18C5-D405-40461C8415A2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7;p57">
              <a:extLst>
                <a:ext uri="{FF2B5EF4-FFF2-40B4-BE49-F238E27FC236}">
                  <a16:creationId xmlns:a16="http://schemas.microsoft.com/office/drawing/2014/main" id="{3F036EB5-5A4E-0E52-C3CA-BE60B0D192EB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8;p57">
              <a:extLst>
                <a:ext uri="{FF2B5EF4-FFF2-40B4-BE49-F238E27FC236}">
                  <a16:creationId xmlns:a16="http://schemas.microsoft.com/office/drawing/2014/main" id="{E2E9AFFA-CAAE-F9C9-58A1-CC252016C8AC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9;p57">
              <a:extLst>
                <a:ext uri="{FF2B5EF4-FFF2-40B4-BE49-F238E27FC236}">
                  <a16:creationId xmlns:a16="http://schemas.microsoft.com/office/drawing/2014/main" id="{CCC6ABAA-CA40-2843-EFBC-AAD5B697B8AA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0;p57">
              <a:extLst>
                <a:ext uri="{FF2B5EF4-FFF2-40B4-BE49-F238E27FC236}">
                  <a16:creationId xmlns:a16="http://schemas.microsoft.com/office/drawing/2014/main" id="{04A30318-F72D-4890-5C25-48D617BD68C7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1;p57">
              <a:extLst>
                <a:ext uri="{FF2B5EF4-FFF2-40B4-BE49-F238E27FC236}">
                  <a16:creationId xmlns:a16="http://schemas.microsoft.com/office/drawing/2014/main" id="{AA03A01E-AE6C-1FA3-7399-19F33DEFC857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2;p57">
              <a:extLst>
                <a:ext uri="{FF2B5EF4-FFF2-40B4-BE49-F238E27FC236}">
                  <a16:creationId xmlns:a16="http://schemas.microsoft.com/office/drawing/2014/main" id="{CAA5D5A9-F218-9301-1175-A39ADD6562B9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3;p57">
              <a:extLst>
                <a:ext uri="{FF2B5EF4-FFF2-40B4-BE49-F238E27FC236}">
                  <a16:creationId xmlns:a16="http://schemas.microsoft.com/office/drawing/2014/main" id="{B751FF31-3E70-E9CA-A7C6-12691E2FF976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4;p57">
              <a:extLst>
                <a:ext uri="{FF2B5EF4-FFF2-40B4-BE49-F238E27FC236}">
                  <a16:creationId xmlns:a16="http://schemas.microsoft.com/office/drawing/2014/main" id="{7C10FE9A-873C-733E-8C0A-0D54EF391F61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5;p57">
              <a:extLst>
                <a:ext uri="{FF2B5EF4-FFF2-40B4-BE49-F238E27FC236}">
                  <a16:creationId xmlns:a16="http://schemas.microsoft.com/office/drawing/2014/main" id="{FE21D30E-26C6-95B0-0C7A-C9A6F88F9D95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6;p57">
              <a:extLst>
                <a:ext uri="{FF2B5EF4-FFF2-40B4-BE49-F238E27FC236}">
                  <a16:creationId xmlns:a16="http://schemas.microsoft.com/office/drawing/2014/main" id="{00CC63F6-AF9C-A87F-D5B4-17AAE79118C8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7;p57">
              <a:extLst>
                <a:ext uri="{FF2B5EF4-FFF2-40B4-BE49-F238E27FC236}">
                  <a16:creationId xmlns:a16="http://schemas.microsoft.com/office/drawing/2014/main" id="{578B391D-7FDE-39E3-E5CA-BDCEC4C56189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8;p57">
              <a:extLst>
                <a:ext uri="{FF2B5EF4-FFF2-40B4-BE49-F238E27FC236}">
                  <a16:creationId xmlns:a16="http://schemas.microsoft.com/office/drawing/2014/main" id="{59BF609E-CAA1-58D7-1ACE-47FD3771A32E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9;p57">
              <a:extLst>
                <a:ext uri="{FF2B5EF4-FFF2-40B4-BE49-F238E27FC236}">
                  <a16:creationId xmlns:a16="http://schemas.microsoft.com/office/drawing/2014/main" id="{D59C297F-DE46-C47D-518A-56DB47F1F2AD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0;p57">
              <a:extLst>
                <a:ext uri="{FF2B5EF4-FFF2-40B4-BE49-F238E27FC236}">
                  <a16:creationId xmlns:a16="http://schemas.microsoft.com/office/drawing/2014/main" id="{B23E7B14-3833-35BB-96B3-B33D516ABC2A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1;p57">
              <a:extLst>
                <a:ext uri="{FF2B5EF4-FFF2-40B4-BE49-F238E27FC236}">
                  <a16:creationId xmlns:a16="http://schemas.microsoft.com/office/drawing/2014/main" id="{CF023718-D51B-66FA-1605-95454A86CB73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2;p57">
              <a:extLst>
                <a:ext uri="{FF2B5EF4-FFF2-40B4-BE49-F238E27FC236}">
                  <a16:creationId xmlns:a16="http://schemas.microsoft.com/office/drawing/2014/main" id="{FD90D95F-0903-423B-9B73-C892F775A208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03;p57">
              <a:extLst>
                <a:ext uri="{FF2B5EF4-FFF2-40B4-BE49-F238E27FC236}">
                  <a16:creationId xmlns:a16="http://schemas.microsoft.com/office/drawing/2014/main" id="{9F19C177-9770-D047-984C-F472A11A3ADD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04;p57">
              <a:extLst>
                <a:ext uri="{FF2B5EF4-FFF2-40B4-BE49-F238E27FC236}">
                  <a16:creationId xmlns:a16="http://schemas.microsoft.com/office/drawing/2014/main" id="{17850845-DF3C-AD88-C9B6-E626CCAEBE7E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05;p57">
              <a:extLst>
                <a:ext uri="{FF2B5EF4-FFF2-40B4-BE49-F238E27FC236}">
                  <a16:creationId xmlns:a16="http://schemas.microsoft.com/office/drawing/2014/main" id="{02374CB9-57ED-8083-BC2E-7DCC53C2B0E0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06;p57">
              <a:extLst>
                <a:ext uri="{FF2B5EF4-FFF2-40B4-BE49-F238E27FC236}">
                  <a16:creationId xmlns:a16="http://schemas.microsoft.com/office/drawing/2014/main" id="{F2A41517-0912-8DAB-31D1-7082F1D1ECC0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07;p57">
              <a:extLst>
                <a:ext uri="{FF2B5EF4-FFF2-40B4-BE49-F238E27FC236}">
                  <a16:creationId xmlns:a16="http://schemas.microsoft.com/office/drawing/2014/main" id="{F4DFA269-86BE-2D06-C08C-032A85846D8B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08;p57">
              <a:extLst>
                <a:ext uri="{FF2B5EF4-FFF2-40B4-BE49-F238E27FC236}">
                  <a16:creationId xmlns:a16="http://schemas.microsoft.com/office/drawing/2014/main" id="{E1F0C0A4-A6C7-6CDF-BD17-DBBC5B238F73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09;p57">
              <a:extLst>
                <a:ext uri="{FF2B5EF4-FFF2-40B4-BE49-F238E27FC236}">
                  <a16:creationId xmlns:a16="http://schemas.microsoft.com/office/drawing/2014/main" id="{CCF6580E-16DA-0F8D-1073-DDFE7C59A2BA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0;p57">
              <a:extLst>
                <a:ext uri="{FF2B5EF4-FFF2-40B4-BE49-F238E27FC236}">
                  <a16:creationId xmlns:a16="http://schemas.microsoft.com/office/drawing/2014/main" id="{2239A938-0226-537D-511E-4F8122919833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1;p57">
              <a:extLst>
                <a:ext uri="{FF2B5EF4-FFF2-40B4-BE49-F238E27FC236}">
                  <a16:creationId xmlns:a16="http://schemas.microsoft.com/office/drawing/2014/main" id="{B0BCCD5F-A9F4-6018-5777-20F429C30D1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12;p57">
              <a:extLst>
                <a:ext uri="{FF2B5EF4-FFF2-40B4-BE49-F238E27FC236}">
                  <a16:creationId xmlns:a16="http://schemas.microsoft.com/office/drawing/2014/main" id="{C5572F6F-21F9-3974-D55A-BDBC185F1B2F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13;p57">
              <a:extLst>
                <a:ext uri="{FF2B5EF4-FFF2-40B4-BE49-F238E27FC236}">
                  <a16:creationId xmlns:a16="http://schemas.microsoft.com/office/drawing/2014/main" id="{73EEEB2B-502B-7E89-AAE5-3EA9FFE23F5C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14;p57">
              <a:extLst>
                <a:ext uri="{FF2B5EF4-FFF2-40B4-BE49-F238E27FC236}">
                  <a16:creationId xmlns:a16="http://schemas.microsoft.com/office/drawing/2014/main" id="{536E83FD-9A56-A608-E04A-949B15FC27F1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15;p57">
              <a:extLst>
                <a:ext uri="{FF2B5EF4-FFF2-40B4-BE49-F238E27FC236}">
                  <a16:creationId xmlns:a16="http://schemas.microsoft.com/office/drawing/2014/main" id="{73F2B732-16CE-9949-941A-E6F1B1DF9536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6;p57">
              <a:extLst>
                <a:ext uri="{FF2B5EF4-FFF2-40B4-BE49-F238E27FC236}">
                  <a16:creationId xmlns:a16="http://schemas.microsoft.com/office/drawing/2014/main" id="{93431364-2034-0C6E-DF5A-2874081054E3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17;p57">
              <a:extLst>
                <a:ext uri="{FF2B5EF4-FFF2-40B4-BE49-F238E27FC236}">
                  <a16:creationId xmlns:a16="http://schemas.microsoft.com/office/drawing/2014/main" id="{854FBD28-8A5F-2C3C-4D53-13008562CE85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18;p57">
              <a:extLst>
                <a:ext uri="{FF2B5EF4-FFF2-40B4-BE49-F238E27FC236}">
                  <a16:creationId xmlns:a16="http://schemas.microsoft.com/office/drawing/2014/main" id="{96D15591-3F52-20EE-20BD-57B8DCBB8434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19;p57">
              <a:extLst>
                <a:ext uri="{FF2B5EF4-FFF2-40B4-BE49-F238E27FC236}">
                  <a16:creationId xmlns:a16="http://schemas.microsoft.com/office/drawing/2014/main" id="{019F8535-9600-AA47-EF89-7DA29A64960A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0;p57">
              <a:extLst>
                <a:ext uri="{FF2B5EF4-FFF2-40B4-BE49-F238E27FC236}">
                  <a16:creationId xmlns:a16="http://schemas.microsoft.com/office/drawing/2014/main" id="{E175FAF7-8D42-4E29-BF14-95A9ACC3F5E9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1;p57">
              <a:extLst>
                <a:ext uri="{FF2B5EF4-FFF2-40B4-BE49-F238E27FC236}">
                  <a16:creationId xmlns:a16="http://schemas.microsoft.com/office/drawing/2014/main" id="{F5030AC8-6CD1-1F52-3B21-9F388D028DE2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22;p57">
              <a:extLst>
                <a:ext uri="{FF2B5EF4-FFF2-40B4-BE49-F238E27FC236}">
                  <a16:creationId xmlns:a16="http://schemas.microsoft.com/office/drawing/2014/main" id="{7AEA5605-1BDF-6D79-3EF1-81C8522174BD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23;p57">
              <a:extLst>
                <a:ext uri="{FF2B5EF4-FFF2-40B4-BE49-F238E27FC236}">
                  <a16:creationId xmlns:a16="http://schemas.microsoft.com/office/drawing/2014/main" id="{331B7E86-DA57-8092-B46B-35390832E77A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24;p57">
              <a:extLst>
                <a:ext uri="{FF2B5EF4-FFF2-40B4-BE49-F238E27FC236}">
                  <a16:creationId xmlns:a16="http://schemas.microsoft.com/office/drawing/2014/main" id="{EAA96831-5D2D-6B8F-DF0D-A7CBEE424D92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25;p57">
              <a:extLst>
                <a:ext uri="{FF2B5EF4-FFF2-40B4-BE49-F238E27FC236}">
                  <a16:creationId xmlns:a16="http://schemas.microsoft.com/office/drawing/2014/main" id="{C3A68481-5E0F-943F-4DB9-19C55A6A4E74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26;p57">
              <a:extLst>
                <a:ext uri="{FF2B5EF4-FFF2-40B4-BE49-F238E27FC236}">
                  <a16:creationId xmlns:a16="http://schemas.microsoft.com/office/drawing/2014/main" id="{B7C7A616-9B58-D351-C374-59DCF1ED96FE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27;p57">
              <a:extLst>
                <a:ext uri="{FF2B5EF4-FFF2-40B4-BE49-F238E27FC236}">
                  <a16:creationId xmlns:a16="http://schemas.microsoft.com/office/drawing/2014/main" id="{7886760A-0F45-9AFC-D0DE-BA675328A700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28;p57">
              <a:extLst>
                <a:ext uri="{FF2B5EF4-FFF2-40B4-BE49-F238E27FC236}">
                  <a16:creationId xmlns:a16="http://schemas.microsoft.com/office/drawing/2014/main" id="{50D2C54E-86E1-CBB6-F7E7-B163D158F6DF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29;p57">
              <a:extLst>
                <a:ext uri="{FF2B5EF4-FFF2-40B4-BE49-F238E27FC236}">
                  <a16:creationId xmlns:a16="http://schemas.microsoft.com/office/drawing/2014/main" id="{10C96D9A-38E3-D92B-F266-5C92BF9F7F2D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0;p57">
              <a:extLst>
                <a:ext uri="{FF2B5EF4-FFF2-40B4-BE49-F238E27FC236}">
                  <a16:creationId xmlns:a16="http://schemas.microsoft.com/office/drawing/2014/main" id="{1C30BA9B-8840-14E2-21AC-0EBF0A3C9781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1;p57">
              <a:extLst>
                <a:ext uri="{FF2B5EF4-FFF2-40B4-BE49-F238E27FC236}">
                  <a16:creationId xmlns:a16="http://schemas.microsoft.com/office/drawing/2014/main" id="{CC45ED1C-F35D-E687-CE1B-661881E29B0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32;p57">
              <a:extLst>
                <a:ext uri="{FF2B5EF4-FFF2-40B4-BE49-F238E27FC236}">
                  <a16:creationId xmlns:a16="http://schemas.microsoft.com/office/drawing/2014/main" id="{26A89B3D-FF16-2632-A91E-88EDF6FB23F4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33;p57">
              <a:extLst>
                <a:ext uri="{FF2B5EF4-FFF2-40B4-BE49-F238E27FC236}">
                  <a16:creationId xmlns:a16="http://schemas.microsoft.com/office/drawing/2014/main" id="{0BCBB398-36D8-C334-3A7C-D0493EE9D249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34;p57">
              <a:extLst>
                <a:ext uri="{FF2B5EF4-FFF2-40B4-BE49-F238E27FC236}">
                  <a16:creationId xmlns:a16="http://schemas.microsoft.com/office/drawing/2014/main" id="{3A3FE4C9-D50E-A384-97B9-27616A28576B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35;p57">
              <a:extLst>
                <a:ext uri="{FF2B5EF4-FFF2-40B4-BE49-F238E27FC236}">
                  <a16:creationId xmlns:a16="http://schemas.microsoft.com/office/drawing/2014/main" id="{3BAAEA43-C87C-7A60-A89B-DAD7E3390ACA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36;p57">
              <a:extLst>
                <a:ext uri="{FF2B5EF4-FFF2-40B4-BE49-F238E27FC236}">
                  <a16:creationId xmlns:a16="http://schemas.microsoft.com/office/drawing/2014/main" id="{25373F48-1CC8-BAF3-501C-597768A1658D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37;p57">
              <a:extLst>
                <a:ext uri="{FF2B5EF4-FFF2-40B4-BE49-F238E27FC236}">
                  <a16:creationId xmlns:a16="http://schemas.microsoft.com/office/drawing/2014/main" id="{752ED7EB-23E8-5163-C34E-1A969B33DB08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38;p57">
              <a:extLst>
                <a:ext uri="{FF2B5EF4-FFF2-40B4-BE49-F238E27FC236}">
                  <a16:creationId xmlns:a16="http://schemas.microsoft.com/office/drawing/2014/main" id="{1EEF016F-8929-BE83-15F9-73809B6A8F94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39;p57">
              <a:extLst>
                <a:ext uri="{FF2B5EF4-FFF2-40B4-BE49-F238E27FC236}">
                  <a16:creationId xmlns:a16="http://schemas.microsoft.com/office/drawing/2014/main" id="{66950D71-DCE1-E3F8-FE3A-09413372AD37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0;p57">
              <a:extLst>
                <a:ext uri="{FF2B5EF4-FFF2-40B4-BE49-F238E27FC236}">
                  <a16:creationId xmlns:a16="http://schemas.microsoft.com/office/drawing/2014/main" id="{3C6CD9B9-CFA1-FA23-356F-DE31D5FD7583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1;p57">
              <a:extLst>
                <a:ext uri="{FF2B5EF4-FFF2-40B4-BE49-F238E27FC236}">
                  <a16:creationId xmlns:a16="http://schemas.microsoft.com/office/drawing/2014/main" id="{390D6429-8834-07F2-2635-6D8868291F1C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42;p57">
              <a:extLst>
                <a:ext uri="{FF2B5EF4-FFF2-40B4-BE49-F238E27FC236}">
                  <a16:creationId xmlns:a16="http://schemas.microsoft.com/office/drawing/2014/main" id="{B4A91A68-F449-37F2-E1CC-5730D8B840A4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43;p57">
              <a:extLst>
                <a:ext uri="{FF2B5EF4-FFF2-40B4-BE49-F238E27FC236}">
                  <a16:creationId xmlns:a16="http://schemas.microsoft.com/office/drawing/2014/main" id="{2ACEC4BD-B504-F59E-C20D-45EAFDB10CF5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44;p57">
              <a:extLst>
                <a:ext uri="{FF2B5EF4-FFF2-40B4-BE49-F238E27FC236}">
                  <a16:creationId xmlns:a16="http://schemas.microsoft.com/office/drawing/2014/main" id="{3D8C0861-795C-A271-A0D0-14B3937FD16A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45;p57">
              <a:extLst>
                <a:ext uri="{FF2B5EF4-FFF2-40B4-BE49-F238E27FC236}">
                  <a16:creationId xmlns:a16="http://schemas.microsoft.com/office/drawing/2014/main" id="{F66C33A8-410F-4B2B-BA2E-70EA318FA5DB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46;p57">
              <a:extLst>
                <a:ext uri="{FF2B5EF4-FFF2-40B4-BE49-F238E27FC236}">
                  <a16:creationId xmlns:a16="http://schemas.microsoft.com/office/drawing/2014/main" id="{66BF14F6-C3BD-3CF4-BA80-760EB9D3A8F0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47;p57">
              <a:extLst>
                <a:ext uri="{FF2B5EF4-FFF2-40B4-BE49-F238E27FC236}">
                  <a16:creationId xmlns:a16="http://schemas.microsoft.com/office/drawing/2014/main" id="{8013A08B-8729-4504-68D4-8D9B306CFE3E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48;p57">
              <a:extLst>
                <a:ext uri="{FF2B5EF4-FFF2-40B4-BE49-F238E27FC236}">
                  <a16:creationId xmlns:a16="http://schemas.microsoft.com/office/drawing/2014/main" id="{33067528-224A-93A2-368A-077D3BC01A7F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49;p57">
              <a:extLst>
                <a:ext uri="{FF2B5EF4-FFF2-40B4-BE49-F238E27FC236}">
                  <a16:creationId xmlns:a16="http://schemas.microsoft.com/office/drawing/2014/main" id="{5DBB7DDC-D7C2-A57C-F3B6-21C6EE780CDA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0;p57">
              <a:extLst>
                <a:ext uri="{FF2B5EF4-FFF2-40B4-BE49-F238E27FC236}">
                  <a16:creationId xmlns:a16="http://schemas.microsoft.com/office/drawing/2014/main" id="{F28CF49B-08EB-B6E7-9943-8B1182B8E13C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1;p57">
              <a:extLst>
                <a:ext uri="{FF2B5EF4-FFF2-40B4-BE49-F238E27FC236}">
                  <a16:creationId xmlns:a16="http://schemas.microsoft.com/office/drawing/2014/main" id="{DA45005E-63CB-35BF-28A1-7F4FC06EE632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52;p57">
              <a:extLst>
                <a:ext uri="{FF2B5EF4-FFF2-40B4-BE49-F238E27FC236}">
                  <a16:creationId xmlns:a16="http://schemas.microsoft.com/office/drawing/2014/main" id="{4FDBCE3E-D27F-B3F4-3656-E287FB6B5F69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53;p57">
              <a:extLst>
                <a:ext uri="{FF2B5EF4-FFF2-40B4-BE49-F238E27FC236}">
                  <a16:creationId xmlns:a16="http://schemas.microsoft.com/office/drawing/2014/main" id="{A4685F0C-20A9-57F6-454E-DE68ACDFA92C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54;p57">
              <a:extLst>
                <a:ext uri="{FF2B5EF4-FFF2-40B4-BE49-F238E27FC236}">
                  <a16:creationId xmlns:a16="http://schemas.microsoft.com/office/drawing/2014/main" id="{B5470EF6-C498-9AEB-4D14-F0C1EBD54527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55;p57">
              <a:extLst>
                <a:ext uri="{FF2B5EF4-FFF2-40B4-BE49-F238E27FC236}">
                  <a16:creationId xmlns:a16="http://schemas.microsoft.com/office/drawing/2014/main" id="{CE24B8EC-F8BA-0959-5A3C-04F84E765CCA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56;p57">
              <a:extLst>
                <a:ext uri="{FF2B5EF4-FFF2-40B4-BE49-F238E27FC236}">
                  <a16:creationId xmlns:a16="http://schemas.microsoft.com/office/drawing/2014/main" id="{E455FF8B-ECF0-3FE4-B11C-B4A05D0F5781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57;p57">
              <a:extLst>
                <a:ext uri="{FF2B5EF4-FFF2-40B4-BE49-F238E27FC236}">
                  <a16:creationId xmlns:a16="http://schemas.microsoft.com/office/drawing/2014/main" id="{ABCAD077-70FB-563A-6072-546C8C0FE06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58;p57">
              <a:extLst>
                <a:ext uri="{FF2B5EF4-FFF2-40B4-BE49-F238E27FC236}">
                  <a16:creationId xmlns:a16="http://schemas.microsoft.com/office/drawing/2014/main" id="{1BBE99AE-CC09-955E-7730-FE9F4C95148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59;p57">
              <a:extLst>
                <a:ext uri="{FF2B5EF4-FFF2-40B4-BE49-F238E27FC236}">
                  <a16:creationId xmlns:a16="http://schemas.microsoft.com/office/drawing/2014/main" id="{012F5E61-9ED2-0FBE-FDFC-75BFC3AC7357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0;p57">
              <a:extLst>
                <a:ext uri="{FF2B5EF4-FFF2-40B4-BE49-F238E27FC236}">
                  <a16:creationId xmlns:a16="http://schemas.microsoft.com/office/drawing/2014/main" id="{4E9DE372-936C-3826-C97A-156FAEA3E12D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1;p57">
              <a:extLst>
                <a:ext uri="{FF2B5EF4-FFF2-40B4-BE49-F238E27FC236}">
                  <a16:creationId xmlns:a16="http://schemas.microsoft.com/office/drawing/2014/main" id="{E90A4C04-6A1D-53BE-F15A-DF0BEC13A4A0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62;p57">
              <a:extLst>
                <a:ext uri="{FF2B5EF4-FFF2-40B4-BE49-F238E27FC236}">
                  <a16:creationId xmlns:a16="http://schemas.microsoft.com/office/drawing/2014/main" id="{1D11A97F-D571-0358-C903-88BF5E21C417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63;p57">
              <a:extLst>
                <a:ext uri="{FF2B5EF4-FFF2-40B4-BE49-F238E27FC236}">
                  <a16:creationId xmlns:a16="http://schemas.microsoft.com/office/drawing/2014/main" id="{8177B689-615B-561B-7AC7-86585E6B2DD7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64;p57">
              <a:extLst>
                <a:ext uri="{FF2B5EF4-FFF2-40B4-BE49-F238E27FC236}">
                  <a16:creationId xmlns:a16="http://schemas.microsoft.com/office/drawing/2014/main" id="{8F25EFDC-A358-4D36-1AA5-BB79BF7C03FD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65;p57">
              <a:extLst>
                <a:ext uri="{FF2B5EF4-FFF2-40B4-BE49-F238E27FC236}">
                  <a16:creationId xmlns:a16="http://schemas.microsoft.com/office/drawing/2014/main" id="{2EC4D15F-B10D-BA6B-9532-F0C231B45E57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66;p57">
              <a:extLst>
                <a:ext uri="{FF2B5EF4-FFF2-40B4-BE49-F238E27FC236}">
                  <a16:creationId xmlns:a16="http://schemas.microsoft.com/office/drawing/2014/main" id="{1CC0B561-73F6-15E9-4E25-52F1531EA527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67;p57">
              <a:extLst>
                <a:ext uri="{FF2B5EF4-FFF2-40B4-BE49-F238E27FC236}">
                  <a16:creationId xmlns:a16="http://schemas.microsoft.com/office/drawing/2014/main" id="{47ED5236-3CC0-D0B4-F7FB-9AD7A04F4745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68;p57">
              <a:extLst>
                <a:ext uri="{FF2B5EF4-FFF2-40B4-BE49-F238E27FC236}">
                  <a16:creationId xmlns:a16="http://schemas.microsoft.com/office/drawing/2014/main" id="{EC99DC62-0B1C-589F-2E53-8801259CC865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69;p57">
              <a:extLst>
                <a:ext uri="{FF2B5EF4-FFF2-40B4-BE49-F238E27FC236}">
                  <a16:creationId xmlns:a16="http://schemas.microsoft.com/office/drawing/2014/main" id="{8AC14762-C461-6F05-9FBA-2022CE4E480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0;p57">
              <a:extLst>
                <a:ext uri="{FF2B5EF4-FFF2-40B4-BE49-F238E27FC236}">
                  <a16:creationId xmlns:a16="http://schemas.microsoft.com/office/drawing/2014/main" id="{B08810E8-302F-C552-36A4-BEA63E07D596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1;p57">
              <a:extLst>
                <a:ext uri="{FF2B5EF4-FFF2-40B4-BE49-F238E27FC236}">
                  <a16:creationId xmlns:a16="http://schemas.microsoft.com/office/drawing/2014/main" id="{70C5670F-9AE8-8A5F-999F-3D30F36507F9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72;p57">
              <a:extLst>
                <a:ext uri="{FF2B5EF4-FFF2-40B4-BE49-F238E27FC236}">
                  <a16:creationId xmlns:a16="http://schemas.microsoft.com/office/drawing/2014/main" id="{5F30AF89-A864-BE02-5AB6-B6A282CD3388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73;p57">
              <a:extLst>
                <a:ext uri="{FF2B5EF4-FFF2-40B4-BE49-F238E27FC236}">
                  <a16:creationId xmlns:a16="http://schemas.microsoft.com/office/drawing/2014/main" id="{E88C2691-506B-28E5-57BB-C1965E779750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74;p57">
              <a:extLst>
                <a:ext uri="{FF2B5EF4-FFF2-40B4-BE49-F238E27FC236}">
                  <a16:creationId xmlns:a16="http://schemas.microsoft.com/office/drawing/2014/main" id="{A92402BF-8313-67B8-4D7B-C7CA59746E46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75;p57">
              <a:extLst>
                <a:ext uri="{FF2B5EF4-FFF2-40B4-BE49-F238E27FC236}">
                  <a16:creationId xmlns:a16="http://schemas.microsoft.com/office/drawing/2014/main" id="{5C06D1E6-CDBB-B43B-DAB7-2CB7B1F89D1C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76;p57">
              <a:extLst>
                <a:ext uri="{FF2B5EF4-FFF2-40B4-BE49-F238E27FC236}">
                  <a16:creationId xmlns:a16="http://schemas.microsoft.com/office/drawing/2014/main" id="{F925B851-44B9-F7F3-B51C-5E3E54AF3EE6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77;p57">
              <a:extLst>
                <a:ext uri="{FF2B5EF4-FFF2-40B4-BE49-F238E27FC236}">
                  <a16:creationId xmlns:a16="http://schemas.microsoft.com/office/drawing/2014/main" id="{4B7D540F-CC60-73C5-5656-086281BB84FF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78;p57">
              <a:extLst>
                <a:ext uri="{FF2B5EF4-FFF2-40B4-BE49-F238E27FC236}">
                  <a16:creationId xmlns:a16="http://schemas.microsoft.com/office/drawing/2014/main" id="{3B6EB4D6-AB02-AB1F-7DF4-EE9CA38E7300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79;p57">
              <a:extLst>
                <a:ext uri="{FF2B5EF4-FFF2-40B4-BE49-F238E27FC236}">
                  <a16:creationId xmlns:a16="http://schemas.microsoft.com/office/drawing/2014/main" id="{98FADFED-ACB6-39C9-D0FA-742F215A0C13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0;p57">
              <a:extLst>
                <a:ext uri="{FF2B5EF4-FFF2-40B4-BE49-F238E27FC236}">
                  <a16:creationId xmlns:a16="http://schemas.microsoft.com/office/drawing/2014/main" id="{6CB78A3E-8670-B534-0426-B4B3E6CFB47D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1;p57">
              <a:extLst>
                <a:ext uri="{FF2B5EF4-FFF2-40B4-BE49-F238E27FC236}">
                  <a16:creationId xmlns:a16="http://schemas.microsoft.com/office/drawing/2014/main" id="{162F7087-F204-9A44-E919-233AE682BF44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82;p57">
              <a:extLst>
                <a:ext uri="{FF2B5EF4-FFF2-40B4-BE49-F238E27FC236}">
                  <a16:creationId xmlns:a16="http://schemas.microsoft.com/office/drawing/2014/main" id="{06CB31B4-A51C-4A9C-90A6-9652316000B8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83;p57">
              <a:extLst>
                <a:ext uri="{FF2B5EF4-FFF2-40B4-BE49-F238E27FC236}">
                  <a16:creationId xmlns:a16="http://schemas.microsoft.com/office/drawing/2014/main" id="{026C57D5-B91C-FB41-39EC-0DB159308AB0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84;p57">
              <a:extLst>
                <a:ext uri="{FF2B5EF4-FFF2-40B4-BE49-F238E27FC236}">
                  <a16:creationId xmlns:a16="http://schemas.microsoft.com/office/drawing/2014/main" id="{A077D2AB-3F1B-48DE-F5EB-3E44DA125719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85;p57">
              <a:extLst>
                <a:ext uri="{FF2B5EF4-FFF2-40B4-BE49-F238E27FC236}">
                  <a16:creationId xmlns:a16="http://schemas.microsoft.com/office/drawing/2014/main" id="{BE7780B0-0E1B-FB66-C310-55B59798BA05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86;p57">
              <a:extLst>
                <a:ext uri="{FF2B5EF4-FFF2-40B4-BE49-F238E27FC236}">
                  <a16:creationId xmlns:a16="http://schemas.microsoft.com/office/drawing/2014/main" id="{08563496-A080-54C4-BA1A-856F89A84BD0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87;p57">
              <a:extLst>
                <a:ext uri="{FF2B5EF4-FFF2-40B4-BE49-F238E27FC236}">
                  <a16:creationId xmlns:a16="http://schemas.microsoft.com/office/drawing/2014/main" id="{77F61FEB-5E33-CD4F-713C-30E559895A8B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88;p57">
              <a:extLst>
                <a:ext uri="{FF2B5EF4-FFF2-40B4-BE49-F238E27FC236}">
                  <a16:creationId xmlns:a16="http://schemas.microsoft.com/office/drawing/2014/main" id="{B90DBF43-BE55-F090-572A-EF538CF654E2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89;p57">
              <a:extLst>
                <a:ext uri="{FF2B5EF4-FFF2-40B4-BE49-F238E27FC236}">
                  <a16:creationId xmlns:a16="http://schemas.microsoft.com/office/drawing/2014/main" id="{9DAD6D41-62CB-04A2-1A9E-DB4A02967E2A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0;p57">
              <a:extLst>
                <a:ext uri="{FF2B5EF4-FFF2-40B4-BE49-F238E27FC236}">
                  <a16:creationId xmlns:a16="http://schemas.microsoft.com/office/drawing/2014/main" id="{827E56E9-B9DE-1804-9605-A62E6FDFCCE7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1;p57">
              <a:extLst>
                <a:ext uri="{FF2B5EF4-FFF2-40B4-BE49-F238E27FC236}">
                  <a16:creationId xmlns:a16="http://schemas.microsoft.com/office/drawing/2014/main" id="{2926792E-FB45-9222-3471-A30566A8AC28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92;p57">
              <a:extLst>
                <a:ext uri="{FF2B5EF4-FFF2-40B4-BE49-F238E27FC236}">
                  <a16:creationId xmlns:a16="http://schemas.microsoft.com/office/drawing/2014/main" id="{D50284FF-EDCC-44C0-1C88-4AF687B72A58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93;p57">
              <a:extLst>
                <a:ext uri="{FF2B5EF4-FFF2-40B4-BE49-F238E27FC236}">
                  <a16:creationId xmlns:a16="http://schemas.microsoft.com/office/drawing/2014/main" id="{5AB7F098-CA32-4B83-6822-EBC27CB2ECD0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94;p57">
              <a:extLst>
                <a:ext uri="{FF2B5EF4-FFF2-40B4-BE49-F238E27FC236}">
                  <a16:creationId xmlns:a16="http://schemas.microsoft.com/office/drawing/2014/main" id="{6EFD28D1-5DA4-1CFE-C270-1528ED2C194B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95;p57">
              <a:extLst>
                <a:ext uri="{FF2B5EF4-FFF2-40B4-BE49-F238E27FC236}">
                  <a16:creationId xmlns:a16="http://schemas.microsoft.com/office/drawing/2014/main" id="{CB46F473-B137-AAFC-7CC0-091BFE24C31A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96;p57">
              <a:extLst>
                <a:ext uri="{FF2B5EF4-FFF2-40B4-BE49-F238E27FC236}">
                  <a16:creationId xmlns:a16="http://schemas.microsoft.com/office/drawing/2014/main" id="{E59D19AE-0F75-003B-8133-E2980BB191F8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97;p57">
              <a:extLst>
                <a:ext uri="{FF2B5EF4-FFF2-40B4-BE49-F238E27FC236}">
                  <a16:creationId xmlns:a16="http://schemas.microsoft.com/office/drawing/2014/main" id="{53196472-3C1C-1F81-78EB-8B670E9C06E9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98;p57">
              <a:extLst>
                <a:ext uri="{FF2B5EF4-FFF2-40B4-BE49-F238E27FC236}">
                  <a16:creationId xmlns:a16="http://schemas.microsoft.com/office/drawing/2014/main" id="{F97FA21E-34D4-E481-41CF-BE6DD811A8A8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99;p57">
              <a:extLst>
                <a:ext uri="{FF2B5EF4-FFF2-40B4-BE49-F238E27FC236}">
                  <a16:creationId xmlns:a16="http://schemas.microsoft.com/office/drawing/2014/main" id="{C7E2F2E8-5AB7-B86A-DE11-2B9F21848A13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0;p57">
              <a:extLst>
                <a:ext uri="{FF2B5EF4-FFF2-40B4-BE49-F238E27FC236}">
                  <a16:creationId xmlns:a16="http://schemas.microsoft.com/office/drawing/2014/main" id="{9BC402CA-1C8B-85E4-E7F5-D10EFF1F4995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1;p57">
              <a:extLst>
                <a:ext uri="{FF2B5EF4-FFF2-40B4-BE49-F238E27FC236}">
                  <a16:creationId xmlns:a16="http://schemas.microsoft.com/office/drawing/2014/main" id="{D20EF8FB-82CE-EC62-68C5-6EC0A759B57D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02;p57">
              <a:extLst>
                <a:ext uri="{FF2B5EF4-FFF2-40B4-BE49-F238E27FC236}">
                  <a16:creationId xmlns:a16="http://schemas.microsoft.com/office/drawing/2014/main" id="{DDDA16AE-0D7F-EA1F-310A-6235FB23C9F7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03;p57">
              <a:extLst>
                <a:ext uri="{FF2B5EF4-FFF2-40B4-BE49-F238E27FC236}">
                  <a16:creationId xmlns:a16="http://schemas.microsoft.com/office/drawing/2014/main" id="{E4EB8E98-0D8A-F0C2-32C5-26040AD478FC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04;p57">
              <a:extLst>
                <a:ext uri="{FF2B5EF4-FFF2-40B4-BE49-F238E27FC236}">
                  <a16:creationId xmlns:a16="http://schemas.microsoft.com/office/drawing/2014/main" id="{9593B1CE-F2A8-0BC4-A2B6-044834CFB143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05;p57">
              <a:extLst>
                <a:ext uri="{FF2B5EF4-FFF2-40B4-BE49-F238E27FC236}">
                  <a16:creationId xmlns:a16="http://schemas.microsoft.com/office/drawing/2014/main" id="{E672DFF9-FC34-C438-3322-7AA41BFE3F77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06;p57">
              <a:extLst>
                <a:ext uri="{FF2B5EF4-FFF2-40B4-BE49-F238E27FC236}">
                  <a16:creationId xmlns:a16="http://schemas.microsoft.com/office/drawing/2014/main" id="{0DD60111-5F2E-9E7C-FE6F-65B1E682EFF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07;p57">
              <a:extLst>
                <a:ext uri="{FF2B5EF4-FFF2-40B4-BE49-F238E27FC236}">
                  <a16:creationId xmlns:a16="http://schemas.microsoft.com/office/drawing/2014/main" id="{EABF4821-48D3-FC54-6BED-2A01626078BE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08;p57">
              <a:extLst>
                <a:ext uri="{FF2B5EF4-FFF2-40B4-BE49-F238E27FC236}">
                  <a16:creationId xmlns:a16="http://schemas.microsoft.com/office/drawing/2014/main" id="{D4955855-5FEF-BA8E-0C41-D8E58D130EAA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09;p57">
              <a:extLst>
                <a:ext uri="{FF2B5EF4-FFF2-40B4-BE49-F238E27FC236}">
                  <a16:creationId xmlns:a16="http://schemas.microsoft.com/office/drawing/2014/main" id="{B863E272-E9A8-44FF-9858-A8BE4BA3B923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0;p57">
              <a:extLst>
                <a:ext uri="{FF2B5EF4-FFF2-40B4-BE49-F238E27FC236}">
                  <a16:creationId xmlns:a16="http://schemas.microsoft.com/office/drawing/2014/main" id="{37517C97-08BA-30C0-FD3F-F1E236338741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1;p57">
              <a:extLst>
                <a:ext uri="{FF2B5EF4-FFF2-40B4-BE49-F238E27FC236}">
                  <a16:creationId xmlns:a16="http://schemas.microsoft.com/office/drawing/2014/main" id="{483C8206-842C-A6FF-FA8F-4456CF70D56D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12;p57">
              <a:extLst>
                <a:ext uri="{FF2B5EF4-FFF2-40B4-BE49-F238E27FC236}">
                  <a16:creationId xmlns:a16="http://schemas.microsoft.com/office/drawing/2014/main" id="{3BAE44E3-9371-EC28-D076-AA30499A7650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13;p57">
              <a:extLst>
                <a:ext uri="{FF2B5EF4-FFF2-40B4-BE49-F238E27FC236}">
                  <a16:creationId xmlns:a16="http://schemas.microsoft.com/office/drawing/2014/main" id="{946C59D7-10DE-D1D6-E02F-22F2BCF5119B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14;p57">
              <a:extLst>
                <a:ext uri="{FF2B5EF4-FFF2-40B4-BE49-F238E27FC236}">
                  <a16:creationId xmlns:a16="http://schemas.microsoft.com/office/drawing/2014/main" id="{49F94C32-149A-BE6B-A9A0-C3D7D97C06D0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15;p57">
              <a:extLst>
                <a:ext uri="{FF2B5EF4-FFF2-40B4-BE49-F238E27FC236}">
                  <a16:creationId xmlns:a16="http://schemas.microsoft.com/office/drawing/2014/main" id="{CD9BF5CF-9010-DE43-6CEA-D843A7CA1BC7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16;p57">
              <a:extLst>
                <a:ext uri="{FF2B5EF4-FFF2-40B4-BE49-F238E27FC236}">
                  <a16:creationId xmlns:a16="http://schemas.microsoft.com/office/drawing/2014/main" id="{6EBE59EE-305F-E061-502F-AD0A22F4B3A1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17;p57">
              <a:extLst>
                <a:ext uri="{FF2B5EF4-FFF2-40B4-BE49-F238E27FC236}">
                  <a16:creationId xmlns:a16="http://schemas.microsoft.com/office/drawing/2014/main" id="{27990DDF-E1A1-6026-99F4-CE3B1F014303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18;p57">
              <a:extLst>
                <a:ext uri="{FF2B5EF4-FFF2-40B4-BE49-F238E27FC236}">
                  <a16:creationId xmlns:a16="http://schemas.microsoft.com/office/drawing/2014/main" id="{27FCE37D-F8D5-1890-28CD-F52816A1D751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19;p57">
              <a:extLst>
                <a:ext uri="{FF2B5EF4-FFF2-40B4-BE49-F238E27FC236}">
                  <a16:creationId xmlns:a16="http://schemas.microsoft.com/office/drawing/2014/main" id="{1208AB0A-61CD-9A33-47FB-9DDCF28F29B3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0;p57">
              <a:extLst>
                <a:ext uri="{FF2B5EF4-FFF2-40B4-BE49-F238E27FC236}">
                  <a16:creationId xmlns:a16="http://schemas.microsoft.com/office/drawing/2014/main" id="{35C86696-C967-C836-5803-90EF57A0B431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1;p57">
              <a:extLst>
                <a:ext uri="{FF2B5EF4-FFF2-40B4-BE49-F238E27FC236}">
                  <a16:creationId xmlns:a16="http://schemas.microsoft.com/office/drawing/2014/main" id="{C5CF5439-8831-6255-7773-416881E20F84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22;p57">
              <a:extLst>
                <a:ext uri="{FF2B5EF4-FFF2-40B4-BE49-F238E27FC236}">
                  <a16:creationId xmlns:a16="http://schemas.microsoft.com/office/drawing/2014/main" id="{44CFB1A7-6309-8D2E-4A45-EEC78D72E4C2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23;p57">
              <a:extLst>
                <a:ext uri="{FF2B5EF4-FFF2-40B4-BE49-F238E27FC236}">
                  <a16:creationId xmlns:a16="http://schemas.microsoft.com/office/drawing/2014/main" id="{1F9A9074-5CA5-7827-8709-146694B9F9D1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24;p57">
              <a:extLst>
                <a:ext uri="{FF2B5EF4-FFF2-40B4-BE49-F238E27FC236}">
                  <a16:creationId xmlns:a16="http://schemas.microsoft.com/office/drawing/2014/main" id="{388CA19D-B708-EC1C-CBF6-63D4559BBF71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25;p57">
              <a:extLst>
                <a:ext uri="{FF2B5EF4-FFF2-40B4-BE49-F238E27FC236}">
                  <a16:creationId xmlns:a16="http://schemas.microsoft.com/office/drawing/2014/main" id="{4D481AFD-AF2B-BC5C-576D-780D56B2A2BB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26;p57">
              <a:extLst>
                <a:ext uri="{FF2B5EF4-FFF2-40B4-BE49-F238E27FC236}">
                  <a16:creationId xmlns:a16="http://schemas.microsoft.com/office/drawing/2014/main" id="{5E6D5A13-B43E-4190-D621-A756C3CEC130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27;p57">
              <a:extLst>
                <a:ext uri="{FF2B5EF4-FFF2-40B4-BE49-F238E27FC236}">
                  <a16:creationId xmlns:a16="http://schemas.microsoft.com/office/drawing/2014/main" id="{4F2D214C-ECF8-B3BD-385D-A1F3E2C28C7E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28;p57">
              <a:extLst>
                <a:ext uri="{FF2B5EF4-FFF2-40B4-BE49-F238E27FC236}">
                  <a16:creationId xmlns:a16="http://schemas.microsoft.com/office/drawing/2014/main" id="{38359267-E557-8CBE-AC9C-B95477A5019C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29;p57">
              <a:extLst>
                <a:ext uri="{FF2B5EF4-FFF2-40B4-BE49-F238E27FC236}">
                  <a16:creationId xmlns:a16="http://schemas.microsoft.com/office/drawing/2014/main" id="{E54B8983-4EC3-C603-730A-741B195A89BE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0;p57">
              <a:extLst>
                <a:ext uri="{FF2B5EF4-FFF2-40B4-BE49-F238E27FC236}">
                  <a16:creationId xmlns:a16="http://schemas.microsoft.com/office/drawing/2014/main" id="{1830618A-174F-F473-1577-D88598E31D56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1;p57">
              <a:extLst>
                <a:ext uri="{FF2B5EF4-FFF2-40B4-BE49-F238E27FC236}">
                  <a16:creationId xmlns:a16="http://schemas.microsoft.com/office/drawing/2014/main" id="{3CE4EC41-6306-5FD3-6ADE-1F68AE48C350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32;p57">
              <a:extLst>
                <a:ext uri="{FF2B5EF4-FFF2-40B4-BE49-F238E27FC236}">
                  <a16:creationId xmlns:a16="http://schemas.microsoft.com/office/drawing/2014/main" id="{E15E868A-5491-22C4-6DB8-DB0D74D4E742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33;p57">
              <a:extLst>
                <a:ext uri="{FF2B5EF4-FFF2-40B4-BE49-F238E27FC236}">
                  <a16:creationId xmlns:a16="http://schemas.microsoft.com/office/drawing/2014/main" id="{3A877DF7-0FF1-7626-27C3-C326AA803A44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34;p57">
              <a:extLst>
                <a:ext uri="{FF2B5EF4-FFF2-40B4-BE49-F238E27FC236}">
                  <a16:creationId xmlns:a16="http://schemas.microsoft.com/office/drawing/2014/main" id="{BB183094-5523-13B4-9F03-EF1341BFE5CA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35;p57">
              <a:extLst>
                <a:ext uri="{FF2B5EF4-FFF2-40B4-BE49-F238E27FC236}">
                  <a16:creationId xmlns:a16="http://schemas.microsoft.com/office/drawing/2014/main" id="{A4380E11-0227-54B0-3F31-0B32D577C291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36;p57">
              <a:extLst>
                <a:ext uri="{FF2B5EF4-FFF2-40B4-BE49-F238E27FC236}">
                  <a16:creationId xmlns:a16="http://schemas.microsoft.com/office/drawing/2014/main" id="{13CC3091-CA8B-18FA-B897-DA21D3586D69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37;p57">
              <a:extLst>
                <a:ext uri="{FF2B5EF4-FFF2-40B4-BE49-F238E27FC236}">
                  <a16:creationId xmlns:a16="http://schemas.microsoft.com/office/drawing/2014/main" id="{93ECFFDE-6B68-D70F-9BD4-8078C3F04034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38;p57">
              <a:extLst>
                <a:ext uri="{FF2B5EF4-FFF2-40B4-BE49-F238E27FC236}">
                  <a16:creationId xmlns:a16="http://schemas.microsoft.com/office/drawing/2014/main" id="{5F3E02E0-04D3-8F4E-E5CD-6E54CDA42865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39;p57">
              <a:extLst>
                <a:ext uri="{FF2B5EF4-FFF2-40B4-BE49-F238E27FC236}">
                  <a16:creationId xmlns:a16="http://schemas.microsoft.com/office/drawing/2014/main" id="{2854B42D-E0B1-981D-4F03-1369B43CDC0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0;p57">
              <a:extLst>
                <a:ext uri="{FF2B5EF4-FFF2-40B4-BE49-F238E27FC236}">
                  <a16:creationId xmlns:a16="http://schemas.microsoft.com/office/drawing/2014/main" id="{27EE2253-02B3-0117-073D-A6A296A93912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1;p57">
              <a:extLst>
                <a:ext uri="{FF2B5EF4-FFF2-40B4-BE49-F238E27FC236}">
                  <a16:creationId xmlns:a16="http://schemas.microsoft.com/office/drawing/2014/main" id="{BD5A65B3-75C6-DC86-7340-D4700449C77E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42;p57">
              <a:extLst>
                <a:ext uri="{FF2B5EF4-FFF2-40B4-BE49-F238E27FC236}">
                  <a16:creationId xmlns:a16="http://schemas.microsoft.com/office/drawing/2014/main" id="{2822AE02-D2DC-CB2F-852D-ED50AC3E10A7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43;p57">
              <a:extLst>
                <a:ext uri="{FF2B5EF4-FFF2-40B4-BE49-F238E27FC236}">
                  <a16:creationId xmlns:a16="http://schemas.microsoft.com/office/drawing/2014/main" id="{0BAC9D5C-7B3D-A34B-61F2-E3E9B03E4A80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44;p57">
              <a:extLst>
                <a:ext uri="{FF2B5EF4-FFF2-40B4-BE49-F238E27FC236}">
                  <a16:creationId xmlns:a16="http://schemas.microsoft.com/office/drawing/2014/main" id="{048B3276-F309-1B93-81F8-39D793122D12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45;p57">
              <a:extLst>
                <a:ext uri="{FF2B5EF4-FFF2-40B4-BE49-F238E27FC236}">
                  <a16:creationId xmlns:a16="http://schemas.microsoft.com/office/drawing/2014/main" id="{A210C200-D350-5229-0604-95D6FB7BDE1F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46;p57">
              <a:extLst>
                <a:ext uri="{FF2B5EF4-FFF2-40B4-BE49-F238E27FC236}">
                  <a16:creationId xmlns:a16="http://schemas.microsoft.com/office/drawing/2014/main" id="{ECF74CA3-5686-6C94-B9D7-64B07C1E411B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47;p57">
              <a:extLst>
                <a:ext uri="{FF2B5EF4-FFF2-40B4-BE49-F238E27FC236}">
                  <a16:creationId xmlns:a16="http://schemas.microsoft.com/office/drawing/2014/main" id="{0B04BD45-8036-97ED-230B-1EAE63D510DD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48;p57">
              <a:extLst>
                <a:ext uri="{FF2B5EF4-FFF2-40B4-BE49-F238E27FC236}">
                  <a16:creationId xmlns:a16="http://schemas.microsoft.com/office/drawing/2014/main" id="{98465DF7-EE19-DDCE-3786-6490757C7C7B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49;p57">
              <a:extLst>
                <a:ext uri="{FF2B5EF4-FFF2-40B4-BE49-F238E27FC236}">
                  <a16:creationId xmlns:a16="http://schemas.microsoft.com/office/drawing/2014/main" id="{6144D334-6882-D7DB-ADDF-0F01CD8529B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0;p57">
              <a:extLst>
                <a:ext uri="{FF2B5EF4-FFF2-40B4-BE49-F238E27FC236}">
                  <a16:creationId xmlns:a16="http://schemas.microsoft.com/office/drawing/2014/main" id="{9BE0868A-B6D9-ADE0-0A3A-F01D865FC91B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1;p57">
              <a:extLst>
                <a:ext uri="{FF2B5EF4-FFF2-40B4-BE49-F238E27FC236}">
                  <a16:creationId xmlns:a16="http://schemas.microsoft.com/office/drawing/2014/main" id="{BB506C83-D722-BFF7-139C-A38B406CCCC3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52;p57">
              <a:extLst>
                <a:ext uri="{FF2B5EF4-FFF2-40B4-BE49-F238E27FC236}">
                  <a16:creationId xmlns:a16="http://schemas.microsoft.com/office/drawing/2014/main" id="{AA88FE4F-B5BA-34A6-4E62-774F225285EC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53;p57">
              <a:extLst>
                <a:ext uri="{FF2B5EF4-FFF2-40B4-BE49-F238E27FC236}">
                  <a16:creationId xmlns:a16="http://schemas.microsoft.com/office/drawing/2014/main" id="{DC09753E-5485-1034-FA3C-BBDED9E3663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54;p57">
              <a:extLst>
                <a:ext uri="{FF2B5EF4-FFF2-40B4-BE49-F238E27FC236}">
                  <a16:creationId xmlns:a16="http://schemas.microsoft.com/office/drawing/2014/main" id="{F9A65E34-11A1-28E4-6954-866A100F33AE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55;p57">
              <a:extLst>
                <a:ext uri="{FF2B5EF4-FFF2-40B4-BE49-F238E27FC236}">
                  <a16:creationId xmlns:a16="http://schemas.microsoft.com/office/drawing/2014/main" id="{4B0648BF-EBD5-53EA-B485-F82A7FBF1DE1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56;p57">
              <a:extLst>
                <a:ext uri="{FF2B5EF4-FFF2-40B4-BE49-F238E27FC236}">
                  <a16:creationId xmlns:a16="http://schemas.microsoft.com/office/drawing/2014/main" id="{A6630D68-A6E7-1454-23BA-8763113BE87A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57;p57">
              <a:extLst>
                <a:ext uri="{FF2B5EF4-FFF2-40B4-BE49-F238E27FC236}">
                  <a16:creationId xmlns:a16="http://schemas.microsoft.com/office/drawing/2014/main" id="{75B942F9-3E11-E561-4005-56711609DFD0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58;p57">
              <a:extLst>
                <a:ext uri="{FF2B5EF4-FFF2-40B4-BE49-F238E27FC236}">
                  <a16:creationId xmlns:a16="http://schemas.microsoft.com/office/drawing/2014/main" id="{A8B99FF5-5A6C-1834-392F-B0209AF4F2B4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59;p57">
              <a:extLst>
                <a:ext uri="{FF2B5EF4-FFF2-40B4-BE49-F238E27FC236}">
                  <a16:creationId xmlns:a16="http://schemas.microsoft.com/office/drawing/2014/main" id="{F5A1BC02-DD38-E3EE-AB63-657B90BFA389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0;p57">
              <a:extLst>
                <a:ext uri="{FF2B5EF4-FFF2-40B4-BE49-F238E27FC236}">
                  <a16:creationId xmlns:a16="http://schemas.microsoft.com/office/drawing/2014/main" id="{8E2AB5FB-ED0F-6ACA-BC23-4F9A61DFA1D5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1;p57">
              <a:extLst>
                <a:ext uri="{FF2B5EF4-FFF2-40B4-BE49-F238E27FC236}">
                  <a16:creationId xmlns:a16="http://schemas.microsoft.com/office/drawing/2014/main" id="{5282ECE1-EF0C-575B-DB14-4BBDD9371038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62;p57">
              <a:extLst>
                <a:ext uri="{FF2B5EF4-FFF2-40B4-BE49-F238E27FC236}">
                  <a16:creationId xmlns:a16="http://schemas.microsoft.com/office/drawing/2014/main" id="{96CE9D48-EC88-CA31-671D-C70CC789932D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63;p57">
              <a:extLst>
                <a:ext uri="{FF2B5EF4-FFF2-40B4-BE49-F238E27FC236}">
                  <a16:creationId xmlns:a16="http://schemas.microsoft.com/office/drawing/2014/main" id="{63213CE5-6DE2-2D41-3649-A2D809356CBF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64;p57">
              <a:extLst>
                <a:ext uri="{FF2B5EF4-FFF2-40B4-BE49-F238E27FC236}">
                  <a16:creationId xmlns:a16="http://schemas.microsoft.com/office/drawing/2014/main" id="{CA8FC56D-E42C-2084-B210-529674FA5C85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65;p57">
              <a:extLst>
                <a:ext uri="{FF2B5EF4-FFF2-40B4-BE49-F238E27FC236}">
                  <a16:creationId xmlns:a16="http://schemas.microsoft.com/office/drawing/2014/main" id="{F0E54312-E293-8D2B-6991-71DAB0370654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66;p57">
              <a:extLst>
                <a:ext uri="{FF2B5EF4-FFF2-40B4-BE49-F238E27FC236}">
                  <a16:creationId xmlns:a16="http://schemas.microsoft.com/office/drawing/2014/main" id="{02A85A69-58A8-ED87-993E-84B309521F8F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67;p57">
              <a:extLst>
                <a:ext uri="{FF2B5EF4-FFF2-40B4-BE49-F238E27FC236}">
                  <a16:creationId xmlns:a16="http://schemas.microsoft.com/office/drawing/2014/main" id="{6932A519-ECDD-A840-1680-CA32C02FB46D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68;p57">
              <a:extLst>
                <a:ext uri="{FF2B5EF4-FFF2-40B4-BE49-F238E27FC236}">
                  <a16:creationId xmlns:a16="http://schemas.microsoft.com/office/drawing/2014/main" id="{1109E6C3-1195-AFDE-79F4-7264B3BC8649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69;p57">
              <a:extLst>
                <a:ext uri="{FF2B5EF4-FFF2-40B4-BE49-F238E27FC236}">
                  <a16:creationId xmlns:a16="http://schemas.microsoft.com/office/drawing/2014/main" id="{E7D762E5-5FB9-521A-C259-40AEEB75D8F1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0;p57">
              <a:extLst>
                <a:ext uri="{FF2B5EF4-FFF2-40B4-BE49-F238E27FC236}">
                  <a16:creationId xmlns:a16="http://schemas.microsoft.com/office/drawing/2014/main" id="{346B56F6-D3E1-58C3-BD46-96F491B6E0A9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1;p57">
              <a:extLst>
                <a:ext uri="{FF2B5EF4-FFF2-40B4-BE49-F238E27FC236}">
                  <a16:creationId xmlns:a16="http://schemas.microsoft.com/office/drawing/2014/main" id="{7011DBB9-A703-7D17-9A66-1D6F230303DA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72;p57">
              <a:extLst>
                <a:ext uri="{FF2B5EF4-FFF2-40B4-BE49-F238E27FC236}">
                  <a16:creationId xmlns:a16="http://schemas.microsoft.com/office/drawing/2014/main" id="{1432EE9D-0A05-C305-2A2C-C686677A0E30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73;p57">
              <a:extLst>
                <a:ext uri="{FF2B5EF4-FFF2-40B4-BE49-F238E27FC236}">
                  <a16:creationId xmlns:a16="http://schemas.microsoft.com/office/drawing/2014/main" id="{92891919-1C5E-A181-F896-8804392D841C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74;p57">
              <a:extLst>
                <a:ext uri="{FF2B5EF4-FFF2-40B4-BE49-F238E27FC236}">
                  <a16:creationId xmlns:a16="http://schemas.microsoft.com/office/drawing/2014/main" id="{350FAA3D-7A5F-4EFF-7502-D67A73344A23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75;p57">
              <a:extLst>
                <a:ext uri="{FF2B5EF4-FFF2-40B4-BE49-F238E27FC236}">
                  <a16:creationId xmlns:a16="http://schemas.microsoft.com/office/drawing/2014/main" id="{72601193-ED84-8DC0-73CB-8C76982A3476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76;p57">
              <a:extLst>
                <a:ext uri="{FF2B5EF4-FFF2-40B4-BE49-F238E27FC236}">
                  <a16:creationId xmlns:a16="http://schemas.microsoft.com/office/drawing/2014/main" id="{1598ED4B-712E-8DED-5F90-61BFC51682F8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1077;p57">
              <a:extLst>
                <a:ext uri="{FF2B5EF4-FFF2-40B4-BE49-F238E27FC236}">
                  <a16:creationId xmlns:a16="http://schemas.microsoft.com/office/drawing/2014/main" id="{27761C96-3327-A381-84C2-53E545B0812B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1078;p57">
              <a:extLst>
                <a:ext uri="{FF2B5EF4-FFF2-40B4-BE49-F238E27FC236}">
                  <a16:creationId xmlns:a16="http://schemas.microsoft.com/office/drawing/2014/main" id="{A3225716-BD33-90CD-03C8-345F952BE6ED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1079;p57">
              <a:extLst>
                <a:ext uri="{FF2B5EF4-FFF2-40B4-BE49-F238E27FC236}">
                  <a16:creationId xmlns:a16="http://schemas.microsoft.com/office/drawing/2014/main" id="{433BA17F-1BFD-646F-E22A-B57A06435EFE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080;p57">
              <a:extLst>
                <a:ext uri="{FF2B5EF4-FFF2-40B4-BE49-F238E27FC236}">
                  <a16:creationId xmlns:a16="http://schemas.microsoft.com/office/drawing/2014/main" id="{9AAA3D9C-79B4-9E0C-8273-867958A4A93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8319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 userDrawn="1">
  <p:cSld name="Two_Graphic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4"/>
          <p:cNvGrpSpPr/>
          <p:nvPr/>
        </p:nvGrpSpPr>
        <p:grpSpPr>
          <a:xfrm>
            <a:off x="-2036534" y="-64799"/>
            <a:ext cx="4414267" cy="1113900"/>
            <a:chOff x="-1527400" y="-48600"/>
            <a:chExt cx="3310700" cy="835425"/>
          </a:xfrm>
        </p:grpSpPr>
        <p:sp>
          <p:nvSpPr>
            <p:cNvPr id="235" name="Google Shape;235;p24"/>
            <p:cNvSpPr/>
            <p:nvPr/>
          </p:nvSpPr>
          <p:spPr>
            <a:xfrm>
              <a:off x="-1226600" y="-48600"/>
              <a:ext cx="3009900" cy="69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-1527400" y="95625"/>
              <a:ext cx="3009900" cy="691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2483703" y="646463"/>
            <a:ext cx="8754898" cy="57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 dirty="0"/>
          </a:p>
        </p:txBody>
      </p:sp>
      <p:sp>
        <p:nvSpPr>
          <p:cNvPr id="3" name="Marcador de gráfico 9">
            <a:extLst>
              <a:ext uri="{FF2B5EF4-FFF2-40B4-BE49-F238E27FC236}">
                <a16:creationId xmlns:a16="http://schemas.microsoft.com/office/drawing/2014/main" id="{EB092D1C-AFD3-3BC1-D5FB-A49BB9156C5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19700" y="1694563"/>
            <a:ext cx="4987076" cy="4685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err="1"/>
              <a:t>Graphic</a:t>
            </a:r>
            <a:endParaRPr lang="es-ES"/>
          </a:p>
        </p:txBody>
      </p:sp>
      <p:sp>
        <p:nvSpPr>
          <p:cNvPr id="4" name="Marcador de gráfico 9">
            <a:extLst>
              <a:ext uri="{FF2B5EF4-FFF2-40B4-BE49-F238E27FC236}">
                <a16:creationId xmlns:a16="http://schemas.microsoft.com/office/drawing/2014/main" id="{FED5953F-8CB3-2D99-08EE-9FA4FE09ADBF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51525" y="1694563"/>
            <a:ext cx="4987076" cy="4685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err="1"/>
              <a:t>Graphic</a:t>
            </a:r>
            <a:endParaRPr lang="es-ES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49A6233C-FCB6-B30C-DC43-302268B2D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4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7">
            <a:extLst>
              <a:ext uri="{FF2B5EF4-FFF2-40B4-BE49-F238E27FC236}">
                <a16:creationId xmlns:a16="http://schemas.microsoft.com/office/drawing/2014/main" id="{A9690D04-8CDD-4A9E-7592-847202A4644B}"/>
              </a:ext>
            </a:extLst>
          </p:cNvPr>
          <p:cNvSpPr/>
          <p:nvPr userDrawn="1"/>
        </p:nvSpPr>
        <p:spPr>
          <a:xfrm>
            <a:off x="9753601" y="-9236"/>
            <a:ext cx="2438400" cy="6918036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E8DDEE"/>
              </a:solidFill>
            </a:endParaRPr>
          </a:p>
        </p:txBody>
      </p:sp>
      <p:sp>
        <p:nvSpPr>
          <p:cNvPr id="4" name="Rectángulo 88">
            <a:extLst>
              <a:ext uri="{FF2B5EF4-FFF2-40B4-BE49-F238E27FC236}">
                <a16:creationId xmlns:a16="http://schemas.microsoft.com/office/drawing/2014/main" id="{BEC40912-82DC-76DA-580A-1EB639683DB4}"/>
              </a:ext>
            </a:extLst>
          </p:cNvPr>
          <p:cNvSpPr/>
          <p:nvPr userDrawn="1"/>
        </p:nvSpPr>
        <p:spPr>
          <a:xfrm>
            <a:off x="3088864" y="-9236"/>
            <a:ext cx="3338994" cy="6918036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7D6310F7-E32A-C9F0-53B7-4712F036A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sp>
        <p:nvSpPr>
          <p:cNvPr id="6" name="Rectángulo 88">
            <a:extLst>
              <a:ext uri="{FF2B5EF4-FFF2-40B4-BE49-F238E27FC236}">
                <a16:creationId xmlns:a16="http://schemas.microsoft.com/office/drawing/2014/main" id="{B76B0ED6-4E03-FDD7-E756-7E4435B6B432}"/>
              </a:ext>
            </a:extLst>
          </p:cNvPr>
          <p:cNvSpPr/>
          <p:nvPr userDrawn="1"/>
        </p:nvSpPr>
        <p:spPr>
          <a:xfrm>
            <a:off x="6427858" y="-9236"/>
            <a:ext cx="3338994" cy="691803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77097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Separador_missatge+imatge_fons">
    <p:bg>
      <p:bgPr>
        <a:solidFill>
          <a:srgbClr val="004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spcCol="0" rtlCol="0" anchor="ctr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None/>
              <a:defRPr sz="64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None/>
              <a:defRPr sz="6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None/>
              <a:defRPr sz="6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None/>
              <a:defRPr sz="6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None/>
              <a:defRPr sz="6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grpSp>
        <p:nvGrpSpPr>
          <p:cNvPr id="2" name="Google Shape;72;p11">
            <a:extLst>
              <a:ext uri="{FF2B5EF4-FFF2-40B4-BE49-F238E27FC236}">
                <a16:creationId xmlns:a16="http://schemas.microsoft.com/office/drawing/2014/main" id="{A6EA35E8-5DC2-034B-5A94-E317B298DEDB}"/>
              </a:ext>
            </a:extLst>
          </p:cNvPr>
          <p:cNvGrpSpPr/>
          <p:nvPr userDrawn="1"/>
        </p:nvGrpSpPr>
        <p:grpSpPr>
          <a:xfrm flipH="1">
            <a:off x="9973821" y="-101600"/>
            <a:ext cx="2470359" cy="3100543"/>
            <a:chOff x="-163193" y="-76200"/>
            <a:chExt cx="1852769" cy="2325407"/>
          </a:xfrm>
        </p:grpSpPr>
        <p:sp>
          <p:nvSpPr>
            <p:cNvPr id="4" name="Google Shape;74;p11">
              <a:extLst>
                <a:ext uri="{FF2B5EF4-FFF2-40B4-BE49-F238E27FC236}">
                  <a16:creationId xmlns:a16="http://schemas.microsoft.com/office/drawing/2014/main" id="{1BB01619-E11F-0E7A-6234-76647050187F}"/>
                </a:ext>
              </a:extLst>
            </p:cNvPr>
            <p:cNvSpPr/>
            <p:nvPr/>
          </p:nvSpPr>
          <p:spPr>
            <a:xfrm rot="10800000">
              <a:off x="-163193" y="-76200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75;p11">
              <a:extLst>
                <a:ext uri="{FF2B5EF4-FFF2-40B4-BE49-F238E27FC236}">
                  <a16:creationId xmlns:a16="http://schemas.microsoft.com/office/drawing/2014/main" id="{DA103671-850F-7CA9-618F-E7CE9D6847F4}"/>
                </a:ext>
              </a:extLst>
            </p:cNvPr>
            <p:cNvSpPr/>
            <p:nvPr/>
          </p:nvSpPr>
          <p:spPr>
            <a:xfrm>
              <a:off x="-76200" y="-7620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10F5A0B-6794-6BFC-FDA2-DD4E18D1F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7" name="Google Shape;840;p57">
            <a:extLst>
              <a:ext uri="{FF2B5EF4-FFF2-40B4-BE49-F238E27FC236}">
                <a16:creationId xmlns:a16="http://schemas.microsoft.com/office/drawing/2014/main" id="{90DF4941-DB2F-8837-F8A8-C495B99C138C}"/>
              </a:ext>
            </a:extLst>
          </p:cNvPr>
          <p:cNvGrpSpPr/>
          <p:nvPr userDrawn="1"/>
        </p:nvGrpSpPr>
        <p:grpSpPr>
          <a:xfrm>
            <a:off x="-270704" y="6236617"/>
            <a:ext cx="2802053" cy="871493"/>
            <a:chOff x="731831" y="1315631"/>
            <a:chExt cx="2101540" cy="653620"/>
          </a:xfrm>
          <a:solidFill>
            <a:schemeClr val="accent4"/>
          </a:solidFill>
        </p:grpSpPr>
        <p:sp>
          <p:nvSpPr>
            <p:cNvPr id="8" name="Google Shape;841;p57">
              <a:extLst>
                <a:ext uri="{FF2B5EF4-FFF2-40B4-BE49-F238E27FC236}">
                  <a16:creationId xmlns:a16="http://schemas.microsoft.com/office/drawing/2014/main" id="{5FDF6092-2009-C8B7-CADD-C80FCC775002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2;p57">
              <a:extLst>
                <a:ext uri="{FF2B5EF4-FFF2-40B4-BE49-F238E27FC236}">
                  <a16:creationId xmlns:a16="http://schemas.microsoft.com/office/drawing/2014/main" id="{C9887FA5-BF37-D8E1-CFD8-4D638001F0E4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43;p57">
              <a:extLst>
                <a:ext uri="{FF2B5EF4-FFF2-40B4-BE49-F238E27FC236}">
                  <a16:creationId xmlns:a16="http://schemas.microsoft.com/office/drawing/2014/main" id="{88C0ED2F-D0C3-1570-1396-9A30B1A2D5E5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44;p57">
              <a:extLst>
                <a:ext uri="{FF2B5EF4-FFF2-40B4-BE49-F238E27FC236}">
                  <a16:creationId xmlns:a16="http://schemas.microsoft.com/office/drawing/2014/main" id="{B5AC39C5-F3AD-040B-1194-FFE7900A0860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45;p57">
              <a:extLst>
                <a:ext uri="{FF2B5EF4-FFF2-40B4-BE49-F238E27FC236}">
                  <a16:creationId xmlns:a16="http://schemas.microsoft.com/office/drawing/2014/main" id="{26D74D0B-636F-E9E8-CC4E-53F49202B322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46;p57">
              <a:extLst>
                <a:ext uri="{FF2B5EF4-FFF2-40B4-BE49-F238E27FC236}">
                  <a16:creationId xmlns:a16="http://schemas.microsoft.com/office/drawing/2014/main" id="{29E0350D-33DF-2A10-00A1-66CE485A42AB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7;p57">
              <a:extLst>
                <a:ext uri="{FF2B5EF4-FFF2-40B4-BE49-F238E27FC236}">
                  <a16:creationId xmlns:a16="http://schemas.microsoft.com/office/drawing/2014/main" id="{DD16DED2-2996-1345-B48E-CAAC5A68B1DC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8;p57">
              <a:extLst>
                <a:ext uri="{FF2B5EF4-FFF2-40B4-BE49-F238E27FC236}">
                  <a16:creationId xmlns:a16="http://schemas.microsoft.com/office/drawing/2014/main" id="{D2828DFF-C920-FB8E-595D-FD769B1C907E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49;p57">
              <a:extLst>
                <a:ext uri="{FF2B5EF4-FFF2-40B4-BE49-F238E27FC236}">
                  <a16:creationId xmlns:a16="http://schemas.microsoft.com/office/drawing/2014/main" id="{E922148C-E1EF-DBE4-04D9-64BFE54D3FCF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0;p57">
              <a:extLst>
                <a:ext uri="{FF2B5EF4-FFF2-40B4-BE49-F238E27FC236}">
                  <a16:creationId xmlns:a16="http://schemas.microsoft.com/office/drawing/2014/main" id="{B863DEEE-0614-158E-490F-4746FA297E9D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1;p57">
              <a:extLst>
                <a:ext uri="{FF2B5EF4-FFF2-40B4-BE49-F238E27FC236}">
                  <a16:creationId xmlns:a16="http://schemas.microsoft.com/office/drawing/2014/main" id="{B41BDF5D-236C-FB66-32DF-8D0FC1CF0B09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2;p57">
              <a:extLst>
                <a:ext uri="{FF2B5EF4-FFF2-40B4-BE49-F238E27FC236}">
                  <a16:creationId xmlns:a16="http://schemas.microsoft.com/office/drawing/2014/main" id="{19C1FF60-7789-9BBE-BF74-5DDF5B20664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3;p57">
              <a:extLst>
                <a:ext uri="{FF2B5EF4-FFF2-40B4-BE49-F238E27FC236}">
                  <a16:creationId xmlns:a16="http://schemas.microsoft.com/office/drawing/2014/main" id="{32BDECC7-4DE4-FC7B-78A8-2FA621E32321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4;p57">
              <a:extLst>
                <a:ext uri="{FF2B5EF4-FFF2-40B4-BE49-F238E27FC236}">
                  <a16:creationId xmlns:a16="http://schemas.microsoft.com/office/drawing/2014/main" id="{ED555BE8-0858-8520-9A8B-410559D38761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5;p57">
              <a:extLst>
                <a:ext uri="{FF2B5EF4-FFF2-40B4-BE49-F238E27FC236}">
                  <a16:creationId xmlns:a16="http://schemas.microsoft.com/office/drawing/2014/main" id="{496DBEF2-D716-B0D3-FEC7-E51AAA9006ED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6;p57">
              <a:extLst>
                <a:ext uri="{FF2B5EF4-FFF2-40B4-BE49-F238E27FC236}">
                  <a16:creationId xmlns:a16="http://schemas.microsoft.com/office/drawing/2014/main" id="{B18AC43F-C7F1-48A0-2A56-4B8EDCEA834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7;p57">
              <a:extLst>
                <a:ext uri="{FF2B5EF4-FFF2-40B4-BE49-F238E27FC236}">
                  <a16:creationId xmlns:a16="http://schemas.microsoft.com/office/drawing/2014/main" id="{DAB30918-47A2-BA67-4EB4-ECA72432CC7C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8;p57">
              <a:extLst>
                <a:ext uri="{FF2B5EF4-FFF2-40B4-BE49-F238E27FC236}">
                  <a16:creationId xmlns:a16="http://schemas.microsoft.com/office/drawing/2014/main" id="{A731459A-CF08-A88C-0F4E-F2FA4027CCAE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59;p57">
              <a:extLst>
                <a:ext uri="{FF2B5EF4-FFF2-40B4-BE49-F238E27FC236}">
                  <a16:creationId xmlns:a16="http://schemas.microsoft.com/office/drawing/2014/main" id="{CCF2AD64-F5B7-ED10-598A-481EB1DCAD4C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60;p57">
              <a:extLst>
                <a:ext uri="{FF2B5EF4-FFF2-40B4-BE49-F238E27FC236}">
                  <a16:creationId xmlns:a16="http://schemas.microsoft.com/office/drawing/2014/main" id="{F0321940-C486-F402-832B-41959849BC7E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61;p57">
              <a:extLst>
                <a:ext uri="{FF2B5EF4-FFF2-40B4-BE49-F238E27FC236}">
                  <a16:creationId xmlns:a16="http://schemas.microsoft.com/office/drawing/2014/main" id="{75152F52-2894-B96D-2762-49A1943FC8D2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2;p57">
              <a:extLst>
                <a:ext uri="{FF2B5EF4-FFF2-40B4-BE49-F238E27FC236}">
                  <a16:creationId xmlns:a16="http://schemas.microsoft.com/office/drawing/2014/main" id="{5B2D9F78-410B-DDE3-04CC-91B48D79AFCD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3;p57">
              <a:extLst>
                <a:ext uri="{FF2B5EF4-FFF2-40B4-BE49-F238E27FC236}">
                  <a16:creationId xmlns:a16="http://schemas.microsoft.com/office/drawing/2014/main" id="{92CFE69A-9964-629C-3C0C-2897C203775B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4;p57">
              <a:extLst>
                <a:ext uri="{FF2B5EF4-FFF2-40B4-BE49-F238E27FC236}">
                  <a16:creationId xmlns:a16="http://schemas.microsoft.com/office/drawing/2014/main" id="{447A06DF-BD1C-E59A-E116-4C5A858AE75E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5;p57">
              <a:extLst>
                <a:ext uri="{FF2B5EF4-FFF2-40B4-BE49-F238E27FC236}">
                  <a16:creationId xmlns:a16="http://schemas.microsoft.com/office/drawing/2014/main" id="{F92C9BF9-9147-1E1E-59D4-EEB3660C1972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6;p57">
              <a:extLst>
                <a:ext uri="{FF2B5EF4-FFF2-40B4-BE49-F238E27FC236}">
                  <a16:creationId xmlns:a16="http://schemas.microsoft.com/office/drawing/2014/main" id="{A3CE1B84-9532-4480-02DC-6DD40E0A7322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7;p57">
              <a:extLst>
                <a:ext uri="{FF2B5EF4-FFF2-40B4-BE49-F238E27FC236}">
                  <a16:creationId xmlns:a16="http://schemas.microsoft.com/office/drawing/2014/main" id="{372616B5-87A3-2407-C4D0-773D47EF562C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8;p57">
              <a:extLst>
                <a:ext uri="{FF2B5EF4-FFF2-40B4-BE49-F238E27FC236}">
                  <a16:creationId xmlns:a16="http://schemas.microsoft.com/office/drawing/2014/main" id="{08E8046B-A81F-11F9-CC35-E9005606239B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69;p57">
              <a:extLst>
                <a:ext uri="{FF2B5EF4-FFF2-40B4-BE49-F238E27FC236}">
                  <a16:creationId xmlns:a16="http://schemas.microsoft.com/office/drawing/2014/main" id="{5D3A58FC-96C3-F109-BA44-CA7E948513DB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70;p57">
              <a:extLst>
                <a:ext uri="{FF2B5EF4-FFF2-40B4-BE49-F238E27FC236}">
                  <a16:creationId xmlns:a16="http://schemas.microsoft.com/office/drawing/2014/main" id="{21AC337D-699B-4B79-63B9-078B929C77CE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71;p57">
              <a:extLst>
                <a:ext uri="{FF2B5EF4-FFF2-40B4-BE49-F238E27FC236}">
                  <a16:creationId xmlns:a16="http://schemas.microsoft.com/office/drawing/2014/main" id="{D686F8C0-51F4-605E-E6F7-32835D20CFA3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2;p57">
              <a:extLst>
                <a:ext uri="{FF2B5EF4-FFF2-40B4-BE49-F238E27FC236}">
                  <a16:creationId xmlns:a16="http://schemas.microsoft.com/office/drawing/2014/main" id="{79EE30A8-09C2-B31B-29A0-8237BB86C5A8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3;p57">
              <a:extLst>
                <a:ext uri="{FF2B5EF4-FFF2-40B4-BE49-F238E27FC236}">
                  <a16:creationId xmlns:a16="http://schemas.microsoft.com/office/drawing/2014/main" id="{9119E3AE-2148-2C69-9F58-A84B4E8CA1A4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4;p57">
              <a:extLst>
                <a:ext uri="{FF2B5EF4-FFF2-40B4-BE49-F238E27FC236}">
                  <a16:creationId xmlns:a16="http://schemas.microsoft.com/office/drawing/2014/main" id="{96A22AE9-17AA-2050-26F1-6AB602D66A7C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5;p57">
              <a:extLst>
                <a:ext uri="{FF2B5EF4-FFF2-40B4-BE49-F238E27FC236}">
                  <a16:creationId xmlns:a16="http://schemas.microsoft.com/office/drawing/2014/main" id="{E19AF163-3985-C5DE-6050-D2079A388F32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6;p57">
              <a:extLst>
                <a:ext uri="{FF2B5EF4-FFF2-40B4-BE49-F238E27FC236}">
                  <a16:creationId xmlns:a16="http://schemas.microsoft.com/office/drawing/2014/main" id="{20A9F94C-A2F9-2DAA-34A6-09194D6D7A05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7;p57">
              <a:extLst>
                <a:ext uri="{FF2B5EF4-FFF2-40B4-BE49-F238E27FC236}">
                  <a16:creationId xmlns:a16="http://schemas.microsoft.com/office/drawing/2014/main" id="{F4A24F32-4054-1099-0C59-FF9B51AD9CB1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8;p57">
              <a:extLst>
                <a:ext uri="{FF2B5EF4-FFF2-40B4-BE49-F238E27FC236}">
                  <a16:creationId xmlns:a16="http://schemas.microsoft.com/office/drawing/2014/main" id="{4F480DBD-969A-8B5D-E94D-20EF5C41021C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79;p57">
              <a:extLst>
                <a:ext uri="{FF2B5EF4-FFF2-40B4-BE49-F238E27FC236}">
                  <a16:creationId xmlns:a16="http://schemas.microsoft.com/office/drawing/2014/main" id="{46294817-1443-C013-61C3-7884DF498DE5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80;p57">
              <a:extLst>
                <a:ext uri="{FF2B5EF4-FFF2-40B4-BE49-F238E27FC236}">
                  <a16:creationId xmlns:a16="http://schemas.microsoft.com/office/drawing/2014/main" id="{5B9DEEC8-64D8-3A5F-9F3F-C3BB7FDD61E2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81;p57">
              <a:extLst>
                <a:ext uri="{FF2B5EF4-FFF2-40B4-BE49-F238E27FC236}">
                  <a16:creationId xmlns:a16="http://schemas.microsoft.com/office/drawing/2014/main" id="{D77FD7BC-525B-822E-A606-563D41B7F40D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82;p57">
              <a:extLst>
                <a:ext uri="{FF2B5EF4-FFF2-40B4-BE49-F238E27FC236}">
                  <a16:creationId xmlns:a16="http://schemas.microsoft.com/office/drawing/2014/main" id="{F659FB84-E6AB-CBD6-E918-9951FF7B68B4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83;p57">
              <a:extLst>
                <a:ext uri="{FF2B5EF4-FFF2-40B4-BE49-F238E27FC236}">
                  <a16:creationId xmlns:a16="http://schemas.microsoft.com/office/drawing/2014/main" id="{4D9E95F2-68F4-598D-883B-AA476042133B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4;p57">
              <a:extLst>
                <a:ext uri="{FF2B5EF4-FFF2-40B4-BE49-F238E27FC236}">
                  <a16:creationId xmlns:a16="http://schemas.microsoft.com/office/drawing/2014/main" id="{3D839FDC-911A-4DEE-FCB5-5C9A975C7E5B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5;p57">
              <a:extLst>
                <a:ext uri="{FF2B5EF4-FFF2-40B4-BE49-F238E27FC236}">
                  <a16:creationId xmlns:a16="http://schemas.microsoft.com/office/drawing/2014/main" id="{6D4DA4AC-72B5-F8EF-D124-7AF88D2CE0F1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6;p57">
              <a:extLst>
                <a:ext uri="{FF2B5EF4-FFF2-40B4-BE49-F238E27FC236}">
                  <a16:creationId xmlns:a16="http://schemas.microsoft.com/office/drawing/2014/main" id="{E0111A3F-9485-DDEC-B5E0-5EF23E633632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7;p57">
              <a:extLst>
                <a:ext uri="{FF2B5EF4-FFF2-40B4-BE49-F238E27FC236}">
                  <a16:creationId xmlns:a16="http://schemas.microsoft.com/office/drawing/2014/main" id="{2A23F635-8629-9567-0449-EFFE1BC70624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8;p57">
              <a:extLst>
                <a:ext uri="{FF2B5EF4-FFF2-40B4-BE49-F238E27FC236}">
                  <a16:creationId xmlns:a16="http://schemas.microsoft.com/office/drawing/2014/main" id="{D965438F-41A1-0AC5-788A-A4CD96C9312A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9;p57">
              <a:extLst>
                <a:ext uri="{FF2B5EF4-FFF2-40B4-BE49-F238E27FC236}">
                  <a16:creationId xmlns:a16="http://schemas.microsoft.com/office/drawing/2014/main" id="{2CA41311-F96D-E3FB-6F43-3E6B7D662DFE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90;p57">
              <a:extLst>
                <a:ext uri="{FF2B5EF4-FFF2-40B4-BE49-F238E27FC236}">
                  <a16:creationId xmlns:a16="http://schemas.microsoft.com/office/drawing/2014/main" id="{7B1ACC73-A6BF-1D55-CE6A-89447E87E6F0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1;p57">
              <a:extLst>
                <a:ext uri="{FF2B5EF4-FFF2-40B4-BE49-F238E27FC236}">
                  <a16:creationId xmlns:a16="http://schemas.microsoft.com/office/drawing/2014/main" id="{5E3BCB44-F155-FACD-C9F3-66DCB6C77FC3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2;p57">
              <a:extLst>
                <a:ext uri="{FF2B5EF4-FFF2-40B4-BE49-F238E27FC236}">
                  <a16:creationId xmlns:a16="http://schemas.microsoft.com/office/drawing/2014/main" id="{047F53DD-84BA-D9CB-2347-97FADA1DA04D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3;p57">
              <a:extLst>
                <a:ext uri="{FF2B5EF4-FFF2-40B4-BE49-F238E27FC236}">
                  <a16:creationId xmlns:a16="http://schemas.microsoft.com/office/drawing/2014/main" id="{D1AD362B-32D5-F227-7F34-2912A1AEFCBB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4;p57">
              <a:extLst>
                <a:ext uri="{FF2B5EF4-FFF2-40B4-BE49-F238E27FC236}">
                  <a16:creationId xmlns:a16="http://schemas.microsoft.com/office/drawing/2014/main" id="{6D8FA8CC-FC6A-1F47-44B0-207CADB302D7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5;p57">
              <a:extLst>
                <a:ext uri="{FF2B5EF4-FFF2-40B4-BE49-F238E27FC236}">
                  <a16:creationId xmlns:a16="http://schemas.microsoft.com/office/drawing/2014/main" id="{588EB2B2-AA65-9678-E69E-A10D9638D6AF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6;p57">
              <a:extLst>
                <a:ext uri="{FF2B5EF4-FFF2-40B4-BE49-F238E27FC236}">
                  <a16:creationId xmlns:a16="http://schemas.microsoft.com/office/drawing/2014/main" id="{A65CC305-46D2-ECFC-AC5A-9AB2A17BA482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7;p57">
              <a:extLst>
                <a:ext uri="{FF2B5EF4-FFF2-40B4-BE49-F238E27FC236}">
                  <a16:creationId xmlns:a16="http://schemas.microsoft.com/office/drawing/2014/main" id="{CA9CA8FC-6EA7-6E9C-4FF1-2FE84975F622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8;p57">
              <a:extLst>
                <a:ext uri="{FF2B5EF4-FFF2-40B4-BE49-F238E27FC236}">
                  <a16:creationId xmlns:a16="http://schemas.microsoft.com/office/drawing/2014/main" id="{D1D31F77-4839-8819-187E-51C4C1B009E2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9;p57">
              <a:extLst>
                <a:ext uri="{FF2B5EF4-FFF2-40B4-BE49-F238E27FC236}">
                  <a16:creationId xmlns:a16="http://schemas.microsoft.com/office/drawing/2014/main" id="{03C6AC5A-5726-89AC-2333-69987C8959D6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00;p57">
              <a:extLst>
                <a:ext uri="{FF2B5EF4-FFF2-40B4-BE49-F238E27FC236}">
                  <a16:creationId xmlns:a16="http://schemas.microsoft.com/office/drawing/2014/main" id="{C02D29C1-9ED4-DA52-0E76-7A31A26D5EF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01;p57">
              <a:extLst>
                <a:ext uri="{FF2B5EF4-FFF2-40B4-BE49-F238E27FC236}">
                  <a16:creationId xmlns:a16="http://schemas.microsoft.com/office/drawing/2014/main" id="{7337D95F-A647-2646-0C11-99BA6292093F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2;p57">
              <a:extLst>
                <a:ext uri="{FF2B5EF4-FFF2-40B4-BE49-F238E27FC236}">
                  <a16:creationId xmlns:a16="http://schemas.microsoft.com/office/drawing/2014/main" id="{FE047022-B3D4-96E1-0814-4B099A5AA807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3;p57">
              <a:extLst>
                <a:ext uri="{FF2B5EF4-FFF2-40B4-BE49-F238E27FC236}">
                  <a16:creationId xmlns:a16="http://schemas.microsoft.com/office/drawing/2014/main" id="{BE7BEFEC-4998-9771-37C6-D1E2D05343AE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4;p57">
              <a:extLst>
                <a:ext uri="{FF2B5EF4-FFF2-40B4-BE49-F238E27FC236}">
                  <a16:creationId xmlns:a16="http://schemas.microsoft.com/office/drawing/2014/main" id="{08112E99-4281-B83B-703D-B46C7E50ECA7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5;p57">
              <a:extLst>
                <a:ext uri="{FF2B5EF4-FFF2-40B4-BE49-F238E27FC236}">
                  <a16:creationId xmlns:a16="http://schemas.microsoft.com/office/drawing/2014/main" id="{9A193A82-1DDD-63D6-EF23-3B0D714D5A52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6;p57">
              <a:extLst>
                <a:ext uri="{FF2B5EF4-FFF2-40B4-BE49-F238E27FC236}">
                  <a16:creationId xmlns:a16="http://schemas.microsoft.com/office/drawing/2014/main" id="{01F4301C-AC82-BBF1-E6BA-3E4163ABBF6B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7;p57">
              <a:extLst>
                <a:ext uri="{FF2B5EF4-FFF2-40B4-BE49-F238E27FC236}">
                  <a16:creationId xmlns:a16="http://schemas.microsoft.com/office/drawing/2014/main" id="{1D42D770-839D-DD90-78D6-2E54470E39A9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8;p57">
              <a:extLst>
                <a:ext uri="{FF2B5EF4-FFF2-40B4-BE49-F238E27FC236}">
                  <a16:creationId xmlns:a16="http://schemas.microsoft.com/office/drawing/2014/main" id="{7FB516FE-CE42-9589-939E-10B3A4F17C33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9;p57">
              <a:extLst>
                <a:ext uri="{FF2B5EF4-FFF2-40B4-BE49-F238E27FC236}">
                  <a16:creationId xmlns:a16="http://schemas.microsoft.com/office/drawing/2014/main" id="{1B35B68C-6B06-71FF-D371-337CE170F098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10;p57">
              <a:extLst>
                <a:ext uri="{FF2B5EF4-FFF2-40B4-BE49-F238E27FC236}">
                  <a16:creationId xmlns:a16="http://schemas.microsoft.com/office/drawing/2014/main" id="{E728A28A-CFC8-9260-1E8D-F37811AE9C74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11;p57">
              <a:extLst>
                <a:ext uri="{FF2B5EF4-FFF2-40B4-BE49-F238E27FC236}">
                  <a16:creationId xmlns:a16="http://schemas.microsoft.com/office/drawing/2014/main" id="{B8858F7A-D493-1648-6B18-2F836B496517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12;p57">
              <a:extLst>
                <a:ext uri="{FF2B5EF4-FFF2-40B4-BE49-F238E27FC236}">
                  <a16:creationId xmlns:a16="http://schemas.microsoft.com/office/drawing/2014/main" id="{3A80E2BC-AD7A-77FC-CD4C-DDDC920F324E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13;p57">
              <a:extLst>
                <a:ext uri="{FF2B5EF4-FFF2-40B4-BE49-F238E27FC236}">
                  <a16:creationId xmlns:a16="http://schemas.microsoft.com/office/drawing/2014/main" id="{E32563F6-BC2C-64F9-92AB-EC6BA1277D00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4;p57">
              <a:extLst>
                <a:ext uri="{FF2B5EF4-FFF2-40B4-BE49-F238E27FC236}">
                  <a16:creationId xmlns:a16="http://schemas.microsoft.com/office/drawing/2014/main" id="{53DEB88D-62DA-1061-B7A1-6A5FAC397AB1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5;p57">
              <a:extLst>
                <a:ext uri="{FF2B5EF4-FFF2-40B4-BE49-F238E27FC236}">
                  <a16:creationId xmlns:a16="http://schemas.microsoft.com/office/drawing/2014/main" id="{1492E8D9-3BCB-FC25-B49B-6BDA63E6089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6;p57">
              <a:extLst>
                <a:ext uri="{FF2B5EF4-FFF2-40B4-BE49-F238E27FC236}">
                  <a16:creationId xmlns:a16="http://schemas.microsoft.com/office/drawing/2014/main" id="{AC4766F5-2CDF-CD10-463A-3140832D20AC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7;p57">
              <a:extLst>
                <a:ext uri="{FF2B5EF4-FFF2-40B4-BE49-F238E27FC236}">
                  <a16:creationId xmlns:a16="http://schemas.microsoft.com/office/drawing/2014/main" id="{5D96A35D-C024-49C0-CB77-7F963F6E657C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8;p57">
              <a:extLst>
                <a:ext uri="{FF2B5EF4-FFF2-40B4-BE49-F238E27FC236}">
                  <a16:creationId xmlns:a16="http://schemas.microsoft.com/office/drawing/2014/main" id="{63372930-C4F0-CBAB-A0A5-B974AF11E879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9;p57">
              <a:extLst>
                <a:ext uri="{FF2B5EF4-FFF2-40B4-BE49-F238E27FC236}">
                  <a16:creationId xmlns:a16="http://schemas.microsoft.com/office/drawing/2014/main" id="{7901EC6C-A482-C323-C122-5F4C1380FA5A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20;p57">
              <a:extLst>
                <a:ext uri="{FF2B5EF4-FFF2-40B4-BE49-F238E27FC236}">
                  <a16:creationId xmlns:a16="http://schemas.microsoft.com/office/drawing/2014/main" id="{9925F42B-40F8-1261-26AC-16C93607198D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21;p57">
              <a:extLst>
                <a:ext uri="{FF2B5EF4-FFF2-40B4-BE49-F238E27FC236}">
                  <a16:creationId xmlns:a16="http://schemas.microsoft.com/office/drawing/2014/main" id="{7DA88EE7-AF57-7C68-0513-709DCA1586FE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22;p57">
              <a:extLst>
                <a:ext uri="{FF2B5EF4-FFF2-40B4-BE49-F238E27FC236}">
                  <a16:creationId xmlns:a16="http://schemas.microsoft.com/office/drawing/2014/main" id="{320CA7F8-D211-873C-1264-7FC0167515F1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23;p57">
              <a:extLst>
                <a:ext uri="{FF2B5EF4-FFF2-40B4-BE49-F238E27FC236}">
                  <a16:creationId xmlns:a16="http://schemas.microsoft.com/office/drawing/2014/main" id="{41576B1C-F088-E7D8-B00D-BD2CBE1E738B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4;p57">
              <a:extLst>
                <a:ext uri="{FF2B5EF4-FFF2-40B4-BE49-F238E27FC236}">
                  <a16:creationId xmlns:a16="http://schemas.microsoft.com/office/drawing/2014/main" id="{9AFBB2A0-352F-9602-0A27-13202AEBF0D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5;p57">
              <a:extLst>
                <a:ext uri="{FF2B5EF4-FFF2-40B4-BE49-F238E27FC236}">
                  <a16:creationId xmlns:a16="http://schemas.microsoft.com/office/drawing/2014/main" id="{4E477831-A31B-6C4D-E6F8-2358AFE0A9F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6;p57">
              <a:extLst>
                <a:ext uri="{FF2B5EF4-FFF2-40B4-BE49-F238E27FC236}">
                  <a16:creationId xmlns:a16="http://schemas.microsoft.com/office/drawing/2014/main" id="{9CA4854C-E657-871E-D3AC-B914BB99BAC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7;p57">
              <a:extLst>
                <a:ext uri="{FF2B5EF4-FFF2-40B4-BE49-F238E27FC236}">
                  <a16:creationId xmlns:a16="http://schemas.microsoft.com/office/drawing/2014/main" id="{A428EA3D-2D87-3757-7075-E5379A0317AB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8;p57">
              <a:extLst>
                <a:ext uri="{FF2B5EF4-FFF2-40B4-BE49-F238E27FC236}">
                  <a16:creationId xmlns:a16="http://schemas.microsoft.com/office/drawing/2014/main" id="{BE9BAC30-A391-FCA6-ED62-6823F77FC5D7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9;p57">
              <a:extLst>
                <a:ext uri="{FF2B5EF4-FFF2-40B4-BE49-F238E27FC236}">
                  <a16:creationId xmlns:a16="http://schemas.microsoft.com/office/drawing/2014/main" id="{CBA7AF8B-90D0-ACD8-1912-7C54E4F7D0E0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30;p57">
              <a:extLst>
                <a:ext uri="{FF2B5EF4-FFF2-40B4-BE49-F238E27FC236}">
                  <a16:creationId xmlns:a16="http://schemas.microsoft.com/office/drawing/2014/main" id="{A2F157CD-50E4-EA4D-B509-5EF115DB63E2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31;p57">
              <a:extLst>
                <a:ext uri="{FF2B5EF4-FFF2-40B4-BE49-F238E27FC236}">
                  <a16:creationId xmlns:a16="http://schemas.microsoft.com/office/drawing/2014/main" id="{79D4ADF5-822C-9FB9-4852-ACE93FE702B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32;p57">
              <a:extLst>
                <a:ext uri="{FF2B5EF4-FFF2-40B4-BE49-F238E27FC236}">
                  <a16:creationId xmlns:a16="http://schemas.microsoft.com/office/drawing/2014/main" id="{B3664FFA-6343-6D0C-ED68-D32C19A47725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33;p57">
              <a:extLst>
                <a:ext uri="{FF2B5EF4-FFF2-40B4-BE49-F238E27FC236}">
                  <a16:creationId xmlns:a16="http://schemas.microsoft.com/office/drawing/2014/main" id="{524BFC28-9F7F-5E18-E83A-CBF1C118B0FA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4;p57">
              <a:extLst>
                <a:ext uri="{FF2B5EF4-FFF2-40B4-BE49-F238E27FC236}">
                  <a16:creationId xmlns:a16="http://schemas.microsoft.com/office/drawing/2014/main" id="{C690AED0-DA73-E3F3-271F-2DF2C4B78F3B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5;p57">
              <a:extLst>
                <a:ext uri="{FF2B5EF4-FFF2-40B4-BE49-F238E27FC236}">
                  <a16:creationId xmlns:a16="http://schemas.microsoft.com/office/drawing/2014/main" id="{D6C3B6DE-ED7B-5A8B-CE82-23785F811CDA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6;p57">
              <a:extLst>
                <a:ext uri="{FF2B5EF4-FFF2-40B4-BE49-F238E27FC236}">
                  <a16:creationId xmlns:a16="http://schemas.microsoft.com/office/drawing/2014/main" id="{0D3B9EB9-7D02-FEEC-BFBB-C04AEE3E831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7;p57">
              <a:extLst>
                <a:ext uri="{FF2B5EF4-FFF2-40B4-BE49-F238E27FC236}">
                  <a16:creationId xmlns:a16="http://schemas.microsoft.com/office/drawing/2014/main" id="{458A0156-D70B-E659-F479-2AEFA69A99A7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8;p57">
              <a:extLst>
                <a:ext uri="{FF2B5EF4-FFF2-40B4-BE49-F238E27FC236}">
                  <a16:creationId xmlns:a16="http://schemas.microsoft.com/office/drawing/2014/main" id="{3F593204-3AD8-4FB5-DADB-E74F93161B78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9;p57">
              <a:extLst>
                <a:ext uri="{FF2B5EF4-FFF2-40B4-BE49-F238E27FC236}">
                  <a16:creationId xmlns:a16="http://schemas.microsoft.com/office/drawing/2014/main" id="{80F0AEF3-6496-83D5-6CDF-8F127CA1BA96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40;p57">
              <a:extLst>
                <a:ext uri="{FF2B5EF4-FFF2-40B4-BE49-F238E27FC236}">
                  <a16:creationId xmlns:a16="http://schemas.microsoft.com/office/drawing/2014/main" id="{E11A199D-1FEF-46DC-E801-4722F0E27DF7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41;p57">
              <a:extLst>
                <a:ext uri="{FF2B5EF4-FFF2-40B4-BE49-F238E27FC236}">
                  <a16:creationId xmlns:a16="http://schemas.microsoft.com/office/drawing/2014/main" id="{A2172BF6-F1AB-E492-E057-6F09C4BC9037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42;p57">
              <a:extLst>
                <a:ext uri="{FF2B5EF4-FFF2-40B4-BE49-F238E27FC236}">
                  <a16:creationId xmlns:a16="http://schemas.microsoft.com/office/drawing/2014/main" id="{2AAE01E3-518F-819C-986C-ADD80B33C536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43;p57">
              <a:extLst>
                <a:ext uri="{FF2B5EF4-FFF2-40B4-BE49-F238E27FC236}">
                  <a16:creationId xmlns:a16="http://schemas.microsoft.com/office/drawing/2014/main" id="{CF892B26-F233-A6AD-67D1-9331E76EFB8D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4;p57">
              <a:extLst>
                <a:ext uri="{FF2B5EF4-FFF2-40B4-BE49-F238E27FC236}">
                  <a16:creationId xmlns:a16="http://schemas.microsoft.com/office/drawing/2014/main" id="{573BB858-7397-23C8-9C20-9E0DD4633B30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5;p57">
              <a:extLst>
                <a:ext uri="{FF2B5EF4-FFF2-40B4-BE49-F238E27FC236}">
                  <a16:creationId xmlns:a16="http://schemas.microsoft.com/office/drawing/2014/main" id="{3C547759-6C7C-F7B3-2D5D-02E00A0E6BE0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6;p57">
              <a:extLst>
                <a:ext uri="{FF2B5EF4-FFF2-40B4-BE49-F238E27FC236}">
                  <a16:creationId xmlns:a16="http://schemas.microsoft.com/office/drawing/2014/main" id="{065FF1D9-E999-02E9-C055-B2DCE321CC4E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7;p57">
              <a:extLst>
                <a:ext uri="{FF2B5EF4-FFF2-40B4-BE49-F238E27FC236}">
                  <a16:creationId xmlns:a16="http://schemas.microsoft.com/office/drawing/2014/main" id="{8C745E72-E612-E610-64A6-09034CA88B24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8;p57">
              <a:extLst>
                <a:ext uri="{FF2B5EF4-FFF2-40B4-BE49-F238E27FC236}">
                  <a16:creationId xmlns:a16="http://schemas.microsoft.com/office/drawing/2014/main" id="{B0D0F221-49A2-4D54-F465-B4F0FF53BC73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9;p57">
              <a:extLst>
                <a:ext uri="{FF2B5EF4-FFF2-40B4-BE49-F238E27FC236}">
                  <a16:creationId xmlns:a16="http://schemas.microsoft.com/office/drawing/2014/main" id="{F3733979-E80D-4D6B-C6E3-1C943B719B86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50;p57">
              <a:extLst>
                <a:ext uri="{FF2B5EF4-FFF2-40B4-BE49-F238E27FC236}">
                  <a16:creationId xmlns:a16="http://schemas.microsoft.com/office/drawing/2014/main" id="{B331410B-A9D0-91C4-B483-F573BB161A92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51;p57">
              <a:extLst>
                <a:ext uri="{FF2B5EF4-FFF2-40B4-BE49-F238E27FC236}">
                  <a16:creationId xmlns:a16="http://schemas.microsoft.com/office/drawing/2014/main" id="{DEE49C96-F473-719A-B60F-B186C004479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52;p57">
              <a:extLst>
                <a:ext uri="{FF2B5EF4-FFF2-40B4-BE49-F238E27FC236}">
                  <a16:creationId xmlns:a16="http://schemas.microsoft.com/office/drawing/2014/main" id="{F097E023-BC93-D860-E774-C0A2869DDF29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53;p57">
              <a:extLst>
                <a:ext uri="{FF2B5EF4-FFF2-40B4-BE49-F238E27FC236}">
                  <a16:creationId xmlns:a16="http://schemas.microsoft.com/office/drawing/2014/main" id="{B980D2E5-818E-6970-6E90-6B0170A5F4D7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4;p57">
              <a:extLst>
                <a:ext uri="{FF2B5EF4-FFF2-40B4-BE49-F238E27FC236}">
                  <a16:creationId xmlns:a16="http://schemas.microsoft.com/office/drawing/2014/main" id="{CAB0CBC4-1575-AB0E-2699-588D978C5A30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5;p57">
              <a:extLst>
                <a:ext uri="{FF2B5EF4-FFF2-40B4-BE49-F238E27FC236}">
                  <a16:creationId xmlns:a16="http://schemas.microsoft.com/office/drawing/2014/main" id="{81182DBD-9BC9-0192-9862-AB87D381DAE0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6;p57">
              <a:extLst>
                <a:ext uri="{FF2B5EF4-FFF2-40B4-BE49-F238E27FC236}">
                  <a16:creationId xmlns:a16="http://schemas.microsoft.com/office/drawing/2014/main" id="{5AEF6654-E941-4810-6BD0-6BCE8C49BCC5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7;p57">
              <a:extLst>
                <a:ext uri="{FF2B5EF4-FFF2-40B4-BE49-F238E27FC236}">
                  <a16:creationId xmlns:a16="http://schemas.microsoft.com/office/drawing/2014/main" id="{0CEB5839-BB95-ED98-5AC4-589BDB8AC01C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8;p57">
              <a:extLst>
                <a:ext uri="{FF2B5EF4-FFF2-40B4-BE49-F238E27FC236}">
                  <a16:creationId xmlns:a16="http://schemas.microsoft.com/office/drawing/2014/main" id="{2FB24879-0977-33E2-8499-15C4826403C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9;p57">
              <a:extLst>
                <a:ext uri="{FF2B5EF4-FFF2-40B4-BE49-F238E27FC236}">
                  <a16:creationId xmlns:a16="http://schemas.microsoft.com/office/drawing/2014/main" id="{8B7179AD-836C-FBB3-677A-9C544C5FB8F5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60;p57">
              <a:extLst>
                <a:ext uri="{FF2B5EF4-FFF2-40B4-BE49-F238E27FC236}">
                  <a16:creationId xmlns:a16="http://schemas.microsoft.com/office/drawing/2014/main" id="{8E6D4E59-C439-A235-E81F-4D2BB3608813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61;p57">
              <a:extLst>
                <a:ext uri="{FF2B5EF4-FFF2-40B4-BE49-F238E27FC236}">
                  <a16:creationId xmlns:a16="http://schemas.microsoft.com/office/drawing/2014/main" id="{37218B55-E540-DC50-99BD-3E4CD768537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62;p57">
              <a:extLst>
                <a:ext uri="{FF2B5EF4-FFF2-40B4-BE49-F238E27FC236}">
                  <a16:creationId xmlns:a16="http://schemas.microsoft.com/office/drawing/2014/main" id="{800F6869-9DB2-E785-C111-054D0ECD72F1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63;p57">
              <a:extLst>
                <a:ext uri="{FF2B5EF4-FFF2-40B4-BE49-F238E27FC236}">
                  <a16:creationId xmlns:a16="http://schemas.microsoft.com/office/drawing/2014/main" id="{A1EAACEF-6AB0-383A-0F7E-E0E3BAECB243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4;p57">
              <a:extLst>
                <a:ext uri="{FF2B5EF4-FFF2-40B4-BE49-F238E27FC236}">
                  <a16:creationId xmlns:a16="http://schemas.microsoft.com/office/drawing/2014/main" id="{71C37680-DB07-2F5D-4D19-BB9102784C39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5;p57">
              <a:extLst>
                <a:ext uri="{FF2B5EF4-FFF2-40B4-BE49-F238E27FC236}">
                  <a16:creationId xmlns:a16="http://schemas.microsoft.com/office/drawing/2014/main" id="{C5FBFE53-B357-26AA-185E-7F28AB2B1EBE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6;p57">
              <a:extLst>
                <a:ext uri="{FF2B5EF4-FFF2-40B4-BE49-F238E27FC236}">
                  <a16:creationId xmlns:a16="http://schemas.microsoft.com/office/drawing/2014/main" id="{3D0DB7AE-4746-49DC-AD46-C16F336BFEFC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7;p57">
              <a:extLst>
                <a:ext uri="{FF2B5EF4-FFF2-40B4-BE49-F238E27FC236}">
                  <a16:creationId xmlns:a16="http://schemas.microsoft.com/office/drawing/2014/main" id="{3989391A-5855-C2A3-566D-4430894B6A84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8;p57">
              <a:extLst>
                <a:ext uri="{FF2B5EF4-FFF2-40B4-BE49-F238E27FC236}">
                  <a16:creationId xmlns:a16="http://schemas.microsoft.com/office/drawing/2014/main" id="{C0A2B224-E2BF-8DA9-668C-DF3BB4F1B3B2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9;p57">
              <a:extLst>
                <a:ext uri="{FF2B5EF4-FFF2-40B4-BE49-F238E27FC236}">
                  <a16:creationId xmlns:a16="http://schemas.microsoft.com/office/drawing/2014/main" id="{88A8FECF-0DD1-1A38-7C47-A1E6FD50FF6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70;p57">
              <a:extLst>
                <a:ext uri="{FF2B5EF4-FFF2-40B4-BE49-F238E27FC236}">
                  <a16:creationId xmlns:a16="http://schemas.microsoft.com/office/drawing/2014/main" id="{2C2021DF-4B3C-8123-FF65-5409600D03CD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71;p57">
              <a:extLst>
                <a:ext uri="{FF2B5EF4-FFF2-40B4-BE49-F238E27FC236}">
                  <a16:creationId xmlns:a16="http://schemas.microsoft.com/office/drawing/2014/main" id="{EE909D17-A35D-1CE1-1E6A-6D1CAE757683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72;p57">
              <a:extLst>
                <a:ext uri="{FF2B5EF4-FFF2-40B4-BE49-F238E27FC236}">
                  <a16:creationId xmlns:a16="http://schemas.microsoft.com/office/drawing/2014/main" id="{859AF908-1A73-B1EC-8A91-DE2DE042473B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73;p57">
              <a:extLst>
                <a:ext uri="{FF2B5EF4-FFF2-40B4-BE49-F238E27FC236}">
                  <a16:creationId xmlns:a16="http://schemas.microsoft.com/office/drawing/2014/main" id="{73B09254-52B8-F1BF-9545-8FE41268E919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4;p57">
              <a:extLst>
                <a:ext uri="{FF2B5EF4-FFF2-40B4-BE49-F238E27FC236}">
                  <a16:creationId xmlns:a16="http://schemas.microsoft.com/office/drawing/2014/main" id="{CA061588-4297-EDFD-CF83-DD3D81152AA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5;p57">
              <a:extLst>
                <a:ext uri="{FF2B5EF4-FFF2-40B4-BE49-F238E27FC236}">
                  <a16:creationId xmlns:a16="http://schemas.microsoft.com/office/drawing/2014/main" id="{47A5E3E9-8852-07FC-F658-40B76C42B74E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6;p57">
              <a:extLst>
                <a:ext uri="{FF2B5EF4-FFF2-40B4-BE49-F238E27FC236}">
                  <a16:creationId xmlns:a16="http://schemas.microsoft.com/office/drawing/2014/main" id="{8FFF99EA-C2A6-7F5A-97FC-D96C24949DC9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7;p57">
              <a:extLst>
                <a:ext uri="{FF2B5EF4-FFF2-40B4-BE49-F238E27FC236}">
                  <a16:creationId xmlns:a16="http://schemas.microsoft.com/office/drawing/2014/main" id="{B4A0330B-6B34-B9AF-0A08-24450264E801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8;p57">
              <a:extLst>
                <a:ext uri="{FF2B5EF4-FFF2-40B4-BE49-F238E27FC236}">
                  <a16:creationId xmlns:a16="http://schemas.microsoft.com/office/drawing/2014/main" id="{30F8633D-AB92-F567-F48E-94D1648B3487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9;p57">
              <a:extLst>
                <a:ext uri="{FF2B5EF4-FFF2-40B4-BE49-F238E27FC236}">
                  <a16:creationId xmlns:a16="http://schemas.microsoft.com/office/drawing/2014/main" id="{B13DA201-2287-0B7F-148E-070B6425F97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80;p57">
              <a:extLst>
                <a:ext uri="{FF2B5EF4-FFF2-40B4-BE49-F238E27FC236}">
                  <a16:creationId xmlns:a16="http://schemas.microsoft.com/office/drawing/2014/main" id="{2C7C752D-FCE0-D9DA-5FEA-3744592C7E3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81;p57">
              <a:extLst>
                <a:ext uri="{FF2B5EF4-FFF2-40B4-BE49-F238E27FC236}">
                  <a16:creationId xmlns:a16="http://schemas.microsoft.com/office/drawing/2014/main" id="{00D8C5EF-8F61-76A4-7638-458FEB799648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82;p57">
              <a:extLst>
                <a:ext uri="{FF2B5EF4-FFF2-40B4-BE49-F238E27FC236}">
                  <a16:creationId xmlns:a16="http://schemas.microsoft.com/office/drawing/2014/main" id="{52008CEB-153D-3CED-124C-E061AE6B71FD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83;p57">
              <a:extLst>
                <a:ext uri="{FF2B5EF4-FFF2-40B4-BE49-F238E27FC236}">
                  <a16:creationId xmlns:a16="http://schemas.microsoft.com/office/drawing/2014/main" id="{31854A04-30AA-D3E6-1EBB-A8C77CD3F83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4;p57">
              <a:extLst>
                <a:ext uri="{FF2B5EF4-FFF2-40B4-BE49-F238E27FC236}">
                  <a16:creationId xmlns:a16="http://schemas.microsoft.com/office/drawing/2014/main" id="{8E4B2752-B998-F9FF-AF44-DFBA26E6C58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5;p57">
              <a:extLst>
                <a:ext uri="{FF2B5EF4-FFF2-40B4-BE49-F238E27FC236}">
                  <a16:creationId xmlns:a16="http://schemas.microsoft.com/office/drawing/2014/main" id="{0965595F-59A0-CA57-BC84-2C2DF9445E0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6;p57">
              <a:extLst>
                <a:ext uri="{FF2B5EF4-FFF2-40B4-BE49-F238E27FC236}">
                  <a16:creationId xmlns:a16="http://schemas.microsoft.com/office/drawing/2014/main" id="{20713EA5-96AC-546F-59C9-AD418142E95F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7;p57">
              <a:extLst>
                <a:ext uri="{FF2B5EF4-FFF2-40B4-BE49-F238E27FC236}">
                  <a16:creationId xmlns:a16="http://schemas.microsoft.com/office/drawing/2014/main" id="{3560C330-4763-6A2F-8D36-85E76F43DC40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8;p57">
              <a:extLst>
                <a:ext uri="{FF2B5EF4-FFF2-40B4-BE49-F238E27FC236}">
                  <a16:creationId xmlns:a16="http://schemas.microsoft.com/office/drawing/2014/main" id="{981C18B5-062B-906B-5F30-E3AEA99B27B4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9;p57">
              <a:extLst>
                <a:ext uri="{FF2B5EF4-FFF2-40B4-BE49-F238E27FC236}">
                  <a16:creationId xmlns:a16="http://schemas.microsoft.com/office/drawing/2014/main" id="{1C584CD4-127A-FBB9-146F-8AECA458C94E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90;p57">
              <a:extLst>
                <a:ext uri="{FF2B5EF4-FFF2-40B4-BE49-F238E27FC236}">
                  <a16:creationId xmlns:a16="http://schemas.microsoft.com/office/drawing/2014/main" id="{97A4C597-519A-9CDE-876E-013B77D4C764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91;p57">
              <a:extLst>
                <a:ext uri="{FF2B5EF4-FFF2-40B4-BE49-F238E27FC236}">
                  <a16:creationId xmlns:a16="http://schemas.microsoft.com/office/drawing/2014/main" id="{786E5C51-EDA2-DC5C-0972-7825079F0371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92;p57">
              <a:extLst>
                <a:ext uri="{FF2B5EF4-FFF2-40B4-BE49-F238E27FC236}">
                  <a16:creationId xmlns:a16="http://schemas.microsoft.com/office/drawing/2014/main" id="{A0ECDB39-9D04-093A-0974-30A87C4D04A9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93;p57">
              <a:extLst>
                <a:ext uri="{FF2B5EF4-FFF2-40B4-BE49-F238E27FC236}">
                  <a16:creationId xmlns:a16="http://schemas.microsoft.com/office/drawing/2014/main" id="{94A866BA-2EE2-E7F1-6FD7-6B58DD87C6A4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4;p57">
              <a:extLst>
                <a:ext uri="{FF2B5EF4-FFF2-40B4-BE49-F238E27FC236}">
                  <a16:creationId xmlns:a16="http://schemas.microsoft.com/office/drawing/2014/main" id="{52B899F3-5052-CCED-C5B3-6AA09C4B59F6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5;p57">
              <a:extLst>
                <a:ext uri="{FF2B5EF4-FFF2-40B4-BE49-F238E27FC236}">
                  <a16:creationId xmlns:a16="http://schemas.microsoft.com/office/drawing/2014/main" id="{661856B8-9EDB-3A8E-CC02-B7E1024DAF7C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6;p57">
              <a:extLst>
                <a:ext uri="{FF2B5EF4-FFF2-40B4-BE49-F238E27FC236}">
                  <a16:creationId xmlns:a16="http://schemas.microsoft.com/office/drawing/2014/main" id="{A80ABAE7-4538-1AAB-4D3C-FFB25E523489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7;p57">
              <a:extLst>
                <a:ext uri="{FF2B5EF4-FFF2-40B4-BE49-F238E27FC236}">
                  <a16:creationId xmlns:a16="http://schemas.microsoft.com/office/drawing/2014/main" id="{F0D75C61-D90D-DB3E-9E4F-0C11F8D24824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8;p57">
              <a:extLst>
                <a:ext uri="{FF2B5EF4-FFF2-40B4-BE49-F238E27FC236}">
                  <a16:creationId xmlns:a16="http://schemas.microsoft.com/office/drawing/2014/main" id="{1EBB2365-7597-EB8B-EDE2-90AD6007C516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9;p57">
              <a:extLst>
                <a:ext uri="{FF2B5EF4-FFF2-40B4-BE49-F238E27FC236}">
                  <a16:creationId xmlns:a16="http://schemas.microsoft.com/office/drawing/2014/main" id="{0D22B4F6-0691-EAF8-A1DB-AD8FFE2A98CA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000;p57">
              <a:extLst>
                <a:ext uri="{FF2B5EF4-FFF2-40B4-BE49-F238E27FC236}">
                  <a16:creationId xmlns:a16="http://schemas.microsoft.com/office/drawing/2014/main" id="{33CBFBEB-8CF6-96D6-8DC7-737705231320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001;p57">
              <a:extLst>
                <a:ext uri="{FF2B5EF4-FFF2-40B4-BE49-F238E27FC236}">
                  <a16:creationId xmlns:a16="http://schemas.microsoft.com/office/drawing/2014/main" id="{1EC432AE-5FEB-61E1-CB0F-83F5A285CDBC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002;p57">
              <a:extLst>
                <a:ext uri="{FF2B5EF4-FFF2-40B4-BE49-F238E27FC236}">
                  <a16:creationId xmlns:a16="http://schemas.microsoft.com/office/drawing/2014/main" id="{8A82943F-F116-DA3F-E392-43692A02E0F2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003;p57">
              <a:extLst>
                <a:ext uri="{FF2B5EF4-FFF2-40B4-BE49-F238E27FC236}">
                  <a16:creationId xmlns:a16="http://schemas.microsoft.com/office/drawing/2014/main" id="{FE97615D-C6A9-2A96-8DA5-718BF08F8470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4;p57">
              <a:extLst>
                <a:ext uri="{FF2B5EF4-FFF2-40B4-BE49-F238E27FC236}">
                  <a16:creationId xmlns:a16="http://schemas.microsoft.com/office/drawing/2014/main" id="{50BBF141-CB52-63F7-5B22-429A5C2EBE6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5;p57">
              <a:extLst>
                <a:ext uri="{FF2B5EF4-FFF2-40B4-BE49-F238E27FC236}">
                  <a16:creationId xmlns:a16="http://schemas.microsoft.com/office/drawing/2014/main" id="{0A36BF47-D749-8E12-B47B-565E67C44139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6;p57">
              <a:extLst>
                <a:ext uri="{FF2B5EF4-FFF2-40B4-BE49-F238E27FC236}">
                  <a16:creationId xmlns:a16="http://schemas.microsoft.com/office/drawing/2014/main" id="{C9256155-3BC5-9199-C390-978146824B05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7;p57">
              <a:extLst>
                <a:ext uri="{FF2B5EF4-FFF2-40B4-BE49-F238E27FC236}">
                  <a16:creationId xmlns:a16="http://schemas.microsoft.com/office/drawing/2014/main" id="{0ED0DC06-BEE3-DE1F-F74B-5AE36C0321DE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8;p57">
              <a:extLst>
                <a:ext uri="{FF2B5EF4-FFF2-40B4-BE49-F238E27FC236}">
                  <a16:creationId xmlns:a16="http://schemas.microsoft.com/office/drawing/2014/main" id="{A7400678-36DD-8096-7206-52D8BCE72043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9;p57">
              <a:extLst>
                <a:ext uri="{FF2B5EF4-FFF2-40B4-BE49-F238E27FC236}">
                  <a16:creationId xmlns:a16="http://schemas.microsoft.com/office/drawing/2014/main" id="{12713B2A-8AD3-E97A-0B59-B4DD8ECA766A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10;p57">
              <a:extLst>
                <a:ext uri="{FF2B5EF4-FFF2-40B4-BE49-F238E27FC236}">
                  <a16:creationId xmlns:a16="http://schemas.microsoft.com/office/drawing/2014/main" id="{4B4AB70C-C510-4ACF-D49A-4D2617EE848E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11;p57">
              <a:extLst>
                <a:ext uri="{FF2B5EF4-FFF2-40B4-BE49-F238E27FC236}">
                  <a16:creationId xmlns:a16="http://schemas.microsoft.com/office/drawing/2014/main" id="{4F737CC8-51B4-1A14-FDA9-B9865922441D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12;p57">
              <a:extLst>
                <a:ext uri="{FF2B5EF4-FFF2-40B4-BE49-F238E27FC236}">
                  <a16:creationId xmlns:a16="http://schemas.microsoft.com/office/drawing/2014/main" id="{EB390B28-9C1F-14B0-5A95-753AE3087837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13;p57">
              <a:extLst>
                <a:ext uri="{FF2B5EF4-FFF2-40B4-BE49-F238E27FC236}">
                  <a16:creationId xmlns:a16="http://schemas.microsoft.com/office/drawing/2014/main" id="{85CC3D85-35A4-C1E4-9B80-4457CC7C5327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4;p57">
              <a:extLst>
                <a:ext uri="{FF2B5EF4-FFF2-40B4-BE49-F238E27FC236}">
                  <a16:creationId xmlns:a16="http://schemas.microsoft.com/office/drawing/2014/main" id="{45512CC2-8D68-8949-7214-0F3F5D009782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5;p57">
              <a:extLst>
                <a:ext uri="{FF2B5EF4-FFF2-40B4-BE49-F238E27FC236}">
                  <a16:creationId xmlns:a16="http://schemas.microsoft.com/office/drawing/2014/main" id="{3AEC51BC-65C6-5A72-4AFC-9F16F92CD82E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6;p57">
              <a:extLst>
                <a:ext uri="{FF2B5EF4-FFF2-40B4-BE49-F238E27FC236}">
                  <a16:creationId xmlns:a16="http://schemas.microsoft.com/office/drawing/2014/main" id="{D266067B-6697-6FD5-9173-DD260399B7D4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7;p57">
              <a:extLst>
                <a:ext uri="{FF2B5EF4-FFF2-40B4-BE49-F238E27FC236}">
                  <a16:creationId xmlns:a16="http://schemas.microsoft.com/office/drawing/2014/main" id="{7A9109E1-5F5B-6B30-850F-D9E9F22C2B46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8;p57">
              <a:extLst>
                <a:ext uri="{FF2B5EF4-FFF2-40B4-BE49-F238E27FC236}">
                  <a16:creationId xmlns:a16="http://schemas.microsoft.com/office/drawing/2014/main" id="{4E8987B4-0EA9-996B-A83B-442A61AF8112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9;p57">
              <a:extLst>
                <a:ext uri="{FF2B5EF4-FFF2-40B4-BE49-F238E27FC236}">
                  <a16:creationId xmlns:a16="http://schemas.microsoft.com/office/drawing/2014/main" id="{35169097-0B69-A144-6192-3DFECB6FD299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20;p57">
              <a:extLst>
                <a:ext uri="{FF2B5EF4-FFF2-40B4-BE49-F238E27FC236}">
                  <a16:creationId xmlns:a16="http://schemas.microsoft.com/office/drawing/2014/main" id="{DCAC644C-DE24-712B-6D84-F7592B0D8173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21;p57">
              <a:extLst>
                <a:ext uri="{FF2B5EF4-FFF2-40B4-BE49-F238E27FC236}">
                  <a16:creationId xmlns:a16="http://schemas.microsoft.com/office/drawing/2014/main" id="{F93F8C65-6A7B-3782-E9CF-CF2B68DB697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22;p57">
              <a:extLst>
                <a:ext uri="{FF2B5EF4-FFF2-40B4-BE49-F238E27FC236}">
                  <a16:creationId xmlns:a16="http://schemas.microsoft.com/office/drawing/2014/main" id="{EDDA1301-6089-BA3C-126E-775743138D3B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23;p57">
              <a:extLst>
                <a:ext uri="{FF2B5EF4-FFF2-40B4-BE49-F238E27FC236}">
                  <a16:creationId xmlns:a16="http://schemas.microsoft.com/office/drawing/2014/main" id="{E4781786-2EA5-426E-F8C6-6A97B5BC27AC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4;p57">
              <a:extLst>
                <a:ext uri="{FF2B5EF4-FFF2-40B4-BE49-F238E27FC236}">
                  <a16:creationId xmlns:a16="http://schemas.microsoft.com/office/drawing/2014/main" id="{4DDF3171-EAD1-6503-F0EF-D4C54E19CB89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5;p57">
              <a:extLst>
                <a:ext uri="{FF2B5EF4-FFF2-40B4-BE49-F238E27FC236}">
                  <a16:creationId xmlns:a16="http://schemas.microsoft.com/office/drawing/2014/main" id="{C349F35B-ADB4-0697-BBB0-F3905CA0F88B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6;p57">
              <a:extLst>
                <a:ext uri="{FF2B5EF4-FFF2-40B4-BE49-F238E27FC236}">
                  <a16:creationId xmlns:a16="http://schemas.microsoft.com/office/drawing/2014/main" id="{456F9C7B-4A40-3E98-6939-06FFF6737846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7;p57">
              <a:extLst>
                <a:ext uri="{FF2B5EF4-FFF2-40B4-BE49-F238E27FC236}">
                  <a16:creationId xmlns:a16="http://schemas.microsoft.com/office/drawing/2014/main" id="{DF26314B-ACF9-E72D-5B19-67804E5B6367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8;p57">
              <a:extLst>
                <a:ext uri="{FF2B5EF4-FFF2-40B4-BE49-F238E27FC236}">
                  <a16:creationId xmlns:a16="http://schemas.microsoft.com/office/drawing/2014/main" id="{08ABFADA-61EB-352A-2060-E18FCE850B2C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9;p57">
              <a:extLst>
                <a:ext uri="{FF2B5EF4-FFF2-40B4-BE49-F238E27FC236}">
                  <a16:creationId xmlns:a16="http://schemas.microsoft.com/office/drawing/2014/main" id="{316CE106-AB49-4E34-FE7B-DEDED605CA3C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30;p57">
              <a:extLst>
                <a:ext uri="{FF2B5EF4-FFF2-40B4-BE49-F238E27FC236}">
                  <a16:creationId xmlns:a16="http://schemas.microsoft.com/office/drawing/2014/main" id="{16DF36A8-D003-3A6F-0155-B557510DE0AD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31;p57">
              <a:extLst>
                <a:ext uri="{FF2B5EF4-FFF2-40B4-BE49-F238E27FC236}">
                  <a16:creationId xmlns:a16="http://schemas.microsoft.com/office/drawing/2014/main" id="{3BA7FDC8-76BA-DA67-80B9-194D71B7CD19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32;p57">
              <a:extLst>
                <a:ext uri="{FF2B5EF4-FFF2-40B4-BE49-F238E27FC236}">
                  <a16:creationId xmlns:a16="http://schemas.microsoft.com/office/drawing/2014/main" id="{10245D13-5ACE-EF1E-DCF3-AC3FE42F6B83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33;p57">
              <a:extLst>
                <a:ext uri="{FF2B5EF4-FFF2-40B4-BE49-F238E27FC236}">
                  <a16:creationId xmlns:a16="http://schemas.microsoft.com/office/drawing/2014/main" id="{31601BEA-85BB-CB53-0C40-71018FE47F73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4;p57">
              <a:extLst>
                <a:ext uri="{FF2B5EF4-FFF2-40B4-BE49-F238E27FC236}">
                  <a16:creationId xmlns:a16="http://schemas.microsoft.com/office/drawing/2014/main" id="{9307BFAA-8B6E-4E5A-2557-3AC2FD8E73AE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5;p57">
              <a:extLst>
                <a:ext uri="{FF2B5EF4-FFF2-40B4-BE49-F238E27FC236}">
                  <a16:creationId xmlns:a16="http://schemas.microsoft.com/office/drawing/2014/main" id="{68CF0A65-35D4-035B-A3E0-E2EFE22A1FFA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6;p57">
              <a:extLst>
                <a:ext uri="{FF2B5EF4-FFF2-40B4-BE49-F238E27FC236}">
                  <a16:creationId xmlns:a16="http://schemas.microsoft.com/office/drawing/2014/main" id="{12D06432-22F6-026D-8683-6EE4A261598E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7;p57">
              <a:extLst>
                <a:ext uri="{FF2B5EF4-FFF2-40B4-BE49-F238E27FC236}">
                  <a16:creationId xmlns:a16="http://schemas.microsoft.com/office/drawing/2014/main" id="{79F7BCA6-5C48-7A76-27E6-086FDB40002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8;p57">
              <a:extLst>
                <a:ext uri="{FF2B5EF4-FFF2-40B4-BE49-F238E27FC236}">
                  <a16:creationId xmlns:a16="http://schemas.microsoft.com/office/drawing/2014/main" id="{E33DF99B-BE8A-712D-92EC-D31B27B1C19F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9;p57">
              <a:extLst>
                <a:ext uri="{FF2B5EF4-FFF2-40B4-BE49-F238E27FC236}">
                  <a16:creationId xmlns:a16="http://schemas.microsoft.com/office/drawing/2014/main" id="{125FC757-659C-6722-CFC5-9AEEF473742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40;p57">
              <a:extLst>
                <a:ext uri="{FF2B5EF4-FFF2-40B4-BE49-F238E27FC236}">
                  <a16:creationId xmlns:a16="http://schemas.microsoft.com/office/drawing/2014/main" id="{14437635-4D0D-1439-21B9-39C008B016CD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41;p57">
              <a:extLst>
                <a:ext uri="{FF2B5EF4-FFF2-40B4-BE49-F238E27FC236}">
                  <a16:creationId xmlns:a16="http://schemas.microsoft.com/office/drawing/2014/main" id="{B6545DAC-ECB6-BBE4-2925-742238627C40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42;p57">
              <a:extLst>
                <a:ext uri="{FF2B5EF4-FFF2-40B4-BE49-F238E27FC236}">
                  <a16:creationId xmlns:a16="http://schemas.microsoft.com/office/drawing/2014/main" id="{AC6E147C-8307-082C-D7CF-94AD0292696B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43;p57">
              <a:extLst>
                <a:ext uri="{FF2B5EF4-FFF2-40B4-BE49-F238E27FC236}">
                  <a16:creationId xmlns:a16="http://schemas.microsoft.com/office/drawing/2014/main" id="{B0ACF399-7411-B939-B87D-636A460025C8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4;p57">
              <a:extLst>
                <a:ext uri="{FF2B5EF4-FFF2-40B4-BE49-F238E27FC236}">
                  <a16:creationId xmlns:a16="http://schemas.microsoft.com/office/drawing/2014/main" id="{B80BC0A1-5E9A-1785-97BE-E0C85B0AB329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5;p57">
              <a:extLst>
                <a:ext uri="{FF2B5EF4-FFF2-40B4-BE49-F238E27FC236}">
                  <a16:creationId xmlns:a16="http://schemas.microsoft.com/office/drawing/2014/main" id="{17F31545-43A5-F33A-21DD-EBCEA5DCAFAF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6;p57">
              <a:extLst>
                <a:ext uri="{FF2B5EF4-FFF2-40B4-BE49-F238E27FC236}">
                  <a16:creationId xmlns:a16="http://schemas.microsoft.com/office/drawing/2014/main" id="{39104C0E-94B8-87EA-A36C-8EF4282D180C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7;p57">
              <a:extLst>
                <a:ext uri="{FF2B5EF4-FFF2-40B4-BE49-F238E27FC236}">
                  <a16:creationId xmlns:a16="http://schemas.microsoft.com/office/drawing/2014/main" id="{FC7684AF-6077-C621-3087-67200399D56C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8;p57">
              <a:extLst>
                <a:ext uri="{FF2B5EF4-FFF2-40B4-BE49-F238E27FC236}">
                  <a16:creationId xmlns:a16="http://schemas.microsoft.com/office/drawing/2014/main" id="{193C5852-D40E-FDFA-8EBA-707DC6038DCE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9;p57">
              <a:extLst>
                <a:ext uri="{FF2B5EF4-FFF2-40B4-BE49-F238E27FC236}">
                  <a16:creationId xmlns:a16="http://schemas.microsoft.com/office/drawing/2014/main" id="{CDADD03E-042C-5BCA-0F5B-F0FBBE7045A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50;p57">
              <a:extLst>
                <a:ext uri="{FF2B5EF4-FFF2-40B4-BE49-F238E27FC236}">
                  <a16:creationId xmlns:a16="http://schemas.microsoft.com/office/drawing/2014/main" id="{0E84D2E2-3CDD-A6C2-F6E5-82735AC0701C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51;p57">
              <a:extLst>
                <a:ext uri="{FF2B5EF4-FFF2-40B4-BE49-F238E27FC236}">
                  <a16:creationId xmlns:a16="http://schemas.microsoft.com/office/drawing/2014/main" id="{78149B4B-2083-4B8E-5745-8B359C3683E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52;p57">
              <a:extLst>
                <a:ext uri="{FF2B5EF4-FFF2-40B4-BE49-F238E27FC236}">
                  <a16:creationId xmlns:a16="http://schemas.microsoft.com/office/drawing/2014/main" id="{B1813E7A-7010-464E-9E98-7B5704B032BD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53;p57">
              <a:extLst>
                <a:ext uri="{FF2B5EF4-FFF2-40B4-BE49-F238E27FC236}">
                  <a16:creationId xmlns:a16="http://schemas.microsoft.com/office/drawing/2014/main" id="{78FC4F82-0CD9-E51F-69D7-37615409E7CD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4;p57">
              <a:extLst>
                <a:ext uri="{FF2B5EF4-FFF2-40B4-BE49-F238E27FC236}">
                  <a16:creationId xmlns:a16="http://schemas.microsoft.com/office/drawing/2014/main" id="{D0838175-2383-B5CE-2F75-964B19CE9AA1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5;p57">
              <a:extLst>
                <a:ext uri="{FF2B5EF4-FFF2-40B4-BE49-F238E27FC236}">
                  <a16:creationId xmlns:a16="http://schemas.microsoft.com/office/drawing/2014/main" id="{DEDACBC2-724A-866E-8411-6E18C7DC045C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6;p57">
              <a:extLst>
                <a:ext uri="{FF2B5EF4-FFF2-40B4-BE49-F238E27FC236}">
                  <a16:creationId xmlns:a16="http://schemas.microsoft.com/office/drawing/2014/main" id="{1A8C69E2-D099-7DFF-342C-1569DAF6BDA8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7;p57">
              <a:extLst>
                <a:ext uri="{FF2B5EF4-FFF2-40B4-BE49-F238E27FC236}">
                  <a16:creationId xmlns:a16="http://schemas.microsoft.com/office/drawing/2014/main" id="{543C6ED4-2F29-1CED-D777-DB40ACD09268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8;p57">
              <a:extLst>
                <a:ext uri="{FF2B5EF4-FFF2-40B4-BE49-F238E27FC236}">
                  <a16:creationId xmlns:a16="http://schemas.microsoft.com/office/drawing/2014/main" id="{01F85794-3DF0-7A79-5C29-5482CE785F51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9;p57">
              <a:extLst>
                <a:ext uri="{FF2B5EF4-FFF2-40B4-BE49-F238E27FC236}">
                  <a16:creationId xmlns:a16="http://schemas.microsoft.com/office/drawing/2014/main" id="{1C8D9340-AEF6-00FD-0547-D128A2C72512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60;p57">
              <a:extLst>
                <a:ext uri="{FF2B5EF4-FFF2-40B4-BE49-F238E27FC236}">
                  <a16:creationId xmlns:a16="http://schemas.microsoft.com/office/drawing/2014/main" id="{281C0685-D2F1-5DC9-8600-767DB7E297D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61;p57">
              <a:extLst>
                <a:ext uri="{FF2B5EF4-FFF2-40B4-BE49-F238E27FC236}">
                  <a16:creationId xmlns:a16="http://schemas.microsoft.com/office/drawing/2014/main" id="{07B1D4FA-F8DC-B8EF-1DE6-1C68BB14775D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62;p57">
              <a:extLst>
                <a:ext uri="{FF2B5EF4-FFF2-40B4-BE49-F238E27FC236}">
                  <a16:creationId xmlns:a16="http://schemas.microsoft.com/office/drawing/2014/main" id="{0172EBE1-1231-7FA2-D302-081CA416EFE1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63;p57">
              <a:extLst>
                <a:ext uri="{FF2B5EF4-FFF2-40B4-BE49-F238E27FC236}">
                  <a16:creationId xmlns:a16="http://schemas.microsoft.com/office/drawing/2014/main" id="{8BDBA668-003D-B874-FBA7-8AB8F43B355F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4;p57">
              <a:extLst>
                <a:ext uri="{FF2B5EF4-FFF2-40B4-BE49-F238E27FC236}">
                  <a16:creationId xmlns:a16="http://schemas.microsoft.com/office/drawing/2014/main" id="{53CFFD4B-AAAD-4C81-053C-347C7A5A308D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5;p57">
              <a:extLst>
                <a:ext uri="{FF2B5EF4-FFF2-40B4-BE49-F238E27FC236}">
                  <a16:creationId xmlns:a16="http://schemas.microsoft.com/office/drawing/2014/main" id="{B513297C-E13F-4A30-EE36-9910E748720A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6;p57">
              <a:extLst>
                <a:ext uri="{FF2B5EF4-FFF2-40B4-BE49-F238E27FC236}">
                  <a16:creationId xmlns:a16="http://schemas.microsoft.com/office/drawing/2014/main" id="{4731AE68-FE70-1C11-E98E-F5F3B7D9DF05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7;p57">
              <a:extLst>
                <a:ext uri="{FF2B5EF4-FFF2-40B4-BE49-F238E27FC236}">
                  <a16:creationId xmlns:a16="http://schemas.microsoft.com/office/drawing/2014/main" id="{A076B536-C839-C9D2-CE90-0B17C72BE1A3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8;p57">
              <a:extLst>
                <a:ext uri="{FF2B5EF4-FFF2-40B4-BE49-F238E27FC236}">
                  <a16:creationId xmlns:a16="http://schemas.microsoft.com/office/drawing/2014/main" id="{5DE0F3D5-AE68-2414-D644-EAE92E2D8ABD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9;p57">
              <a:extLst>
                <a:ext uri="{FF2B5EF4-FFF2-40B4-BE49-F238E27FC236}">
                  <a16:creationId xmlns:a16="http://schemas.microsoft.com/office/drawing/2014/main" id="{38EB643B-D40D-9E76-B3E6-4338A7C88BB9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70;p57">
              <a:extLst>
                <a:ext uri="{FF2B5EF4-FFF2-40B4-BE49-F238E27FC236}">
                  <a16:creationId xmlns:a16="http://schemas.microsoft.com/office/drawing/2014/main" id="{F7B201AD-7C2C-565E-F030-BFD0C0E52401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71;p57">
              <a:extLst>
                <a:ext uri="{FF2B5EF4-FFF2-40B4-BE49-F238E27FC236}">
                  <a16:creationId xmlns:a16="http://schemas.microsoft.com/office/drawing/2014/main" id="{B8F94FAC-6289-A2AE-4909-8F5931859630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72;p57">
              <a:extLst>
                <a:ext uri="{FF2B5EF4-FFF2-40B4-BE49-F238E27FC236}">
                  <a16:creationId xmlns:a16="http://schemas.microsoft.com/office/drawing/2014/main" id="{4AD04A05-F21E-76E3-9E28-76CE1AA458C0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73;p57">
              <a:extLst>
                <a:ext uri="{FF2B5EF4-FFF2-40B4-BE49-F238E27FC236}">
                  <a16:creationId xmlns:a16="http://schemas.microsoft.com/office/drawing/2014/main" id="{4BFC512F-3929-1384-E382-DE8425619CEC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4;p57">
              <a:extLst>
                <a:ext uri="{FF2B5EF4-FFF2-40B4-BE49-F238E27FC236}">
                  <a16:creationId xmlns:a16="http://schemas.microsoft.com/office/drawing/2014/main" id="{1A881F7C-4CE0-8A2E-1C55-2BA405917DD0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5;p57">
              <a:extLst>
                <a:ext uri="{FF2B5EF4-FFF2-40B4-BE49-F238E27FC236}">
                  <a16:creationId xmlns:a16="http://schemas.microsoft.com/office/drawing/2014/main" id="{9DE12E9B-5ABC-FB8F-AE7F-DCC2275BDBAE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6;p57">
              <a:extLst>
                <a:ext uri="{FF2B5EF4-FFF2-40B4-BE49-F238E27FC236}">
                  <a16:creationId xmlns:a16="http://schemas.microsoft.com/office/drawing/2014/main" id="{67540141-387C-DEDC-4A2F-CA51C969C63F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7;p57">
              <a:extLst>
                <a:ext uri="{FF2B5EF4-FFF2-40B4-BE49-F238E27FC236}">
                  <a16:creationId xmlns:a16="http://schemas.microsoft.com/office/drawing/2014/main" id="{2713277B-2D7F-828B-D56A-D77BA7BDE274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8;p57">
              <a:extLst>
                <a:ext uri="{FF2B5EF4-FFF2-40B4-BE49-F238E27FC236}">
                  <a16:creationId xmlns:a16="http://schemas.microsoft.com/office/drawing/2014/main" id="{60C9C484-8526-1D6E-F246-249DA6DED43E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9;p57">
              <a:extLst>
                <a:ext uri="{FF2B5EF4-FFF2-40B4-BE49-F238E27FC236}">
                  <a16:creationId xmlns:a16="http://schemas.microsoft.com/office/drawing/2014/main" id="{BC4B8E3F-B0D0-A617-F7D2-6C146F1E49FF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80;p57">
              <a:extLst>
                <a:ext uri="{FF2B5EF4-FFF2-40B4-BE49-F238E27FC236}">
                  <a16:creationId xmlns:a16="http://schemas.microsoft.com/office/drawing/2014/main" id="{2A51E36E-7908-152D-C342-F00BCCB7949F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3460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9AB140F9-19B4-F0B1-2030-1F954B0B17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8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cto 8"/>
          <p:cNvSpPr/>
          <p:nvPr/>
        </p:nvSpPr>
        <p:spPr>
          <a:xfrm>
            <a:off x="3200400" y="6408737"/>
            <a:ext cx="8097520" cy="10"/>
          </a:xfrm>
          <a:prstGeom prst="line">
            <a:avLst/>
          </a:prstGeom>
          <a:ln w="3175">
            <a:solidFill>
              <a:srgbClr val="AFABAB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2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4" y="6210222"/>
            <a:ext cx="2454377" cy="30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21" y="0"/>
            <a:ext cx="1998288" cy="203333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íto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Títol</a:t>
            </a:r>
          </a:p>
        </p:txBody>
      </p:sp>
      <p:sp>
        <p:nvSpPr>
          <p:cNvPr id="115" name="Nivell del cos u…"/>
          <p:cNvSpPr txBox="1">
            <a:spLocks noGrp="1"/>
          </p:cNvSpPr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F50"/>
                </a:solidFill>
              </a:defRPr>
            </a:lvl1pPr>
            <a:lvl2pPr>
              <a:defRPr>
                <a:solidFill>
                  <a:srgbClr val="333F50"/>
                </a:solidFill>
              </a:defRPr>
            </a:lvl2pPr>
            <a:lvl3pPr>
              <a:defRPr>
                <a:solidFill>
                  <a:srgbClr val="333F50"/>
                </a:solidFill>
              </a:defRPr>
            </a:lvl3pPr>
            <a:lvl4pPr>
              <a:defRPr>
                <a:solidFill>
                  <a:srgbClr val="333F50"/>
                </a:solidFill>
              </a:defRPr>
            </a:lvl4pPr>
            <a:lvl5pPr>
              <a:defRPr>
                <a:solidFill>
                  <a:srgbClr val="333F50"/>
                </a:solidFill>
              </a:defRPr>
            </a:lvl5pPr>
          </a:lstStyle>
          <a:p>
            <a:r>
              <a:t>Text contingut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A3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5259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/>
        </p:nvSpPr>
        <p:spPr>
          <a:xfrm>
            <a:off x="0" y="-1589"/>
            <a:ext cx="9144000" cy="6858001"/>
          </a:xfrm>
          <a:prstGeom prst="rect">
            <a:avLst/>
          </a:prstGeom>
          <a:solidFill>
            <a:srgbClr val="FFB10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" name="Títol de la presentació"/>
          <p:cNvSpPr txBox="1">
            <a:spLocks noGrp="1"/>
          </p:cNvSpPr>
          <p:nvPr>
            <p:ph type="title" hasCustomPrompt="1"/>
          </p:nvPr>
        </p:nvSpPr>
        <p:spPr>
          <a:xfrm>
            <a:off x="473235" y="1203465"/>
            <a:ext cx="5378926" cy="142091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Títol de la presentació</a:t>
            </a:r>
          </a:p>
        </p:txBody>
      </p:sp>
      <p:sp>
        <p:nvSpPr>
          <p:cNvPr id="19" name="Nivell del cos u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3075" y="2916955"/>
            <a:ext cx="3713916" cy="3874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sz="1800" b="1">
                <a:solidFill>
                  <a:srgbClr val="FFFFFF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1000"/>
              </a:spcBef>
              <a:defRPr sz="1800" b="1">
                <a:solidFill>
                  <a:srgbClr val="FFFFFF"/>
                </a:solidFill>
              </a:defRPr>
            </a:lvl2pPr>
            <a:lvl3pPr marL="1120138" indent="-205738">
              <a:lnSpc>
                <a:spcPct val="90000"/>
              </a:lnSpc>
              <a:spcBef>
                <a:spcPts val="1000"/>
              </a:spcBef>
              <a:defRPr sz="1800" b="1">
                <a:solidFill>
                  <a:srgbClr val="FFFFF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defRPr sz="1800" b="1">
                <a:solidFill>
                  <a:srgbClr val="FFFFFF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defRPr sz="1800" b="1">
                <a:solidFill>
                  <a:srgbClr val="FFFFFF"/>
                </a:solidFill>
              </a:defRPr>
            </a:lvl5pPr>
          </a:lstStyle>
          <a:p>
            <a:r>
              <a:t>Nom Autor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2" y="3304411"/>
            <a:ext cx="3713921" cy="3874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FFFFFF"/>
                </a:solidFill>
              </a:defRPr>
            </a:lvl1pPr>
          </a:lstStyle>
          <a:p>
            <a:r>
              <a:t>Càrrec i Departament o Institució</a:t>
            </a:r>
          </a:p>
        </p:txBody>
      </p:sp>
      <p:pic>
        <p:nvPicPr>
          <p:cNvPr id="2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6055361"/>
            <a:ext cx="3352564" cy="41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830" y="0"/>
            <a:ext cx="2388179" cy="2426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830" y="10160"/>
            <a:ext cx="2388179" cy="242618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ector recto 8"/>
          <p:cNvSpPr/>
          <p:nvPr/>
        </p:nvSpPr>
        <p:spPr>
          <a:xfrm>
            <a:off x="3200400" y="6408737"/>
            <a:ext cx="8097520" cy="10"/>
          </a:xfrm>
          <a:prstGeom prst="line">
            <a:avLst/>
          </a:prstGeom>
          <a:ln w="3175">
            <a:solidFill>
              <a:srgbClr val="AFABAB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2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4" y="6210222"/>
            <a:ext cx="2454377" cy="30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21" y="-9625"/>
            <a:ext cx="1998288" cy="203333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Nivell del cos u…"/>
          <p:cNvSpPr txBox="1">
            <a:spLocks noGrp="1"/>
          </p:cNvSpPr>
          <p:nvPr>
            <p:ph type="body" idx="1" hasCustomPrompt="1"/>
          </p:nvPr>
        </p:nvSpPr>
        <p:spPr>
          <a:xfrm>
            <a:off x="473073" y="401405"/>
            <a:ext cx="9431323" cy="5506176"/>
          </a:xfrm>
          <a:prstGeom prst="rect">
            <a:avLst/>
          </a:prstGeom>
        </p:spPr>
        <p:txBody>
          <a:bodyPr numCol="2" spcCol="683997"/>
          <a:lstStyle>
            <a:lvl1pPr defTabSz="914378">
              <a:defRPr>
                <a:solidFill>
                  <a:srgbClr val="404040"/>
                </a:solidFill>
              </a:defRPr>
            </a:lvl1pPr>
            <a:lvl2pPr defTabSz="914378">
              <a:defRPr>
                <a:solidFill>
                  <a:srgbClr val="404040"/>
                </a:solidFill>
              </a:defRPr>
            </a:lvl2pPr>
            <a:lvl3pPr defTabSz="914378">
              <a:defRPr>
                <a:solidFill>
                  <a:srgbClr val="404040"/>
                </a:solidFill>
              </a:defRPr>
            </a:lvl3pPr>
            <a:lvl4pPr defTabSz="914378">
              <a:defRPr>
                <a:solidFill>
                  <a:srgbClr val="404040"/>
                </a:solidFill>
              </a:defRPr>
            </a:lvl4pPr>
            <a:lvl5pPr defTabSz="914378">
              <a:defRPr>
                <a:solidFill>
                  <a:srgbClr val="404040"/>
                </a:solidFill>
              </a:defRPr>
            </a:lvl5pPr>
          </a:lstStyle>
          <a:p>
            <a:r>
              <a:t>Contingut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traight Connector 14"/>
          <p:cNvSpPr/>
          <p:nvPr/>
        </p:nvSpPr>
        <p:spPr>
          <a:xfrm>
            <a:off x="6137257" y="2519539"/>
            <a:ext cx="3767140" cy="8"/>
          </a:xfrm>
          <a:prstGeom prst="line">
            <a:avLst/>
          </a:prstGeom>
          <a:ln>
            <a:solidFill>
              <a:srgbClr val="D0CECE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37257" y="2671697"/>
            <a:ext cx="3767140" cy="305827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000" b="1">
                <a:solidFill>
                  <a:srgbClr val="FFB101"/>
                </a:solidFill>
              </a:defRPr>
            </a:lvl1pPr>
          </a:lstStyle>
          <a:p>
            <a:r>
              <a:t>Text destacat</a:t>
            </a:r>
          </a:p>
        </p:txBody>
      </p:sp>
      <p:sp>
        <p:nvSpPr>
          <p:cNvPr id="37" name="Straight Connector 17"/>
          <p:cNvSpPr/>
          <p:nvPr/>
        </p:nvSpPr>
        <p:spPr>
          <a:xfrm>
            <a:off x="6137257" y="5907632"/>
            <a:ext cx="3767140" cy="8"/>
          </a:xfrm>
          <a:prstGeom prst="line">
            <a:avLst/>
          </a:prstGeom>
          <a:ln>
            <a:solidFill>
              <a:srgbClr val="D0CECE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A3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cocina&#10;&#10;Descripción generada automáticamente con confianza baja">
            <a:extLst>
              <a:ext uri="{FF2B5EF4-FFF2-40B4-BE49-F238E27FC236}">
                <a16:creationId xmlns:a16="http://schemas.microsoft.com/office/drawing/2014/main" id="{5261769E-D091-60D9-DDE1-81316AAD0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"/>
            <a:ext cx="13005019" cy="68580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113DB0-64A2-4C7E-3AB0-2F1C4C2DE1D8}"/>
              </a:ext>
            </a:extLst>
          </p:cNvPr>
          <p:cNvSpPr txBox="1"/>
          <p:nvPr userDrawn="1"/>
        </p:nvSpPr>
        <p:spPr>
          <a:xfrm>
            <a:off x="9093200" y="-948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13" name="Google Shape;50;p7">
            <a:extLst>
              <a:ext uri="{FF2B5EF4-FFF2-40B4-BE49-F238E27FC236}">
                <a16:creationId xmlns:a16="http://schemas.microsoft.com/office/drawing/2014/main" id="{17D70532-08CE-684B-ACC0-4D48074ECA6F}"/>
              </a:ext>
            </a:extLst>
          </p:cNvPr>
          <p:cNvSpPr/>
          <p:nvPr userDrawn="1"/>
        </p:nvSpPr>
        <p:spPr>
          <a:xfrm rot="10800000" flipH="1">
            <a:off x="-1" y="-5"/>
            <a:ext cx="6289589" cy="6858003"/>
          </a:xfrm>
          <a:prstGeom prst="round1Rect">
            <a:avLst>
              <a:gd name="adj" fmla="val 50000"/>
            </a:avLst>
          </a:prstGeom>
          <a:solidFill>
            <a:srgbClr val="004EB3">
              <a:alpha val="9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66744945-6D15-B148-8C1F-E0124946CA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220" y="2985837"/>
            <a:ext cx="4762847" cy="1059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 err="1"/>
              <a:t>Supplementary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- </a:t>
            </a:r>
            <a:r>
              <a:rPr lang="es-ES" dirty="0" err="1"/>
              <a:t>cold</a:t>
            </a:r>
            <a:r>
              <a:rPr lang="es-ES" dirty="0"/>
              <a:t> be in </a:t>
            </a:r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necessary</a:t>
            </a:r>
            <a:endParaRPr lang="es-ES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41D7BEF1-2886-3D40-806E-7041F9FE18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220" y="701209"/>
            <a:ext cx="4762847" cy="18381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ts val="66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- </a:t>
            </a:r>
            <a:r>
              <a:rPr lang="es-ES" dirty="0" err="1"/>
              <a:t>Two</a:t>
            </a:r>
            <a:r>
              <a:rPr lang="es-ES" dirty="0"/>
              <a:t> line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1289AEDE-F4EE-0449-A167-188E97063C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20" y="4862806"/>
            <a:ext cx="3402298" cy="9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58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ector recto 8"/>
          <p:cNvSpPr/>
          <p:nvPr/>
        </p:nvSpPr>
        <p:spPr>
          <a:xfrm>
            <a:off x="3200400" y="6408737"/>
            <a:ext cx="8097520" cy="10"/>
          </a:xfrm>
          <a:prstGeom prst="line">
            <a:avLst/>
          </a:prstGeom>
          <a:ln w="3175">
            <a:solidFill>
              <a:srgbClr val="AFABAB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4" y="6210222"/>
            <a:ext cx="2454377" cy="30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21" y="-9625"/>
            <a:ext cx="1998288" cy="203333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ítol"/>
          <p:cNvSpPr txBox="1">
            <a:spLocks noGrp="1"/>
          </p:cNvSpPr>
          <p:nvPr>
            <p:ph type="title" hasCustomPrompt="1"/>
          </p:nvPr>
        </p:nvSpPr>
        <p:spPr>
          <a:xfrm>
            <a:off x="473235" y="401408"/>
            <a:ext cx="9720486" cy="89331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Títol</a:t>
            </a:r>
          </a:p>
        </p:txBody>
      </p:sp>
      <p:sp>
        <p:nvSpPr>
          <p:cNvPr id="49" name="Nivell del cos u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73075" y="2155001"/>
            <a:ext cx="5263785" cy="375258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>
                <a:solidFill>
                  <a:srgbClr val="404040"/>
                </a:solidFill>
              </a:defRPr>
            </a:lvl1pPr>
            <a:lvl2pPr>
              <a:lnSpc>
                <a:spcPct val="90000"/>
              </a:lnSpc>
              <a:spcBef>
                <a:spcPts val="1000"/>
              </a:spcBef>
              <a:defRPr>
                <a:solidFill>
                  <a:srgbClr val="404040"/>
                </a:solidFill>
              </a:defRPr>
            </a:lvl2pPr>
            <a:lvl3pPr>
              <a:lnSpc>
                <a:spcPct val="90000"/>
              </a:lnSpc>
              <a:spcBef>
                <a:spcPts val="1000"/>
              </a:spcBef>
              <a:defRPr>
                <a:solidFill>
                  <a:srgbClr val="404040"/>
                </a:solidFill>
              </a:defRPr>
            </a:lvl3pPr>
            <a:lvl4pPr>
              <a:lnSpc>
                <a:spcPct val="90000"/>
              </a:lnSpc>
              <a:spcBef>
                <a:spcPts val="1000"/>
              </a:spcBef>
              <a:defRPr>
                <a:solidFill>
                  <a:srgbClr val="404040"/>
                </a:solidFill>
              </a:defRPr>
            </a:lvl4pPr>
            <a:lvl5pPr>
              <a:lnSpc>
                <a:spcPct val="90000"/>
              </a:lnSpc>
              <a:spcBef>
                <a:spcPts val="1000"/>
              </a:spcBef>
              <a:defRPr>
                <a:solidFill>
                  <a:srgbClr val="404040"/>
                </a:solidFill>
              </a:defRPr>
            </a:lvl5pPr>
          </a:lstStyle>
          <a:p>
            <a:r>
              <a:t>Text contingut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3068" y="1467819"/>
            <a:ext cx="5263800" cy="51409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B10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Títol gràfica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29074" y="1467819"/>
            <a:ext cx="5263794" cy="51409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B10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Títol gràfica</a:t>
            </a:r>
          </a:p>
        </p:txBody>
      </p:sp>
      <p:sp>
        <p:nvSpPr>
          <p:cNvPr id="52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A3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ector recto 8"/>
          <p:cNvSpPr/>
          <p:nvPr/>
        </p:nvSpPr>
        <p:spPr>
          <a:xfrm>
            <a:off x="3200400" y="6408737"/>
            <a:ext cx="8097520" cy="10"/>
          </a:xfrm>
          <a:prstGeom prst="line">
            <a:avLst/>
          </a:prstGeom>
          <a:ln w="3175">
            <a:solidFill>
              <a:srgbClr val="AFABAB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4" y="6210222"/>
            <a:ext cx="2454377" cy="30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21" y="-9625"/>
            <a:ext cx="1998288" cy="2033336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Nivell del cos u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272589" y="1160531"/>
            <a:ext cx="6780542" cy="474705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</a:defRPr>
            </a:lvl1pPr>
            <a:lvl2pPr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rgbClr val="404040"/>
                </a:solidFill>
              </a:defRPr>
            </a:lvl2pPr>
            <a:lvl3pPr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rgbClr val="404040"/>
                </a:solidFill>
              </a:defRPr>
            </a:lvl3pPr>
            <a:lvl4pPr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rgbClr val="404040"/>
                </a:solidFill>
              </a:defRPr>
            </a:lvl4pPr>
            <a:lvl5pPr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rgbClr val="404040"/>
                </a:solidFill>
              </a:defRPr>
            </a:lvl5pPr>
          </a:lstStyle>
          <a:p>
            <a:r>
              <a:t>Text contingut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3" y="414677"/>
            <a:ext cx="9580059" cy="51409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FFB10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Títol gràfica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1160528"/>
            <a:ext cx="2539632" cy="474705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>
                <a:solidFill>
                  <a:srgbClr val="404040"/>
                </a:solidFill>
              </a:defRPr>
            </a:lvl1pPr>
          </a:lstStyle>
          <a:p>
            <a:r>
              <a:t>Text llegenda gràfica</a:t>
            </a:r>
          </a:p>
        </p:txBody>
      </p:sp>
      <p:sp>
        <p:nvSpPr>
          <p:cNvPr id="6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A3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ivell del cos u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73073" y="401405"/>
            <a:ext cx="4372093" cy="5506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t>Contingut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Conector recto 8"/>
          <p:cNvSpPr/>
          <p:nvPr/>
        </p:nvSpPr>
        <p:spPr>
          <a:xfrm>
            <a:off x="3200400" y="6408737"/>
            <a:ext cx="8097520" cy="10"/>
          </a:xfrm>
          <a:prstGeom prst="line">
            <a:avLst/>
          </a:prstGeom>
          <a:ln w="3175">
            <a:solidFill>
              <a:srgbClr val="AFABAB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4" name="Picture 19" descr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4" y="6210222"/>
            <a:ext cx="2454377" cy="30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20" descr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21" y="-9625"/>
            <a:ext cx="1998288" cy="203333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A3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10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4" name="Nivell del cos u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980825" y="1538838"/>
            <a:ext cx="8230352" cy="37803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800100" indent="-342900" algn="ctr"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25877" indent="-411477" algn="ctr"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indent="-457200" algn="ctr"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indent="-457200" algn="ctr"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Missatge destacat (frase, claim, testimonial, etc…)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5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10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35" y="2945331"/>
            <a:ext cx="6805529" cy="85069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íto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Títol</a:t>
            </a:r>
          </a:p>
        </p:txBody>
      </p:sp>
      <p:sp>
        <p:nvSpPr>
          <p:cNvPr id="102" name="Nivell del cos u…"/>
          <p:cNvSpPr txBox="1">
            <a:spLocks noGrp="1"/>
          </p:cNvSpPr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contingut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1727" y="1722907"/>
            <a:ext cx="3767140" cy="394722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B101"/>
                </a:solidFill>
              </a:defRPr>
            </a:lvl1pPr>
          </a:lstStyle>
          <a:p>
            <a:r>
              <a:t>Text destacat</a:t>
            </a:r>
          </a:p>
        </p:txBody>
      </p:sp>
      <p:sp>
        <p:nvSpPr>
          <p:cNvPr id="104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cto 8"/>
          <p:cNvSpPr/>
          <p:nvPr/>
        </p:nvSpPr>
        <p:spPr>
          <a:xfrm>
            <a:off x="3200400" y="6408737"/>
            <a:ext cx="8097520" cy="10"/>
          </a:xfrm>
          <a:prstGeom prst="line">
            <a:avLst/>
          </a:prstGeom>
          <a:ln w="3175">
            <a:solidFill>
              <a:srgbClr val="AFABAB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2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4" y="6210222"/>
            <a:ext cx="2454377" cy="30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21" y="0"/>
            <a:ext cx="1998288" cy="203333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íto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Títol</a:t>
            </a:r>
          </a:p>
        </p:txBody>
      </p:sp>
      <p:sp>
        <p:nvSpPr>
          <p:cNvPr id="115" name="Nivell del cos u…"/>
          <p:cNvSpPr txBox="1">
            <a:spLocks noGrp="1"/>
          </p:cNvSpPr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F50"/>
                </a:solidFill>
              </a:defRPr>
            </a:lvl1pPr>
            <a:lvl2pPr>
              <a:defRPr>
                <a:solidFill>
                  <a:srgbClr val="333F50"/>
                </a:solidFill>
              </a:defRPr>
            </a:lvl2pPr>
            <a:lvl3pPr>
              <a:defRPr>
                <a:solidFill>
                  <a:srgbClr val="333F50"/>
                </a:solidFill>
              </a:defRPr>
            </a:lvl3pPr>
            <a:lvl4pPr>
              <a:defRPr>
                <a:solidFill>
                  <a:srgbClr val="333F50"/>
                </a:solidFill>
              </a:defRPr>
            </a:lvl4pPr>
            <a:lvl5pPr>
              <a:defRPr>
                <a:solidFill>
                  <a:srgbClr val="333F50"/>
                </a:solidFill>
              </a:defRPr>
            </a:lvl5pPr>
          </a:lstStyle>
          <a:p>
            <a:r>
              <a:t>Text contingut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A3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del títol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del títol</a:t>
            </a:r>
          </a:p>
        </p:txBody>
      </p:sp>
      <p:sp>
        <p:nvSpPr>
          <p:cNvPr id="1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2868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26377C9-5320-84E6-9848-2594697BDF9D}"/>
              </a:ext>
            </a:extLst>
          </p:cNvPr>
          <p:cNvSpPr/>
          <p:nvPr userDrawn="1"/>
        </p:nvSpPr>
        <p:spPr>
          <a:xfrm>
            <a:off x="6096000" y="-13589"/>
            <a:ext cx="6096001" cy="6885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noFill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838DD9-1AAD-9FD6-9843-27B3AB89D846}"/>
              </a:ext>
            </a:extLst>
          </p:cNvPr>
          <p:cNvSpPr/>
          <p:nvPr userDrawn="1"/>
        </p:nvSpPr>
        <p:spPr>
          <a:xfrm>
            <a:off x="6096000" y="-27178"/>
            <a:ext cx="6096001" cy="6885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noFill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B5A4DB14-EA36-ABFF-4A2B-48D6B25F83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12" name="Google Shape;840;p57">
            <a:extLst>
              <a:ext uri="{FF2B5EF4-FFF2-40B4-BE49-F238E27FC236}">
                <a16:creationId xmlns:a16="http://schemas.microsoft.com/office/drawing/2014/main" id="{D118169B-3D6A-48FF-0BED-09F4E8E206FC}"/>
              </a:ext>
            </a:extLst>
          </p:cNvPr>
          <p:cNvGrpSpPr/>
          <p:nvPr userDrawn="1"/>
        </p:nvGrpSpPr>
        <p:grpSpPr>
          <a:xfrm rot="5400000">
            <a:off x="10693320" y="913055"/>
            <a:ext cx="2802053" cy="871493"/>
            <a:chOff x="731831" y="1315631"/>
            <a:chExt cx="2101540" cy="653620"/>
          </a:xfrm>
        </p:grpSpPr>
        <p:sp>
          <p:nvSpPr>
            <p:cNvPr id="13" name="Google Shape;841;p57">
              <a:extLst>
                <a:ext uri="{FF2B5EF4-FFF2-40B4-BE49-F238E27FC236}">
                  <a16:creationId xmlns:a16="http://schemas.microsoft.com/office/drawing/2014/main" id="{6AFB9F96-97EB-13AC-0DA9-EA6187D0D3F1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2;p57">
              <a:extLst>
                <a:ext uri="{FF2B5EF4-FFF2-40B4-BE49-F238E27FC236}">
                  <a16:creationId xmlns:a16="http://schemas.microsoft.com/office/drawing/2014/main" id="{D54E110D-C944-49E7-E2BB-B53E56D194BC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3;p57">
              <a:extLst>
                <a:ext uri="{FF2B5EF4-FFF2-40B4-BE49-F238E27FC236}">
                  <a16:creationId xmlns:a16="http://schemas.microsoft.com/office/drawing/2014/main" id="{C32AAF6F-4DCD-FD7D-D861-C203659AB2E5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44;p57">
              <a:extLst>
                <a:ext uri="{FF2B5EF4-FFF2-40B4-BE49-F238E27FC236}">
                  <a16:creationId xmlns:a16="http://schemas.microsoft.com/office/drawing/2014/main" id="{5973CC34-A73B-5E70-7C33-8350D2204FD1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45;p57">
              <a:extLst>
                <a:ext uri="{FF2B5EF4-FFF2-40B4-BE49-F238E27FC236}">
                  <a16:creationId xmlns:a16="http://schemas.microsoft.com/office/drawing/2014/main" id="{E4703F1E-795B-D95A-846E-2D0CCD58D617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46;p57">
              <a:extLst>
                <a:ext uri="{FF2B5EF4-FFF2-40B4-BE49-F238E27FC236}">
                  <a16:creationId xmlns:a16="http://schemas.microsoft.com/office/drawing/2014/main" id="{A3BC8B2B-48A4-3F95-FD7E-07704C90F15C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47;p57">
              <a:extLst>
                <a:ext uri="{FF2B5EF4-FFF2-40B4-BE49-F238E27FC236}">
                  <a16:creationId xmlns:a16="http://schemas.microsoft.com/office/drawing/2014/main" id="{9AD56C91-1680-090E-620E-A104310FD0C0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48;p57">
              <a:extLst>
                <a:ext uri="{FF2B5EF4-FFF2-40B4-BE49-F238E27FC236}">
                  <a16:creationId xmlns:a16="http://schemas.microsoft.com/office/drawing/2014/main" id="{B9675811-7134-C6A3-FDA9-6B654D70761A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49;p57">
              <a:extLst>
                <a:ext uri="{FF2B5EF4-FFF2-40B4-BE49-F238E27FC236}">
                  <a16:creationId xmlns:a16="http://schemas.microsoft.com/office/drawing/2014/main" id="{C2210774-13FF-24E5-3A97-8C02593188D9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0;p57">
              <a:extLst>
                <a:ext uri="{FF2B5EF4-FFF2-40B4-BE49-F238E27FC236}">
                  <a16:creationId xmlns:a16="http://schemas.microsoft.com/office/drawing/2014/main" id="{4F3A639D-5E81-1FF0-250D-C84A3E07D017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1;p57">
              <a:extLst>
                <a:ext uri="{FF2B5EF4-FFF2-40B4-BE49-F238E27FC236}">
                  <a16:creationId xmlns:a16="http://schemas.microsoft.com/office/drawing/2014/main" id="{1D80B211-E9E4-9A63-C8FA-61E355540C47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2;p57">
              <a:extLst>
                <a:ext uri="{FF2B5EF4-FFF2-40B4-BE49-F238E27FC236}">
                  <a16:creationId xmlns:a16="http://schemas.microsoft.com/office/drawing/2014/main" id="{5B42FFCC-B166-D2B5-FB71-9A69D572887E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3;p57">
              <a:extLst>
                <a:ext uri="{FF2B5EF4-FFF2-40B4-BE49-F238E27FC236}">
                  <a16:creationId xmlns:a16="http://schemas.microsoft.com/office/drawing/2014/main" id="{15774E80-81A7-9B4E-10A5-51097D833A71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54;p57">
              <a:extLst>
                <a:ext uri="{FF2B5EF4-FFF2-40B4-BE49-F238E27FC236}">
                  <a16:creationId xmlns:a16="http://schemas.microsoft.com/office/drawing/2014/main" id="{C867DB74-FB80-48FD-AACE-6B919650E35F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55;p57">
              <a:extLst>
                <a:ext uri="{FF2B5EF4-FFF2-40B4-BE49-F238E27FC236}">
                  <a16:creationId xmlns:a16="http://schemas.microsoft.com/office/drawing/2014/main" id="{A0A63BA6-FCDE-8003-BFD5-F2ABD284CD4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56;p57">
              <a:extLst>
                <a:ext uri="{FF2B5EF4-FFF2-40B4-BE49-F238E27FC236}">
                  <a16:creationId xmlns:a16="http://schemas.microsoft.com/office/drawing/2014/main" id="{4C7E2C5B-1751-7DF9-3FB8-C66E284A7478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57;p57">
              <a:extLst>
                <a:ext uri="{FF2B5EF4-FFF2-40B4-BE49-F238E27FC236}">
                  <a16:creationId xmlns:a16="http://schemas.microsoft.com/office/drawing/2014/main" id="{3013A7DF-4D09-C2F5-8E63-4004EFD11334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58;p57">
              <a:extLst>
                <a:ext uri="{FF2B5EF4-FFF2-40B4-BE49-F238E27FC236}">
                  <a16:creationId xmlns:a16="http://schemas.microsoft.com/office/drawing/2014/main" id="{FCF85E28-EAE9-23FE-0E10-B3174CB83E5F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59;p57">
              <a:extLst>
                <a:ext uri="{FF2B5EF4-FFF2-40B4-BE49-F238E27FC236}">
                  <a16:creationId xmlns:a16="http://schemas.microsoft.com/office/drawing/2014/main" id="{D95B29BE-0B54-787C-3251-125A77742F76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0;p57">
              <a:extLst>
                <a:ext uri="{FF2B5EF4-FFF2-40B4-BE49-F238E27FC236}">
                  <a16:creationId xmlns:a16="http://schemas.microsoft.com/office/drawing/2014/main" id="{274DA2E2-B6DF-C675-7D92-678ECACFE48E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1;p57">
              <a:extLst>
                <a:ext uri="{FF2B5EF4-FFF2-40B4-BE49-F238E27FC236}">
                  <a16:creationId xmlns:a16="http://schemas.microsoft.com/office/drawing/2014/main" id="{E887061C-1BF9-FA36-A195-F21EDECE9719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2;p57">
              <a:extLst>
                <a:ext uri="{FF2B5EF4-FFF2-40B4-BE49-F238E27FC236}">
                  <a16:creationId xmlns:a16="http://schemas.microsoft.com/office/drawing/2014/main" id="{A345F32C-80BC-23A8-270A-E378CD91DD4E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3;p57">
              <a:extLst>
                <a:ext uri="{FF2B5EF4-FFF2-40B4-BE49-F238E27FC236}">
                  <a16:creationId xmlns:a16="http://schemas.microsoft.com/office/drawing/2014/main" id="{557BE14B-656A-C3DD-5D53-F33C80E3533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64;p57">
              <a:extLst>
                <a:ext uri="{FF2B5EF4-FFF2-40B4-BE49-F238E27FC236}">
                  <a16:creationId xmlns:a16="http://schemas.microsoft.com/office/drawing/2014/main" id="{7C1BB819-8DC9-F081-DB3A-53715C679B21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65;p57">
              <a:extLst>
                <a:ext uri="{FF2B5EF4-FFF2-40B4-BE49-F238E27FC236}">
                  <a16:creationId xmlns:a16="http://schemas.microsoft.com/office/drawing/2014/main" id="{2766B50C-6866-0932-D471-8FD7C90BFC52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66;p57">
              <a:extLst>
                <a:ext uri="{FF2B5EF4-FFF2-40B4-BE49-F238E27FC236}">
                  <a16:creationId xmlns:a16="http://schemas.microsoft.com/office/drawing/2014/main" id="{B0768D6B-78D9-4DD1-1710-FDA6D24041C2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67;p57">
              <a:extLst>
                <a:ext uri="{FF2B5EF4-FFF2-40B4-BE49-F238E27FC236}">
                  <a16:creationId xmlns:a16="http://schemas.microsoft.com/office/drawing/2014/main" id="{3EB7C903-5976-3F3D-A80C-F3A4464A6C6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68;p57">
              <a:extLst>
                <a:ext uri="{FF2B5EF4-FFF2-40B4-BE49-F238E27FC236}">
                  <a16:creationId xmlns:a16="http://schemas.microsoft.com/office/drawing/2014/main" id="{D2363431-82BE-3228-3761-3C3159A0EBCE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69;p57">
              <a:extLst>
                <a:ext uri="{FF2B5EF4-FFF2-40B4-BE49-F238E27FC236}">
                  <a16:creationId xmlns:a16="http://schemas.microsoft.com/office/drawing/2014/main" id="{89C059AF-6E6C-D599-D29C-4C5F69EDE47F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70;p57">
              <a:extLst>
                <a:ext uri="{FF2B5EF4-FFF2-40B4-BE49-F238E27FC236}">
                  <a16:creationId xmlns:a16="http://schemas.microsoft.com/office/drawing/2014/main" id="{D7085F51-28E0-CB96-1572-4F6829D76F9B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71;p57">
              <a:extLst>
                <a:ext uri="{FF2B5EF4-FFF2-40B4-BE49-F238E27FC236}">
                  <a16:creationId xmlns:a16="http://schemas.microsoft.com/office/drawing/2014/main" id="{F2690F64-D185-490D-C73A-BDFDAE0B8EE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72;p57">
              <a:extLst>
                <a:ext uri="{FF2B5EF4-FFF2-40B4-BE49-F238E27FC236}">
                  <a16:creationId xmlns:a16="http://schemas.microsoft.com/office/drawing/2014/main" id="{E605350D-125A-8C8C-D2C7-2382F4A8EA77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73;p57">
              <a:extLst>
                <a:ext uri="{FF2B5EF4-FFF2-40B4-BE49-F238E27FC236}">
                  <a16:creationId xmlns:a16="http://schemas.microsoft.com/office/drawing/2014/main" id="{7B42C584-7CCD-8567-9B57-E6605F131A8C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74;p57">
              <a:extLst>
                <a:ext uri="{FF2B5EF4-FFF2-40B4-BE49-F238E27FC236}">
                  <a16:creationId xmlns:a16="http://schemas.microsoft.com/office/drawing/2014/main" id="{2951E15C-280B-1369-A2C8-46A79531DFBA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75;p57">
              <a:extLst>
                <a:ext uri="{FF2B5EF4-FFF2-40B4-BE49-F238E27FC236}">
                  <a16:creationId xmlns:a16="http://schemas.microsoft.com/office/drawing/2014/main" id="{34A37240-A6D5-475A-4D8B-4088B6AB9D6B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76;p57">
              <a:extLst>
                <a:ext uri="{FF2B5EF4-FFF2-40B4-BE49-F238E27FC236}">
                  <a16:creationId xmlns:a16="http://schemas.microsoft.com/office/drawing/2014/main" id="{BE2605B9-8A55-2797-72FB-17854FABD26D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77;p57">
              <a:extLst>
                <a:ext uri="{FF2B5EF4-FFF2-40B4-BE49-F238E27FC236}">
                  <a16:creationId xmlns:a16="http://schemas.microsoft.com/office/drawing/2014/main" id="{BE1CA52A-7D82-E9F2-BAAA-0FEE59EA65AA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78;p57">
              <a:extLst>
                <a:ext uri="{FF2B5EF4-FFF2-40B4-BE49-F238E27FC236}">
                  <a16:creationId xmlns:a16="http://schemas.microsoft.com/office/drawing/2014/main" id="{5451351A-8BC5-689A-4187-35C8CC2F22B7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79;p57">
              <a:extLst>
                <a:ext uri="{FF2B5EF4-FFF2-40B4-BE49-F238E27FC236}">
                  <a16:creationId xmlns:a16="http://schemas.microsoft.com/office/drawing/2014/main" id="{F41A95CD-F1C6-4DA9-21D9-3CA3DE5DE9DB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0;p57">
              <a:extLst>
                <a:ext uri="{FF2B5EF4-FFF2-40B4-BE49-F238E27FC236}">
                  <a16:creationId xmlns:a16="http://schemas.microsoft.com/office/drawing/2014/main" id="{4632C73E-7E98-F08F-E2AF-8DB22F1F9ABD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1;p57">
              <a:extLst>
                <a:ext uri="{FF2B5EF4-FFF2-40B4-BE49-F238E27FC236}">
                  <a16:creationId xmlns:a16="http://schemas.microsoft.com/office/drawing/2014/main" id="{17232189-4EDD-382F-3A93-95B22300FB38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2;p57">
              <a:extLst>
                <a:ext uri="{FF2B5EF4-FFF2-40B4-BE49-F238E27FC236}">
                  <a16:creationId xmlns:a16="http://schemas.microsoft.com/office/drawing/2014/main" id="{ADEECB01-1EF0-81A2-13DD-92F3E58E4E05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83;p57">
              <a:extLst>
                <a:ext uri="{FF2B5EF4-FFF2-40B4-BE49-F238E27FC236}">
                  <a16:creationId xmlns:a16="http://schemas.microsoft.com/office/drawing/2014/main" id="{622B8C44-963C-638E-7492-9F20614399B4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84;p57">
              <a:extLst>
                <a:ext uri="{FF2B5EF4-FFF2-40B4-BE49-F238E27FC236}">
                  <a16:creationId xmlns:a16="http://schemas.microsoft.com/office/drawing/2014/main" id="{4F457A2A-A3F0-0E73-4EEB-2977837545F8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85;p57">
              <a:extLst>
                <a:ext uri="{FF2B5EF4-FFF2-40B4-BE49-F238E27FC236}">
                  <a16:creationId xmlns:a16="http://schemas.microsoft.com/office/drawing/2014/main" id="{8619B199-1DCC-9830-9B26-0BEA2D9E61E6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86;p57">
              <a:extLst>
                <a:ext uri="{FF2B5EF4-FFF2-40B4-BE49-F238E27FC236}">
                  <a16:creationId xmlns:a16="http://schemas.microsoft.com/office/drawing/2014/main" id="{AED731DB-2762-2B21-387B-80A04D1B3BBB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87;p57">
              <a:extLst>
                <a:ext uri="{FF2B5EF4-FFF2-40B4-BE49-F238E27FC236}">
                  <a16:creationId xmlns:a16="http://schemas.microsoft.com/office/drawing/2014/main" id="{A0130121-CEB6-7DB4-D82C-C9BF4DA75677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88;p57">
              <a:extLst>
                <a:ext uri="{FF2B5EF4-FFF2-40B4-BE49-F238E27FC236}">
                  <a16:creationId xmlns:a16="http://schemas.microsoft.com/office/drawing/2014/main" id="{41CCC2D9-969B-58D4-EF6E-A70BF891C1D8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89;p57">
              <a:extLst>
                <a:ext uri="{FF2B5EF4-FFF2-40B4-BE49-F238E27FC236}">
                  <a16:creationId xmlns:a16="http://schemas.microsoft.com/office/drawing/2014/main" id="{FE623641-6761-B746-9224-79F40F7ED294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0;p57">
              <a:extLst>
                <a:ext uri="{FF2B5EF4-FFF2-40B4-BE49-F238E27FC236}">
                  <a16:creationId xmlns:a16="http://schemas.microsoft.com/office/drawing/2014/main" id="{C916F305-6DC9-D4A3-A7E1-2B34F0E4436E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1;p57">
              <a:extLst>
                <a:ext uri="{FF2B5EF4-FFF2-40B4-BE49-F238E27FC236}">
                  <a16:creationId xmlns:a16="http://schemas.microsoft.com/office/drawing/2014/main" id="{009616BD-2AE3-BE22-1B78-47B5FEEE70CC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2;p57">
              <a:extLst>
                <a:ext uri="{FF2B5EF4-FFF2-40B4-BE49-F238E27FC236}">
                  <a16:creationId xmlns:a16="http://schemas.microsoft.com/office/drawing/2014/main" id="{515A254F-E2FB-1DE7-BDCE-6D15D2103EDC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93;p57">
              <a:extLst>
                <a:ext uri="{FF2B5EF4-FFF2-40B4-BE49-F238E27FC236}">
                  <a16:creationId xmlns:a16="http://schemas.microsoft.com/office/drawing/2014/main" id="{D19F0A84-4850-FA82-96F2-E20C93854CF6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4;p57">
              <a:extLst>
                <a:ext uri="{FF2B5EF4-FFF2-40B4-BE49-F238E27FC236}">
                  <a16:creationId xmlns:a16="http://schemas.microsoft.com/office/drawing/2014/main" id="{6C537B50-CF04-F50E-5CB3-1752F6597C29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95;p57">
              <a:extLst>
                <a:ext uri="{FF2B5EF4-FFF2-40B4-BE49-F238E27FC236}">
                  <a16:creationId xmlns:a16="http://schemas.microsoft.com/office/drawing/2014/main" id="{A947C07C-4BA4-8CCB-37FC-3E4DF82BCB75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96;p57">
              <a:extLst>
                <a:ext uri="{FF2B5EF4-FFF2-40B4-BE49-F238E27FC236}">
                  <a16:creationId xmlns:a16="http://schemas.microsoft.com/office/drawing/2014/main" id="{25A279E1-916B-8E67-FAE2-F39E2ED6892C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97;p57">
              <a:extLst>
                <a:ext uri="{FF2B5EF4-FFF2-40B4-BE49-F238E27FC236}">
                  <a16:creationId xmlns:a16="http://schemas.microsoft.com/office/drawing/2014/main" id="{A71D94DD-BA14-0BCE-BB43-2ED819B7C254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98;p57">
              <a:extLst>
                <a:ext uri="{FF2B5EF4-FFF2-40B4-BE49-F238E27FC236}">
                  <a16:creationId xmlns:a16="http://schemas.microsoft.com/office/drawing/2014/main" id="{13AE49F8-0037-3FFC-8E6E-1DAFA887C941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99;p57">
              <a:extLst>
                <a:ext uri="{FF2B5EF4-FFF2-40B4-BE49-F238E27FC236}">
                  <a16:creationId xmlns:a16="http://schemas.microsoft.com/office/drawing/2014/main" id="{CFCF51AD-6A72-394E-E377-9F775CA2754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0;p57">
              <a:extLst>
                <a:ext uri="{FF2B5EF4-FFF2-40B4-BE49-F238E27FC236}">
                  <a16:creationId xmlns:a16="http://schemas.microsoft.com/office/drawing/2014/main" id="{4B9E5128-D7CE-365E-D65F-1274E4C7E7C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01;p57">
              <a:extLst>
                <a:ext uri="{FF2B5EF4-FFF2-40B4-BE49-F238E27FC236}">
                  <a16:creationId xmlns:a16="http://schemas.microsoft.com/office/drawing/2014/main" id="{478EFEAE-AB55-EBA5-C5DF-ED43F574EF9F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02;p57">
              <a:extLst>
                <a:ext uri="{FF2B5EF4-FFF2-40B4-BE49-F238E27FC236}">
                  <a16:creationId xmlns:a16="http://schemas.microsoft.com/office/drawing/2014/main" id="{43F10CB8-1B70-1A1A-E950-47C92707E822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03;p57">
              <a:extLst>
                <a:ext uri="{FF2B5EF4-FFF2-40B4-BE49-F238E27FC236}">
                  <a16:creationId xmlns:a16="http://schemas.microsoft.com/office/drawing/2014/main" id="{2FE6F21F-E70E-8B5F-3E99-706D98518A3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04;p57">
              <a:extLst>
                <a:ext uri="{FF2B5EF4-FFF2-40B4-BE49-F238E27FC236}">
                  <a16:creationId xmlns:a16="http://schemas.microsoft.com/office/drawing/2014/main" id="{10CA4925-4844-7BF4-C563-D6AA38B44EA0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05;p57">
              <a:extLst>
                <a:ext uri="{FF2B5EF4-FFF2-40B4-BE49-F238E27FC236}">
                  <a16:creationId xmlns:a16="http://schemas.microsoft.com/office/drawing/2014/main" id="{8F407A43-7F01-E612-845D-8C8D9F10219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06;p57">
              <a:extLst>
                <a:ext uri="{FF2B5EF4-FFF2-40B4-BE49-F238E27FC236}">
                  <a16:creationId xmlns:a16="http://schemas.microsoft.com/office/drawing/2014/main" id="{F01CC832-0D2A-DAAF-05B6-5B6439B064FE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07;p57">
              <a:extLst>
                <a:ext uri="{FF2B5EF4-FFF2-40B4-BE49-F238E27FC236}">
                  <a16:creationId xmlns:a16="http://schemas.microsoft.com/office/drawing/2014/main" id="{1E2726BA-D03D-242B-9479-819C4A3A1459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08;p57">
              <a:extLst>
                <a:ext uri="{FF2B5EF4-FFF2-40B4-BE49-F238E27FC236}">
                  <a16:creationId xmlns:a16="http://schemas.microsoft.com/office/drawing/2014/main" id="{3ACC8B56-36A5-1A09-D6F5-2E8FC2B51CDB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09;p57">
              <a:extLst>
                <a:ext uri="{FF2B5EF4-FFF2-40B4-BE49-F238E27FC236}">
                  <a16:creationId xmlns:a16="http://schemas.microsoft.com/office/drawing/2014/main" id="{8E478664-3278-668D-EF3E-E0E830C6D34A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0;p57">
              <a:extLst>
                <a:ext uri="{FF2B5EF4-FFF2-40B4-BE49-F238E27FC236}">
                  <a16:creationId xmlns:a16="http://schemas.microsoft.com/office/drawing/2014/main" id="{CA35F453-CDA6-8CDF-512D-D1A3AEE00D73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11;p57">
              <a:extLst>
                <a:ext uri="{FF2B5EF4-FFF2-40B4-BE49-F238E27FC236}">
                  <a16:creationId xmlns:a16="http://schemas.microsoft.com/office/drawing/2014/main" id="{E0137656-D785-8127-E799-C2CBDDECB9E9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12;p57">
              <a:extLst>
                <a:ext uri="{FF2B5EF4-FFF2-40B4-BE49-F238E27FC236}">
                  <a16:creationId xmlns:a16="http://schemas.microsoft.com/office/drawing/2014/main" id="{8B6591ED-04B6-BADF-F44C-E6D685D0F50C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13;p57">
              <a:extLst>
                <a:ext uri="{FF2B5EF4-FFF2-40B4-BE49-F238E27FC236}">
                  <a16:creationId xmlns:a16="http://schemas.microsoft.com/office/drawing/2014/main" id="{3F0F558C-511B-9D7A-6524-10BBE9A4A94B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14;p57">
              <a:extLst>
                <a:ext uri="{FF2B5EF4-FFF2-40B4-BE49-F238E27FC236}">
                  <a16:creationId xmlns:a16="http://schemas.microsoft.com/office/drawing/2014/main" id="{A3E9E21C-D15E-C270-268F-78A360AE487E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5;p57">
              <a:extLst>
                <a:ext uri="{FF2B5EF4-FFF2-40B4-BE49-F238E27FC236}">
                  <a16:creationId xmlns:a16="http://schemas.microsoft.com/office/drawing/2014/main" id="{918BF77D-6823-2D5F-967D-C73C40F2B17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16;p57">
              <a:extLst>
                <a:ext uri="{FF2B5EF4-FFF2-40B4-BE49-F238E27FC236}">
                  <a16:creationId xmlns:a16="http://schemas.microsoft.com/office/drawing/2014/main" id="{C3EFE8AD-8092-B0C5-389C-54BED21BBEDA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17;p57">
              <a:extLst>
                <a:ext uri="{FF2B5EF4-FFF2-40B4-BE49-F238E27FC236}">
                  <a16:creationId xmlns:a16="http://schemas.microsoft.com/office/drawing/2014/main" id="{A7573866-6C68-3B78-B952-3C1A9F365A07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18;p57">
              <a:extLst>
                <a:ext uri="{FF2B5EF4-FFF2-40B4-BE49-F238E27FC236}">
                  <a16:creationId xmlns:a16="http://schemas.microsoft.com/office/drawing/2014/main" id="{7770666B-79D4-4B5C-5DF4-16437D63E3BF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19;p57">
              <a:extLst>
                <a:ext uri="{FF2B5EF4-FFF2-40B4-BE49-F238E27FC236}">
                  <a16:creationId xmlns:a16="http://schemas.microsoft.com/office/drawing/2014/main" id="{8373F945-DBBC-871D-B225-F474B97EFD6B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0;p57">
              <a:extLst>
                <a:ext uri="{FF2B5EF4-FFF2-40B4-BE49-F238E27FC236}">
                  <a16:creationId xmlns:a16="http://schemas.microsoft.com/office/drawing/2014/main" id="{A95D8E06-5055-60F3-73A3-05E9BBCD7BFA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21;p57">
              <a:extLst>
                <a:ext uri="{FF2B5EF4-FFF2-40B4-BE49-F238E27FC236}">
                  <a16:creationId xmlns:a16="http://schemas.microsoft.com/office/drawing/2014/main" id="{8EFC302D-208C-A4CE-7634-57756730647D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22;p57">
              <a:extLst>
                <a:ext uri="{FF2B5EF4-FFF2-40B4-BE49-F238E27FC236}">
                  <a16:creationId xmlns:a16="http://schemas.microsoft.com/office/drawing/2014/main" id="{6D27832E-B222-3D98-6BD5-293DA67DDFE5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23;p57">
              <a:extLst>
                <a:ext uri="{FF2B5EF4-FFF2-40B4-BE49-F238E27FC236}">
                  <a16:creationId xmlns:a16="http://schemas.microsoft.com/office/drawing/2014/main" id="{B224CFCB-D159-0D7E-C3C1-347F59C2BA34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24;p57">
              <a:extLst>
                <a:ext uri="{FF2B5EF4-FFF2-40B4-BE49-F238E27FC236}">
                  <a16:creationId xmlns:a16="http://schemas.microsoft.com/office/drawing/2014/main" id="{8020560F-2FC5-3182-11F3-DC0439AFAD1E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25;p57">
              <a:extLst>
                <a:ext uri="{FF2B5EF4-FFF2-40B4-BE49-F238E27FC236}">
                  <a16:creationId xmlns:a16="http://schemas.microsoft.com/office/drawing/2014/main" id="{5F6094A5-BB60-17F7-B665-72C2F01C699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26;p57">
              <a:extLst>
                <a:ext uri="{FF2B5EF4-FFF2-40B4-BE49-F238E27FC236}">
                  <a16:creationId xmlns:a16="http://schemas.microsoft.com/office/drawing/2014/main" id="{C556C92A-D8CC-A8C0-92CA-818E46A49A6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27;p57">
              <a:extLst>
                <a:ext uri="{FF2B5EF4-FFF2-40B4-BE49-F238E27FC236}">
                  <a16:creationId xmlns:a16="http://schemas.microsoft.com/office/drawing/2014/main" id="{C1400895-AF04-C5FD-B3D4-FABE01BCC2A6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28;p57">
              <a:extLst>
                <a:ext uri="{FF2B5EF4-FFF2-40B4-BE49-F238E27FC236}">
                  <a16:creationId xmlns:a16="http://schemas.microsoft.com/office/drawing/2014/main" id="{198823A0-5A80-352B-3CC8-786F2639E705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29;p57">
              <a:extLst>
                <a:ext uri="{FF2B5EF4-FFF2-40B4-BE49-F238E27FC236}">
                  <a16:creationId xmlns:a16="http://schemas.microsoft.com/office/drawing/2014/main" id="{546DF621-B23F-DA1D-9B25-B2FCA8BA55EB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0;p57">
              <a:extLst>
                <a:ext uri="{FF2B5EF4-FFF2-40B4-BE49-F238E27FC236}">
                  <a16:creationId xmlns:a16="http://schemas.microsoft.com/office/drawing/2014/main" id="{9892F2D3-2F86-05BD-0891-38F6E44BDF16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31;p57">
              <a:extLst>
                <a:ext uri="{FF2B5EF4-FFF2-40B4-BE49-F238E27FC236}">
                  <a16:creationId xmlns:a16="http://schemas.microsoft.com/office/drawing/2014/main" id="{70C8A2D4-7650-BA56-015B-DE567DE776DE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32;p57">
              <a:extLst>
                <a:ext uri="{FF2B5EF4-FFF2-40B4-BE49-F238E27FC236}">
                  <a16:creationId xmlns:a16="http://schemas.microsoft.com/office/drawing/2014/main" id="{3512C224-FA63-D702-0870-28B0EA141073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33;p57">
              <a:extLst>
                <a:ext uri="{FF2B5EF4-FFF2-40B4-BE49-F238E27FC236}">
                  <a16:creationId xmlns:a16="http://schemas.microsoft.com/office/drawing/2014/main" id="{B95D5E35-8662-6017-4BFC-092F0BE8B553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34;p57">
              <a:extLst>
                <a:ext uri="{FF2B5EF4-FFF2-40B4-BE49-F238E27FC236}">
                  <a16:creationId xmlns:a16="http://schemas.microsoft.com/office/drawing/2014/main" id="{676E3084-92DE-F851-AA07-028E77808347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35;p57">
              <a:extLst>
                <a:ext uri="{FF2B5EF4-FFF2-40B4-BE49-F238E27FC236}">
                  <a16:creationId xmlns:a16="http://schemas.microsoft.com/office/drawing/2014/main" id="{7F9BE3CD-62B0-DDA9-FD73-AB471ECA5E46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36;p57">
              <a:extLst>
                <a:ext uri="{FF2B5EF4-FFF2-40B4-BE49-F238E27FC236}">
                  <a16:creationId xmlns:a16="http://schemas.microsoft.com/office/drawing/2014/main" id="{FCEFEFC8-B823-DB86-43E8-D8B907BC9D7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37;p57">
              <a:extLst>
                <a:ext uri="{FF2B5EF4-FFF2-40B4-BE49-F238E27FC236}">
                  <a16:creationId xmlns:a16="http://schemas.microsoft.com/office/drawing/2014/main" id="{4850A3BC-EB08-638A-4003-76627836BCA3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38;p57">
              <a:extLst>
                <a:ext uri="{FF2B5EF4-FFF2-40B4-BE49-F238E27FC236}">
                  <a16:creationId xmlns:a16="http://schemas.microsoft.com/office/drawing/2014/main" id="{881AE7ED-20D4-4DB9-0EE2-6CEFD6D75F38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39;p57">
              <a:extLst>
                <a:ext uri="{FF2B5EF4-FFF2-40B4-BE49-F238E27FC236}">
                  <a16:creationId xmlns:a16="http://schemas.microsoft.com/office/drawing/2014/main" id="{9BBD1B47-FB69-A657-6F7C-1A29E2F987CA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0;p57">
              <a:extLst>
                <a:ext uri="{FF2B5EF4-FFF2-40B4-BE49-F238E27FC236}">
                  <a16:creationId xmlns:a16="http://schemas.microsoft.com/office/drawing/2014/main" id="{618591EC-503A-FA7E-219D-C5971EF80EB1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41;p57">
              <a:extLst>
                <a:ext uri="{FF2B5EF4-FFF2-40B4-BE49-F238E27FC236}">
                  <a16:creationId xmlns:a16="http://schemas.microsoft.com/office/drawing/2014/main" id="{BCAF1983-C446-654E-700D-0F6DF12C781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42;p57">
              <a:extLst>
                <a:ext uri="{FF2B5EF4-FFF2-40B4-BE49-F238E27FC236}">
                  <a16:creationId xmlns:a16="http://schemas.microsoft.com/office/drawing/2014/main" id="{3AF5BA83-8BF6-B341-6667-C02C8E47E0AC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43;p57">
              <a:extLst>
                <a:ext uri="{FF2B5EF4-FFF2-40B4-BE49-F238E27FC236}">
                  <a16:creationId xmlns:a16="http://schemas.microsoft.com/office/drawing/2014/main" id="{E4399D9D-1711-6616-FD79-18B5293917E6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44;p57">
              <a:extLst>
                <a:ext uri="{FF2B5EF4-FFF2-40B4-BE49-F238E27FC236}">
                  <a16:creationId xmlns:a16="http://schemas.microsoft.com/office/drawing/2014/main" id="{41342306-CEE0-46DD-5BF4-487516EDA73A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45;p57">
              <a:extLst>
                <a:ext uri="{FF2B5EF4-FFF2-40B4-BE49-F238E27FC236}">
                  <a16:creationId xmlns:a16="http://schemas.microsoft.com/office/drawing/2014/main" id="{30487760-B811-9231-DCA6-96C5EA1165C2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46;p57">
              <a:extLst>
                <a:ext uri="{FF2B5EF4-FFF2-40B4-BE49-F238E27FC236}">
                  <a16:creationId xmlns:a16="http://schemas.microsoft.com/office/drawing/2014/main" id="{F8D3CCB8-5A64-4F17-6217-49900F2793FD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47;p57">
              <a:extLst>
                <a:ext uri="{FF2B5EF4-FFF2-40B4-BE49-F238E27FC236}">
                  <a16:creationId xmlns:a16="http://schemas.microsoft.com/office/drawing/2014/main" id="{1816A22D-367C-B580-54A3-365D4FB2C4BC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48;p57">
              <a:extLst>
                <a:ext uri="{FF2B5EF4-FFF2-40B4-BE49-F238E27FC236}">
                  <a16:creationId xmlns:a16="http://schemas.microsoft.com/office/drawing/2014/main" id="{9963DD10-A3F0-6D08-1F7C-058D6A4F19EC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49;p57">
              <a:extLst>
                <a:ext uri="{FF2B5EF4-FFF2-40B4-BE49-F238E27FC236}">
                  <a16:creationId xmlns:a16="http://schemas.microsoft.com/office/drawing/2014/main" id="{6CA7F527-6987-100E-CC74-5C1B9F93092F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0;p57">
              <a:extLst>
                <a:ext uri="{FF2B5EF4-FFF2-40B4-BE49-F238E27FC236}">
                  <a16:creationId xmlns:a16="http://schemas.microsoft.com/office/drawing/2014/main" id="{45006BAA-FA4D-74E6-2432-22E4DA6E5049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51;p57">
              <a:extLst>
                <a:ext uri="{FF2B5EF4-FFF2-40B4-BE49-F238E27FC236}">
                  <a16:creationId xmlns:a16="http://schemas.microsoft.com/office/drawing/2014/main" id="{F407CD31-7CF7-9615-B0D8-8F4A9AFEB603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52;p57">
              <a:extLst>
                <a:ext uri="{FF2B5EF4-FFF2-40B4-BE49-F238E27FC236}">
                  <a16:creationId xmlns:a16="http://schemas.microsoft.com/office/drawing/2014/main" id="{B58E8228-6EE9-4ECE-29B6-0ECDC7765E7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53;p57">
              <a:extLst>
                <a:ext uri="{FF2B5EF4-FFF2-40B4-BE49-F238E27FC236}">
                  <a16:creationId xmlns:a16="http://schemas.microsoft.com/office/drawing/2014/main" id="{11188C92-3872-EF5F-C640-DA8DEED0B1D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54;p57">
              <a:extLst>
                <a:ext uri="{FF2B5EF4-FFF2-40B4-BE49-F238E27FC236}">
                  <a16:creationId xmlns:a16="http://schemas.microsoft.com/office/drawing/2014/main" id="{0DEE74FA-265B-7E85-3DA5-859ED8C8D53C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55;p57">
              <a:extLst>
                <a:ext uri="{FF2B5EF4-FFF2-40B4-BE49-F238E27FC236}">
                  <a16:creationId xmlns:a16="http://schemas.microsoft.com/office/drawing/2014/main" id="{2619B7D5-7A20-91FB-6541-BCB86E08F3B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56;p57">
              <a:extLst>
                <a:ext uri="{FF2B5EF4-FFF2-40B4-BE49-F238E27FC236}">
                  <a16:creationId xmlns:a16="http://schemas.microsoft.com/office/drawing/2014/main" id="{6ED8528C-B8C0-FB6D-004F-5232AB1BDC9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57;p57">
              <a:extLst>
                <a:ext uri="{FF2B5EF4-FFF2-40B4-BE49-F238E27FC236}">
                  <a16:creationId xmlns:a16="http://schemas.microsoft.com/office/drawing/2014/main" id="{7B588667-A373-2A4F-4A0A-5B0599B8A46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58;p57">
              <a:extLst>
                <a:ext uri="{FF2B5EF4-FFF2-40B4-BE49-F238E27FC236}">
                  <a16:creationId xmlns:a16="http://schemas.microsoft.com/office/drawing/2014/main" id="{EEB2E770-5B33-E850-E6CD-0C8D47395DD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59;p57">
              <a:extLst>
                <a:ext uri="{FF2B5EF4-FFF2-40B4-BE49-F238E27FC236}">
                  <a16:creationId xmlns:a16="http://schemas.microsoft.com/office/drawing/2014/main" id="{C0E37A00-575D-E4C6-A6E5-291B4A6E5DC6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0;p57">
              <a:extLst>
                <a:ext uri="{FF2B5EF4-FFF2-40B4-BE49-F238E27FC236}">
                  <a16:creationId xmlns:a16="http://schemas.microsoft.com/office/drawing/2014/main" id="{F2727A33-A98C-8CAD-CD97-325986C654CE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61;p57">
              <a:extLst>
                <a:ext uri="{FF2B5EF4-FFF2-40B4-BE49-F238E27FC236}">
                  <a16:creationId xmlns:a16="http://schemas.microsoft.com/office/drawing/2014/main" id="{F8F6F991-3C4D-1175-BBB0-8C531F9D894B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62;p57">
              <a:extLst>
                <a:ext uri="{FF2B5EF4-FFF2-40B4-BE49-F238E27FC236}">
                  <a16:creationId xmlns:a16="http://schemas.microsoft.com/office/drawing/2014/main" id="{94043C85-D7B7-D842-C618-EAB614CB59DA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63;p57">
              <a:extLst>
                <a:ext uri="{FF2B5EF4-FFF2-40B4-BE49-F238E27FC236}">
                  <a16:creationId xmlns:a16="http://schemas.microsoft.com/office/drawing/2014/main" id="{CBA87CB2-C9B8-1ABA-B5A8-270F870AC23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64;p57">
              <a:extLst>
                <a:ext uri="{FF2B5EF4-FFF2-40B4-BE49-F238E27FC236}">
                  <a16:creationId xmlns:a16="http://schemas.microsoft.com/office/drawing/2014/main" id="{5634D60C-673D-7C56-850C-6BC15B62B8BB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65;p57">
              <a:extLst>
                <a:ext uri="{FF2B5EF4-FFF2-40B4-BE49-F238E27FC236}">
                  <a16:creationId xmlns:a16="http://schemas.microsoft.com/office/drawing/2014/main" id="{C49788C9-26A2-3C35-8B43-452C9A698498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66;p57">
              <a:extLst>
                <a:ext uri="{FF2B5EF4-FFF2-40B4-BE49-F238E27FC236}">
                  <a16:creationId xmlns:a16="http://schemas.microsoft.com/office/drawing/2014/main" id="{E324D4DF-3276-6F18-84BF-83BDD47F6EA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67;p57">
              <a:extLst>
                <a:ext uri="{FF2B5EF4-FFF2-40B4-BE49-F238E27FC236}">
                  <a16:creationId xmlns:a16="http://schemas.microsoft.com/office/drawing/2014/main" id="{196CAA16-46DD-C276-2F6B-7338517D7F3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68;p57">
              <a:extLst>
                <a:ext uri="{FF2B5EF4-FFF2-40B4-BE49-F238E27FC236}">
                  <a16:creationId xmlns:a16="http://schemas.microsoft.com/office/drawing/2014/main" id="{49DB1491-77A2-E493-F253-E407BCAD214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69;p57">
              <a:extLst>
                <a:ext uri="{FF2B5EF4-FFF2-40B4-BE49-F238E27FC236}">
                  <a16:creationId xmlns:a16="http://schemas.microsoft.com/office/drawing/2014/main" id="{0AEB693B-BEBE-6578-FF8F-C4A56E4D04B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0;p57">
              <a:extLst>
                <a:ext uri="{FF2B5EF4-FFF2-40B4-BE49-F238E27FC236}">
                  <a16:creationId xmlns:a16="http://schemas.microsoft.com/office/drawing/2014/main" id="{4D132E49-E441-02F7-63B3-76473FEF1A5F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71;p57">
              <a:extLst>
                <a:ext uri="{FF2B5EF4-FFF2-40B4-BE49-F238E27FC236}">
                  <a16:creationId xmlns:a16="http://schemas.microsoft.com/office/drawing/2014/main" id="{464431CC-AFB8-4FEC-1BCF-386F307006C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72;p57">
              <a:extLst>
                <a:ext uri="{FF2B5EF4-FFF2-40B4-BE49-F238E27FC236}">
                  <a16:creationId xmlns:a16="http://schemas.microsoft.com/office/drawing/2014/main" id="{45C69AF1-E5F6-D21B-2526-8260F5AFE168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73;p57">
              <a:extLst>
                <a:ext uri="{FF2B5EF4-FFF2-40B4-BE49-F238E27FC236}">
                  <a16:creationId xmlns:a16="http://schemas.microsoft.com/office/drawing/2014/main" id="{F2B21912-E29F-C608-EDDE-558F53039F79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74;p57">
              <a:extLst>
                <a:ext uri="{FF2B5EF4-FFF2-40B4-BE49-F238E27FC236}">
                  <a16:creationId xmlns:a16="http://schemas.microsoft.com/office/drawing/2014/main" id="{42B14B9D-70F7-2495-38C7-384FA8D25DBB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75;p57">
              <a:extLst>
                <a:ext uri="{FF2B5EF4-FFF2-40B4-BE49-F238E27FC236}">
                  <a16:creationId xmlns:a16="http://schemas.microsoft.com/office/drawing/2014/main" id="{6BAA6A4B-4276-93B6-5D92-7F4174A5CA45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76;p57">
              <a:extLst>
                <a:ext uri="{FF2B5EF4-FFF2-40B4-BE49-F238E27FC236}">
                  <a16:creationId xmlns:a16="http://schemas.microsoft.com/office/drawing/2014/main" id="{6D6A9274-ED16-A544-B2F6-051510E92B24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77;p57">
              <a:extLst>
                <a:ext uri="{FF2B5EF4-FFF2-40B4-BE49-F238E27FC236}">
                  <a16:creationId xmlns:a16="http://schemas.microsoft.com/office/drawing/2014/main" id="{9B6C1F41-F906-C025-4EC3-82711FC3EE30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78;p57">
              <a:extLst>
                <a:ext uri="{FF2B5EF4-FFF2-40B4-BE49-F238E27FC236}">
                  <a16:creationId xmlns:a16="http://schemas.microsoft.com/office/drawing/2014/main" id="{EC0B4735-7145-CE3F-1638-6A3ED3955AC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79;p57">
              <a:extLst>
                <a:ext uri="{FF2B5EF4-FFF2-40B4-BE49-F238E27FC236}">
                  <a16:creationId xmlns:a16="http://schemas.microsoft.com/office/drawing/2014/main" id="{B57473B3-47E9-53CB-1B08-834105D68E1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0;p57">
              <a:extLst>
                <a:ext uri="{FF2B5EF4-FFF2-40B4-BE49-F238E27FC236}">
                  <a16:creationId xmlns:a16="http://schemas.microsoft.com/office/drawing/2014/main" id="{E155CD3B-24E5-0D82-D0DA-F0A33ADB8ABB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81;p57">
              <a:extLst>
                <a:ext uri="{FF2B5EF4-FFF2-40B4-BE49-F238E27FC236}">
                  <a16:creationId xmlns:a16="http://schemas.microsoft.com/office/drawing/2014/main" id="{8F7E2ABB-6B6A-B95B-7C32-E32EFFC83BD9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82;p57">
              <a:extLst>
                <a:ext uri="{FF2B5EF4-FFF2-40B4-BE49-F238E27FC236}">
                  <a16:creationId xmlns:a16="http://schemas.microsoft.com/office/drawing/2014/main" id="{DC659CA1-6C9A-B3BB-F0D0-FC4898AAE56C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83;p57">
              <a:extLst>
                <a:ext uri="{FF2B5EF4-FFF2-40B4-BE49-F238E27FC236}">
                  <a16:creationId xmlns:a16="http://schemas.microsoft.com/office/drawing/2014/main" id="{72C27468-FF17-25D9-DC25-60ED4E217E14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84;p57">
              <a:extLst>
                <a:ext uri="{FF2B5EF4-FFF2-40B4-BE49-F238E27FC236}">
                  <a16:creationId xmlns:a16="http://schemas.microsoft.com/office/drawing/2014/main" id="{0BCCCFFF-DC3A-C02B-5554-A599C123E2DE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85;p57">
              <a:extLst>
                <a:ext uri="{FF2B5EF4-FFF2-40B4-BE49-F238E27FC236}">
                  <a16:creationId xmlns:a16="http://schemas.microsoft.com/office/drawing/2014/main" id="{806C8051-E944-AE5F-0D89-064BD865A09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86;p57">
              <a:extLst>
                <a:ext uri="{FF2B5EF4-FFF2-40B4-BE49-F238E27FC236}">
                  <a16:creationId xmlns:a16="http://schemas.microsoft.com/office/drawing/2014/main" id="{78D47E30-1D10-E05E-249C-C5CDF324D372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87;p57">
              <a:extLst>
                <a:ext uri="{FF2B5EF4-FFF2-40B4-BE49-F238E27FC236}">
                  <a16:creationId xmlns:a16="http://schemas.microsoft.com/office/drawing/2014/main" id="{8282C3DA-DEFA-784E-9025-BF6310B56AF3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88;p57">
              <a:extLst>
                <a:ext uri="{FF2B5EF4-FFF2-40B4-BE49-F238E27FC236}">
                  <a16:creationId xmlns:a16="http://schemas.microsoft.com/office/drawing/2014/main" id="{F128A187-2291-205C-7C24-DDA4FE8EEF6B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89;p57">
              <a:extLst>
                <a:ext uri="{FF2B5EF4-FFF2-40B4-BE49-F238E27FC236}">
                  <a16:creationId xmlns:a16="http://schemas.microsoft.com/office/drawing/2014/main" id="{CC70734E-7ABA-F92E-B1AE-BDA7CB218731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0;p57">
              <a:extLst>
                <a:ext uri="{FF2B5EF4-FFF2-40B4-BE49-F238E27FC236}">
                  <a16:creationId xmlns:a16="http://schemas.microsoft.com/office/drawing/2014/main" id="{3A03E0F9-EEE9-E73A-0F79-FC50E7533300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91;p57">
              <a:extLst>
                <a:ext uri="{FF2B5EF4-FFF2-40B4-BE49-F238E27FC236}">
                  <a16:creationId xmlns:a16="http://schemas.microsoft.com/office/drawing/2014/main" id="{468519DA-8B2B-58C8-4C0F-D4D995C40F48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92;p57">
              <a:extLst>
                <a:ext uri="{FF2B5EF4-FFF2-40B4-BE49-F238E27FC236}">
                  <a16:creationId xmlns:a16="http://schemas.microsoft.com/office/drawing/2014/main" id="{E3DB9FD6-447E-A0D9-E5E6-25411D833E91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93;p57">
              <a:extLst>
                <a:ext uri="{FF2B5EF4-FFF2-40B4-BE49-F238E27FC236}">
                  <a16:creationId xmlns:a16="http://schemas.microsoft.com/office/drawing/2014/main" id="{92634C2B-5BEB-6B5B-DC0D-1FBFC573D22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94;p57">
              <a:extLst>
                <a:ext uri="{FF2B5EF4-FFF2-40B4-BE49-F238E27FC236}">
                  <a16:creationId xmlns:a16="http://schemas.microsoft.com/office/drawing/2014/main" id="{8E5ED902-0BB5-C379-4772-3595A7B16473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95;p57">
              <a:extLst>
                <a:ext uri="{FF2B5EF4-FFF2-40B4-BE49-F238E27FC236}">
                  <a16:creationId xmlns:a16="http://schemas.microsoft.com/office/drawing/2014/main" id="{FE32DA08-1DA6-1F71-290A-7BB267CCCA6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96;p57">
              <a:extLst>
                <a:ext uri="{FF2B5EF4-FFF2-40B4-BE49-F238E27FC236}">
                  <a16:creationId xmlns:a16="http://schemas.microsoft.com/office/drawing/2014/main" id="{F01B976B-2E5F-060E-375F-FD08E080DF2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97;p57">
              <a:extLst>
                <a:ext uri="{FF2B5EF4-FFF2-40B4-BE49-F238E27FC236}">
                  <a16:creationId xmlns:a16="http://schemas.microsoft.com/office/drawing/2014/main" id="{E545D602-9B25-26A4-CFE4-E1C0FF21C64A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98;p57">
              <a:extLst>
                <a:ext uri="{FF2B5EF4-FFF2-40B4-BE49-F238E27FC236}">
                  <a16:creationId xmlns:a16="http://schemas.microsoft.com/office/drawing/2014/main" id="{FDE6F5A6-46D2-B810-8DED-B48334534D60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99;p57">
              <a:extLst>
                <a:ext uri="{FF2B5EF4-FFF2-40B4-BE49-F238E27FC236}">
                  <a16:creationId xmlns:a16="http://schemas.microsoft.com/office/drawing/2014/main" id="{D7D09431-C8DF-9BC2-9BDE-F8372A43471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0;p57">
              <a:extLst>
                <a:ext uri="{FF2B5EF4-FFF2-40B4-BE49-F238E27FC236}">
                  <a16:creationId xmlns:a16="http://schemas.microsoft.com/office/drawing/2014/main" id="{36D55EF9-39E2-3EE6-9000-B1B7568801F2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01;p57">
              <a:extLst>
                <a:ext uri="{FF2B5EF4-FFF2-40B4-BE49-F238E27FC236}">
                  <a16:creationId xmlns:a16="http://schemas.microsoft.com/office/drawing/2014/main" id="{5DB41A94-00C6-80F1-7D8F-F6B66B64CBCE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02;p57">
              <a:extLst>
                <a:ext uri="{FF2B5EF4-FFF2-40B4-BE49-F238E27FC236}">
                  <a16:creationId xmlns:a16="http://schemas.microsoft.com/office/drawing/2014/main" id="{6D36AFE1-0C16-15A7-40EE-EF306ECAF938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03;p57">
              <a:extLst>
                <a:ext uri="{FF2B5EF4-FFF2-40B4-BE49-F238E27FC236}">
                  <a16:creationId xmlns:a16="http://schemas.microsoft.com/office/drawing/2014/main" id="{B26FADB1-8362-1408-2F15-DCF0482BC97E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04;p57">
              <a:extLst>
                <a:ext uri="{FF2B5EF4-FFF2-40B4-BE49-F238E27FC236}">
                  <a16:creationId xmlns:a16="http://schemas.microsoft.com/office/drawing/2014/main" id="{61FE8812-C8E8-EA63-A2C0-828DE559D8B0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05;p57">
              <a:extLst>
                <a:ext uri="{FF2B5EF4-FFF2-40B4-BE49-F238E27FC236}">
                  <a16:creationId xmlns:a16="http://schemas.microsoft.com/office/drawing/2014/main" id="{AFE9A244-7E0E-8AD6-7E5B-F03C138BFDBA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06;p57">
              <a:extLst>
                <a:ext uri="{FF2B5EF4-FFF2-40B4-BE49-F238E27FC236}">
                  <a16:creationId xmlns:a16="http://schemas.microsoft.com/office/drawing/2014/main" id="{FDA7AF1A-BD5E-5E07-DF89-6C8348781FFB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07;p57">
              <a:extLst>
                <a:ext uri="{FF2B5EF4-FFF2-40B4-BE49-F238E27FC236}">
                  <a16:creationId xmlns:a16="http://schemas.microsoft.com/office/drawing/2014/main" id="{5E8C7E0E-DBD2-FD61-638D-9B9A6F9F0A3A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08;p57">
              <a:extLst>
                <a:ext uri="{FF2B5EF4-FFF2-40B4-BE49-F238E27FC236}">
                  <a16:creationId xmlns:a16="http://schemas.microsoft.com/office/drawing/2014/main" id="{1593A4DE-304E-307E-9326-2BAB657D22AB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09;p57">
              <a:extLst>
                <a:ext uri="{FF2B5EF4-FFF2-40B4-BE49-F238E27FC236}">
                  <a16:creationId xmlns:a16="http://schemas.microsoft.com/office/drawing/2014/main" id="{ADAF3938-963C-5930-8924-3FAB9663E7CD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0;p57">
              <a:extLst>
                <a:ext uri="{FF2B5EF4-FFF2-40B4-BE49-F238E27FC236}">
                  <a16:creationId xmlns:a16="http://schemas.microsoft.com/office/drawing/2014/main" id="{29264888-31FC-B59D-AD9B-CFC660D8E65C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11;p57">
              <a:extLst>
                <a:ext uri="{FF2B5EF4-FFF2-40B4-BE49-F238E27FC236}">
                  <a16:creationId xmlns:a16="http://schemas.microsoft.com/office/drawing/2014/main" id="{4AFD2E25-6122-334D-1098-C762B33136DA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12;p57">
              <a:extLst>
                <a:ext uri="{FF2B5EF4-FFF2-40B4-BE49-F238E27FC236}">
                  <a16:creationId xmlns:a16="http://schemas.microsoft.com/office/drawing/2014/main" id="{992AB8DE-E64B-5E15-F2A0-37DAACF0636B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13;p57">
              <a:extLst>
                <a:ext uri="{FF2B5EF4-FFF2-40B4-BE49-F238E27FC236}">
                  <a16:creationId xmlns:a16="http://schemas.microsoft.com/office/drawing/2014/main" id="{991CE91C-F6FB-63B8-F891-88F55E0E2B56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14;p57">
              <a:extLst>
                <a:ext uri="{FF2B5EF4-FFF2-40B4-BE49-F238E27FC236}">
                  <a16:creationId xmlns:a16="http://schemas.microsoft.com/office/drawing/2014/main" id="{B64ED76A-31F3-3903-5151-9C62A7710F90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15;p57">
              <a:extLst>
                <a:ext uri="{FF2B5EF4-FFF2-40B4-BE49-F238E27FC236}">
                  <a16:creationId xmlns:a16="http://schemas.microsoft.com/office/drawing/2014/main" id="{845A2ABE-6FAF-654B-CEA2-D736E257E93C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16;p57">
              <a:extLst>
                <a:ext uri="{FF2B5EF4-FFF2-40B4-BE49-F238E27FC236}">
                  <a16:creationId xmlns:a16="http://schemas.microsoft.com/office/drawing/2014/main" id="{59DA1EA7-BEF8-0D87-AC18-904A1B901F26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17;p57">
              <a:extLst>
                <a:ext uri="{FF2B5EF4-FFF2-40B4-BE49-F238E27FC236}">
                  <a16:creationId xmlns:a16="http://schemas.microsoft.com/office/drawing/2014/main" id="{1CEE023A-F099-8A39-445F-A7D3C7CE7341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18;p57">
              <a:extLst>
                <a:ext uri="{FF2B5EF4-FFF2-40B4-BE49-F238E27FC236}">
                  <a16:creationId xmlns:a16="http://schemas.microsoft.com/office/drawing/2014/main" id="{D1521ED2-FD4C-D7B7-89AB-22325C38E52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19;p57">
              <a:extLst>
                <a:ext uri="{FF2B5EF4-FFF2-40B4-BE49-F238E27FC236}">
                  <a16:creationId xmlns:a16="http://schemas.microsoft.com/office/drawing/2014/main" id="{22C54BDA-402D-995F-49EF-3657C09520F6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0;p57">
              <a:extLst>
                <a:ext uri="{FF2B5EF4-FFF2-40B4-BE49-F238E27FC236}">
                  <a16:creationId xmlns:a16="http://schemas.microsoft.com/office/drawing/2014/main" id="{2081E776-5BFA-2EE1-D031-CFC38218B5DE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21;p57">
              <a:extLst>
                <a:ext uri="{FF2B5EF4-FFF2-40B4-BE49-F238E27FC236}">
                  <a16:creationId xmlns:a16="http://schemas.microsoft.com/office/drawing/2014/main" id="{1494D5C7-CB6D-A496-89AE-3A514A6333AE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22;p57">
              <a:extLst>
                <a:ext uri="{FF2B5EF4-FFF2-40B4-BE49-F238E27FC236}">
                  <a16:creationId xmlns:a16="http://schemas.microsoft.com/office/drawing/2014/main" id="{F946114C-24B6-A3C5-89CA-8AA2802B1A0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23;p57">
              <a:extLst>
                <a:ext uri="{FF2B5EF4-FFF2-40B4-BE49-F238E27FC236}">
                  <a16:creationId xmlns:a16="http://schemas.microsoft.com/office/drawing/2014/main" id="{9B3677A4-0235-ABE0-FB00-6E79E0E19999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24;p57">
              <a:extLst>
                <a:ext uri="{FF2B5EF4-FFF2-40B4-BE49-F238E27FC236}">
                  <a16:creationId xmlns:a16="http://schemas.microsoft.com/office/drawing/2014/main" id="{EB6C56D9-870B-48DD-C1D0-5216A903280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25;p57">
              <a:extLst>
                <a:ext uri="{FF2B5EF4-FFF2-40B4-BE49-F238E27FC236}">
                  <a16:creationId xmlns:a16="http://schemas.microsoft.com/office/drawing/2014/main" id="{35F6DD87-95C1-E2EE-E1A2-B19454A7AE16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26;p57">
              <a:extLst>
                <a:ext uri="{FF2B5EF4-FFF2-40B4-BE49-F238E27FC236}">
                  <a16:creationId xmlns:a16="http://schemas.microsoft.com/office/drawing/2014/main" id="{2B2B3BE3-4BD5-F514-962D-662018FC3FF9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27;p57">
              <a:extLst>
                <a:ext uri="{FF2B5EF4-FFF2-40B4-BE49-F238E27FC236}">
                  <a16:creationId xmlns:a16="http://schemas.microsoft.com/office/drawing/2014/main" id="{1B19FDC2-2826-B778-B9CC-3D719C642BC6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28;p57">
              <a:extLst>
                <a:ext uri="{FF2B5EF4-FFF2-40B4-BE49-F238E27FC236}">
                  <a16:creationId xmlns:a16="http://schemas.microsoft.com/office/drawing/2014/main" id="{57500458-41A2-B9D9-1362-27E64F4F40B6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29;p57">
              <a:extLst>
                <a:ext uri="{FF2B5EF4-FFF2-40B4-BE49-F238E27FC236}">
                  <a16:creationId xmlns:a16="http://schemas.microsoft.com/office/drawing/2014/main" id="{0B202ED7-05EA-54B3-0076-610DBAAEB454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0;p57">
              <a:extLst>
                <a:ext uri="{FF2B5EF4-FFF2-40B4-BE49-F238E27FC236}">
                  <a16:creationId xmlns:a16="http://schemas.microsoft.com/office/drawing/2014/main" id="{AF51302E-399C-CA2C-8CE1-1844E2B49E25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31;p57">
              <a:extLst>
                <a:ext uri="{FF2B5EF4-FFF2-40B4-BE49-F238E27FC236}">
                  <a16:creationId xmlns:a16="http://schemas.microsoft.com/office/drawing/2014/main" id="{4708576A-253F-5773-C9A1-A5FC85D8495E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32;p57">
              <a:extLst>
                <a:ext uri="{FF2B5EF4-FFF2-40B4-BE49-F238E27FC236}">
                  <a16:creationId xmlns:a16="http://schemas.microsoft.com/office/drawing/2014/main" id="{4AB9245B-B723-BD79-4F12-F6BB7840BB43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33;p57">
              <a:extLst>
                <a:ext uri="{FF2B5EF4-FFF2-40B4-BE49-F238E27FC236}">
                  <a16:creationId xmlns:a16="http://schemas.microsoft.com/office/drawing/2014/main" id="{FA7B6DE0-3AD4-4248-CDB5-B24427DA5A10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34;p57">
              <a:extLst>
                <a:ext uri="{FF2B5EF4-FFF2-40B4-BE49-F238E27FC236}">
                  <a16:creationId xmlns:a16="http://schemas.microsoft.com/office/drawing/2014/main" id="{7B73740D-7A15-EA0D-1021-3E7AC269B5B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35;p57">
              <a:extLst>
                <a:ext uri="{FF2B5EF4-FFF2-40B4-BE49-F238E27FC236}">
                  <a16:creationId xmlns:a16="http://schemas.microsoft.com/office/drawing/2014/main" id="{9B80B341-CD6D-9694-EFCF-486A1FE4E32B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36;p57">
              <a:extLst>
                <a:ext uri="{FF2B5EF4-FFF2-40B4-BE49-F238E27FC236}">
                  <a16:creationId xmlns:a16="http://schemas.microsoft.com/office/drawing/2014/main" id="{C6BA7251-A6B8-0285-59E9-429A52BCAE7B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37;p57">
              <a:extLst>
                <a:ext uri="{FF2B5EF4-FFF2-40B4-BE49-F238E27FC236}">
                  <a16:creationId xmlns:a16="http://schemas.microsoft.com/office/drawing/2014/main" id="{E84D0E68-CD31-12AF-1F64-2623A169B3A1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38;p57">
              <a:extLst>
                <a:ext uri="{FF2B5EF4-FFF2-40B4-BE49-F238E27FC236}">
                  <a16:creationId xmlns:a16="http://schemas.microsoft.com/office/drawing/2014/main" id="{568BA8FB-EBEC-C48B-D608-480A4FC10BC6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39;p57">
              <a:extLst>
                <a:ext uri="{FF2B5EF4-FFF2-40B4-BE49-F238E27FC236}">
                  <a16:creationId xmlns:a16="http://schemas.microsoft.com/office/drawing/2014/main" id="{4134E122-3D35-69F7-DAA9-24ED26CE42EF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0;p57">
              <a:extLst>
                <a:ext uri="{FF2B5EF4-FFF2-40B4-BE49-F238E27FC236}">
                  <a16:creationId xmlns:a16="http://schemas.microsoft.com/office/drawing/2014/main" id="{EF376DD3-08CB-81A0-C104-D7039E80DCFD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41;p57">
              <a:extLst>
                <a:ext uri="{FF2B5EF4-FFF2-40B4-BE49-F238E27FC236}">
                  <a16:creationId xmlns:a16="http://schemas.microsoft.com/office/drawing/2014/main" id="{B534D31E-344D-8E2E-AE20-D735B9FEA801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42;p57">
              <a:extLst>
                <a:ext uri="{FF2B5EF4-FFF2-40B4-BE49-F238E27FC236}">
                  <a16:creationId xmlns:a16="http://schemas.microsoft.com/office/drawing/2014/main" id="{A0203144-E42A-3410-ABAA-91080185723C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43;p57">
              <a:extLst>
                <a:ext uri="{FF2B5EF4-FFF2-40B4-BE49-F238E27FC236}">
                  <a16:creationId xmlns:a16="http://schemas.microsoft.com/office/drawing/2014/main" id="{5C3128EE-A39B-4359-CFBE-3C27EA478BCF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44;p57">
              <a:extLst>
                <a:ext uri="{FF2B5EF4-FFF2-40B4-BE49-F238E27FC236}">
                  <a16:creationId xmlns:a16="http://schemas.microsoft.com/office/drawing/2014/main" id="{DC392BD7-EDC4-4E31-CF19-F01D253287AF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45;p57">
              <a:extLst>
                <a:ext uri="{FF2B5EF4-FFF2-40B4-BE49-F238E27FC236}">
                  <a16:creationId xmlns:a16="http://schemas.microsoft.com/office/drawing/2014/main" id="{FE6710CD-E710-FF93-933B-D0DF12D31B52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46;p57">
              <a:extLst>
                <a:ext uri="{FF2B5EF4-FFF2-40B4-BE49-F238E27FC236}">
                  <a16:creationId xmlns:a16="http://schemas.microsoft.com/office/drawing/2014/main" id="{2D55F911-A9AD-CEDF-FD3B-E93FF98B8446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47;p57">
              <a:extLst>
                <a:ext uri="{FF2B5EF4-FFF2-40B4-BE49-F238E27FC236}">
                  <a16:creationId xmlns:a16="http://schemas.microsoft.com/office/drawing/2014/main" id="{F1744718-1466-9766-E8AD-6F711D7B54FC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48;p57">
              <a:extLst>
                <a:ext uri="{FF2B5EF4-FFF2-40B4-BE49-F238E27FC236}">
                  <a16:creationId xmlns:a16="http://schemas.microsoft.com/office/drawing/2014/main" id="{2E4E1265-8E28-B812-EB39-689969DB4797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49;p57">
              <a:extLst>
                <a:ext uri="{FF2B5EF4-FFF2-40B4-BE49-F238E27FC236}">
                  <a16:creationId xmlns:a16="http://schemas.microsoft.com/office/drawing/2014/main" id="{29154801-8280-09B7-419B-D3974F615BA1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0;p57">
              <a:extLst>
                <a:ext uri="{FF2B5EF4-FFF2-40B4-BE49-F238E27FC236}">
                  <a16:creationId xmlns:a16="http://schemas.microsoft.com/office/drawing/2014/main" id="{5E0F828C-EB94-855D-70A7-7EB36BAED0F6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51;p57">
              <a:extLst>
                <a:ext uri="{FF2B5EF4-FFF2-40B4-BE49-F238E27FC236}">
                  <a16:creationId xmlns:a16="http://schemas.microsoft.com/office/drawing/2014/main" id="{EDDBFC29-6E95-D98D-E73B-03085F269EA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52;p57">
              <a:extLst>
                <a:ext uri="{FF2B5EF4-FFF2-40B4-BE49-F238E27FC236}">
                  <a16:creationId xmlns:a16="http://schemas.microsoft.com/office/drawing/2014/main" id="{FE573CB0-8E4E-C835-2649-88BA5D698CF1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53;p57">
              <a:extLst>
                <a:ext uri="{FF2B5EF4-FFF2-40B4-BE49-F238E27FC236}">
                  <a16:creationId xmlns:a16="http://schemas.microsoft.com/office/drawing/2014/main" id="{F95F7677-AAF5-0EB1-2287-198A0992D088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54;p57">
              <a:extLst>
                <a:ext uri="{FF2B5EF4-FFF2-40B4-BE49-F238E27FC236}">
                  <a16:creationId xmlns:a16="http://schemas.microsoft.com/office/drawing/2014/main" id="{98F487F0-5FE5-8B25-86EB-91EBED73921A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55;p57">
              <a:extLst>
                <a:ext uri="{FF2B5EF4-FFF2-40B4-BE49-F238E27FC236}">
                  <a16:creationId xmlns:a16="http://schemas.microsoft.com/office/drawing/2014/main" id="{56F660B5-3730-319E-63DD-A02675EDE8C1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56;p57">
              <a:extLst>
                <a:ext uri="{FF2B5EF4-FFF2-40B4-BE49-F238E27FC236}">
                  <a16:creationId xmlns:a16="http://schemas.microsoft.com/office/drawing/2014/main" id="{EB7774E9-5B58-0E39-50EB-53309E1B6ECE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57;p57">
              <a:extLst>
                <a:ext uri="{FF2B5EF4-FFF2-40B4-BE49-F238E27FC236}">
                  <a16:creationId xmlns:a16="http://schemas.microsoft.com/office/drawing/2014/main" id="{68B088D1-4211-CE8C-F79A-B9EDA6AD72B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58;p57">
              <a:extLst>
                <a:ext uri="{FF2B5EF4-FFF2-40B4-BE49-F238E27FC236}">
                  <a16:creationId xmlns:a16="http://schemas.microsoft.com/office/drawing/2014/main" id="{E937191E-A727-EA38-A49F-031559F1D0BC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59;p57">
              <a:extLst>
                <a:ext uri="{FF2B5EF4-FFF2-40B4-BE49-F238E27FC236}">
                  <a16:creationId xmlns:a16="http://schemas.microsoft.com/office/drawing/2014/main" id="{255AAE9A-2DB5-1E3D-D600-76BC2766863D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0;p57">
              <a:extLst>
                <a:ext uri="{FF2B5EF4-FFF2-40B4-BE49-F238E27FC236}">
                  <a16:creationId xmlns:a16="http://schemas.microsoft.com/office/drawing/2014/main" id="{E254C18A-B044-FD64-5815-79A1736D1E87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61;p57">
              <a:extLst>
                <a:ext uri="{FF2B5EF4-FFF2-40B4-BE49-F238E27FC236}">
                  <a16:creationId xmlns:a16="http://schemas.microsoft.com/office/drawing/2014/main" id="{B3E0780D-A56B-EAD8-088A-B886C85AFF2F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62;p57">
              <a:extLst>
                <a:ext uri="{FF2B5EF4-FFF2-40B4-BE49-F238E27FC236}">
                  <a16:creationId xmlns:a16="http://schemas.microsoft.com/office/drawing/2014/main" id="{4191CE4E-DC81-F399-4559-18146DB45243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63;p57">
              <a:extLst>
                <a:ext uri="{FF2B5EF4-FFF2-40B4-BE49-F238E27FC236}">
                  <a16:creationId xmlns:a16="http://schemas.microsoft.com/office/drawing/2014/main" id="{41CC678F-BC6B-A542-2C69-B3A5FA16E5F0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64;p57">
              <a:extLst>
                <a:ext uri="{FF2B5EF4-FFF2-40B4-BE49-F238E27FC236}">
                  <a16:creationId xmlns:a16="http://schemas.microsoft.com/office/drawing/2014/main" id="{69E6EED5-FF7A-12BA-45CC-58175BAC80D3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65;p57">
              <a:extLst>
                <a:ext uri="{FF2B5EF4-FFF2-40B4-BE49-F238E27FC236}">
                  <a16:creationId xmlns:a16="http://schemas.microsoft.com/office/drawing/2014/main" id="{7C8EC857-4968-B693-FD6B-233C125C8341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66;p57">
              <a:extLst>
                <a:ext uri="{FF2B5EF4-FFF2-40B4-BE49-F238E27FC236}">
                  <a16:creationId xmlns:a16="http://schemas.microsoft.com/office/drawing/2014/main" id="{7A1234CC-89BC-2675-665B-D3599EB9FA6C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67;p57">
              <a:extLst>
                <a:ext uri="{FF2B5EF4-FFF2-40B4-BE49-F238E27FC236}">
                  <a16:creationId xmlns:a16="http://schemas.microsoft.com/office/drawing/2014/main" id="{E4E1F6F3-8EBE-937D-1B7B-08DFF091EFB6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68;p57">
              <a:extLst>
                <a:ext uri="{FF2B5EF4-FFF2-40B4-BE49-F238E27FC236}">
                  <a16:creationId xmlns:a16="http://schemas.microsoft.com/office/drawing/2014/main" id="{48BEFF51-D11B-755C-D9B6-ADE889EBB7DB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69;p57">
              <a:extLst>
                <a:ext uri="{FF2B5EF4-FFF2-40B4-BE49-F238E27FC236}">
                  <a16:creationId xmlns:a16="http://schemas.microsoft.com/office/drawing/2014/main" id="{46DA66E0-F5F4-8783-A498-4A86914084FA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0;p57">
              <a:extLst>
                <a:ext uri="{FF2B5EF4-FFF2-40B4-BE49-F238E27FC236}">
                  <a16:creationId xmlns:a16="http://schemas.microsoft.com/office/drawing/2014/main" id="{EF6A51EB-8C60-959D-F1B6-23179D8B542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71;p57">
              <a:extLst>
                <a:ext uri="{FF2B5EF4-FFF2-40B4-BE49-F238E27FC236}">
                  <a16:creationId xmlns:a16="http://schemas.microsoft.com/office/drawing/2014/main" id="{4A8B062D-6D4B-4E7D-B7AB-0D8F820A3A1B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72;p57">
              <a:extLst>
                <a:ext uri="{FF2B5EF4-FFF2-40B4-BE49-F238E27FC236}">
                  <a16:creationId xmlns:a16="http://schemas.microsoft.com/office/drawing/2014/main" id="{5F081523-76C6-07A2-4D9A-E765515C229F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73;p57">
              <a:extLst>
                <a:ext uri="{FF2B5EF4-FFF2-40B4-BE49-F238E27FC236}">
                  <a16:creationId xmlns:a16="http://schemas.microsoft.com/office/drawing/2014/main" id="{AF79F5FE-5A6E-C993-96BC-D0A12A6A1796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74;p57">
              <a:extLst>
                <a:ext uri="{FF2B5EF4-FFF2-40B4-BE49-F238E27FC236}">
                  <a16:creationId xmlns:a16="http://schemas.microsoft.com/office/drawing/2014/main" id="{595D74D4-43F0-D34E-8549-F18B9E30FAF3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75;p57">
              <a:extLst>
                <a:ext uri="{FF2B5EF4-FFF2-40B4-BE49-F238E27FC236}">
                  <a16:creationId xmlns:a16="http://schemas.microsoft.com/office/drawing/2014/main" id="{630C4176-F111-EF6A-4FF0-08E985C01BD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1076;p57">
              <a:extLst>
                <a:ext uri="{FF2B5EF4-FFF2-40B4-BE49-F238E27FC236}">
                  <a16:creationId xmlns:a16="http://schemas.microsoft.com/office/drawing/2014/main" id="{8082C10B-BE00-D257-7A1B-852E33A226D7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1077;p57">
              <a:extLst>
                <a:ext uri="{FF2B5EF4-FFF2-40B4-BE49-F238E27FC236}">
                  <a16:creationId xmlns:a16="http://schemas.microsoft.com/office/drawing/2014/main" id="{9C45E9FA-9790-04BA-9FC3-E3C24F1560E9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1078;p57">
              <a:extLst>
                <a:ext uri="{FF2B5EF4-FFF2-40B4-BE49-F238E27FC236}">
                  <a16:creationId xmlns:a16="http://schemas.microsoft.com/office/drawing/2014/main" id="{8A9CDE0B-9D9B-1375-BD6F-F9A75F3E20E8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079;p57">
              <a:extLst>
                <a:ext uri="{FF2B5EF4-FFF2-40B4-BE49-F238E27FC236}">
                  <a16:creationId xmlns:a16="http://schemas.microsoft.com/office/drawing/2014/main" id="{1035A386-4231-1342-6998-F41F994AB06B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1080;p57">
              <a:extLst>
                <a:ext uri="{FF2B5EF4-FFF2-40B4-BE49-F238E27FC236}">
                  <a16:creationId xmlns:a16="http://schemas.microsoft.com/office/drawing/2014/main" id="{B634696C-27FF-428E-024D-834CCC1BF17E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6EF35A9D-1661-45DB-30B9-4DF83F555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26"/>
            <a:ext cx="6093516" cy="69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6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n 256">
            <a:extLst>
              <a:ext uri="{FF2B5EF4-FFF2-40B4-BE49-F238E27FC236}">
                <a16:creationId xmlns:a16="http://schemas.microsoft.com/office/drawing/2014/main" id="{6AB91FA4-C140-AE41-91B8-A627EC84C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366" r="18549"/>
          <a:stretch/>
        </p:blipFill>
        <p:spPr>
          <a:xfrm flipH="1">
            <a:off x="5951621" y="-52226"/>
            <a:ext cx="6240379" cy="692381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F838DD9-1AAD-9FD6-9843-27B3AB89D846}"/>
              </a:ext>
            </a:extLst>
          </p:cNvPr>
          <p:cNvSpPr/>
          <p:nvPr userDrawn="1"/>
        </p:nvSpPr>
        <p:spPr>
          <a:xfrm>
            <a:off x="0" y="-27178"/>
            <a:ext cx="6096001" cy="6885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noFill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B5A4DB14-EA36-ABFF-4A2B-48D6B25F83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15" y="5932983"/>
            <a:ext cx="1623124" cy="431904"/>
          </a:xfrm>
          <a:prstGeom prst="rect">
            <a:avLst/>
          </a:prstGeom>
        </p:spPr>
      </p:pic>
      <p:grpSp>
        <p:nvGrpSpPr>
          <p:cNvPr id="12" name="Google Shape;840;p57">
            <a:extLst>
              <a:ext uri="{FF2B5EF4-FFF2-40B4-BE49-F238E27FC236}">
                <a16:creationId xmlns:a16="http://schemas.microsoft.com/office/drawing/2014/main" id="{D118169B-3D6A-48FF-0BED-09F4E8E206FC}"/>
              </a:ext>
            </a:extLst>
          </p:cNvPr>
          <p:cNvGrpSpPr/>
          <p:nvPr userDrawn="1"/>
        </p:nvGrpSpPr>
        <p:grpSpPr>
          <a:xfrm rot="10800000">
            <a:off x="-983932" y="720550"/>
            <a:ext cx="2802053" cy="871493"/>
            <a:chOff x="731831" y="1315631"/>
            <a:chExt cx="2101540" cy="653620"/>
          </a:xfrm>
        </p:grpSpPr>
        <p:sp>
          <p:nvSpPr>
            <p:cNvPr id="13" name="Google Shape;841;p57">
              <a:extLst>
                <a:ext uri="{FF2B5EF4-FFF2-40B4-BE49-F238E27FC236}">
                  <a16:creationId xmlns:a16="http://schemas.microsoft.com/office/drawing/2014/main" id="{6AFB9F96-97EB-13AC-0DA9-EA6187D0D3F1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2;p57">
              <a:extLst>
                <a:ext uri="{FF2B5EF4-FFF2-40B4-BE49-F238E27FC236}">
                  <a16:creationId xmlns:a16="http://schemas.microsoft.com/office/drawing/2014/main" id="{D54E110D-C944-49E7-E2BB-B53E56D194BC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3;p57">
              <a:extLst>
                <a:ext uri="{FF2B5EF4-FFF2-40B4-BE49-F238E27FC236}">
                  <a16:creationId xmlns:a16="http://schemas.microsoft.com/office/drawing/2014/main" id="{C32AAF6F-4DCD-FD7D-D861-C203659AB2E5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44;p57">
              <a:extLst>
                <a:ext uri="{FF2B5EF4-FFF2-40B4-BE49-F238E27FC236}">
                  <a16:creationId xmlns:a16="http://schemas.microsoft.com/office/drawing/2014/main" id="{5973CC34-A73B-5E70-7C33-8350D2204FD1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45;p57">
              <a:extLst>
                <a:ext uri="{FF2B5EF4-FFF2-40B4-BE49-F238E27FC236}">
                  <a16:creationId xmlns:a16="http://schemas.microsoft.com/office/drawing/2014/main" id="{E4703F1E-795B-D95A-846E-2D0CCD58D617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46;p57">
              <a:extLst>
                <a:ext uri="{FF2B5EF4-FFF2-40B4-BE49-F238E27FC236}">
                  <a16:creationId xmlns:a16="http://schemas.microsoft.com/office/drawing/2014/main" id="{A3BC8B2B-48A4-3F95-FD7E-07704C90F15C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47;p57">
              <a:extLst>
                <a:ext uri="{FF2B5EF4-FFF2-40B4-BE49-F238E27FC236}">
                  <a16:creationId xmlns:a16="http://schemas.microsoft.com/office/drawing/2014/main" id="{9AD56C91-1680-090E-620E-A104310FD0C0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48;p57">
              <a:extLst>
                <a:ext uri="{FF2B5EF4-FFF2-40B4-BE49-F238E27FC236}">
                  <a16:creationId xmlns:a16="http://schemas.microsoft.com/office/drawing/2014/main" id="{B9675811-7134-C6A3-FDA9-6B654D70761A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49;p57">
              <a:extLst>
                <a:ext uri="{FF2B5EF4-FFF2-40B4-BE49-F238E27FC236}">
                  <a16:creationId xmlns:a16="http://schemas.microsoft.com/office/drawing/2014/main" id="{C2210774-13FF-24E5-3A97-8C02593188D9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0;p57">
              <a:extLst>
                <a:ext uri="{FF2B5EF4-FFF2-40B4-BE49-F238E27FC236}">
                  <a16:creationId xmlns:a16="http://schemas.microsoft.com/office/drawing/2014/main" id="{4F3A639D-5E81-1FF0-250D-C84A3E07D017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1;p57">
              <a:extLst>
                <a:ext uri="{FF2B5EF4-FFF2-40B4-BE49-F238E27FC236}">
                  <a16:creationId xmlns:a16="http://schemas.microsoft.com/office/drawing/2014/main" id="{1D80B211-E9E4-9A63-C8FA-61E355540C47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2;p57">
              <a:extLst>
                <a:ext uri="{FF2B5EF4-FFF2-40B4-BE49-F238E27FC236}">
                  <a16:creationId xmlns:a16="http://schemas.microsoft.com/office/drawing/2014/main" id="{5B42FFCC-B166-D2B5-FB71-9A69D572887E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3;p57">
              <a:extLst>
                <a:ext uri="{FF2B5EF4-FFF2-40B4-BE49-F238E27FC236}">
                  <a16:creationId xmlns:a16="http://schemas.microsoft.com/office/drawing/2014/main" id="{15774E80-81A7-9B4E-10A5-51097D833A71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54;p57">
              <a:extLst>
                <a:ext uri="{FF2B5EF4-FFF2-40B4-BE49-F238E27FC236}">
                  <a16:creationId xmlns:a16="http://schemas.microsoft.com/office/drawing/2014/main" id="{C867DB74-FB80-48FD-AACE-6B919650E35F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55;p57">
              <a:extLst>
                <a:ext uri="{FF2B5EF4-FFF2-40B4-BE49-F238E27FC236}">
                  <a16:creationId xmlns:a16="http://schemas.microsoft.com/office/drawing/2014/main" id="{A0A63BA6-FCDE-8003-BFD5-F2ABD284CD4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56;p57">
              <a:extLst>
                <a:ext uri="{FF2B5EF4-FFF2-40B4-BE49-F238E27FC236}">
                  <a16:creationId xmlns:a16="http://schemas.microsoft.com/office/drawing/2014/main" id="{4C7E2C5B-1751-7DF9-3FB8-C66E284A7478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57;p57">
              <a:extLst>
                <a:ext uri="{FF2B5EF4-FFF2-40B4-BE49-F238E27FC236}">
                  <a16:creationId xmlns:a16="http://schemas.microsoft.com/office/drawing/2014/main" id="{3013A7DF-4D09-C2F5-8E63-4004EFD11334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58;p57">
              <a:extLst>
                <a:ext uri="{FF2B5EF4-FFF2-40B4-BE49-F238E27FC236}">
                  <a16:creationId xmlns:a16="http://schemas.microsoft.com/office/drawing/2014/main" id="{FCF85E28-EAE9-23FE-0E10-B3174CB83E5F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59;p57">
              <a:extLst>
                <a:ext uri="{FF2B5EF4-FFF2-40B4-BE49-F238E27FC236}">
                  <a16:creationId xmlns:a16="http://schemas.microsoft.com/office/drawing/2014/main" id="{D95B29BE-0B54-787C-3251-125A77742F76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0;p57">
              <a:extLst>
                <a:ext uri="{FF2B5EF4-FFF2-40B4-BE49-F238E27FC236}">
                  <a16:creationId xmlns:a16="http://schemas.microsoft.com/office/drawing/2014/main" id="{274DA2E2-B6DF-C675-7D92-678ECACFE48E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1;p57">
              <a:extLst>
                <a:ext uri="{FF2B5EF4-FFF2-40B4-BE49-F238E27FC236}">
                  <a16:creationId xmlns:a16="http://schemas.microsoft.com/office/drawing/2014/main" id="{E887061C-1BF9-FA36-A195-F21EDECE9719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2;p57">
              <a:extLst>
                <a:ext uri="{FF2B5EF4-FFF2-40B4-BE49-F238E27FC236}">
                  <a16:creationId xmlns:a16="http://schemas.microsoft.com/office/drawing/2014/main" id="{A345F32C-80BC-23A8-270A-E378CD91DD4E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3;p57">
              <a:extLst>
                <a:ext uri="{FF2B5EF4-FFF2-40B4-BE49-F238E27FC236}">
                  <a16:creationId xmlns:a16="http://schemas.microsoft.com/office/drawing/2014/main" id="{557BE14B-656A-C3DD-5D53-F33C80E3533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64;p57">
              <a:extLst>
                <a:ext uri="{FF2B5EF4-FFF2-40B4-BE49-F238E27FC236}">
                  <a16:creationId xmlns:a16="http://schemas.microsoft.com/office/drawing/2014/main" id="{7C1BB819-8DC9-F081-DB3A-53715C679B21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65;p57">
              <a:extLst>
                <a:ext uri="{FF2B5EF4-FFF2-40B4-BE49-F238E27FC236}">
                  <a16:creationId xmlns:a16="http://schemas.microsoft.com/office/drawing/2014/main" id="{2766B50C-6866-0932-D471-8FD7C90BFC52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66;p57">
              <a:extLst>
                <a:ext uri="{FF2B5EF4-FFF2-40B4-BE49-F238E27FC236}">
                  <a16:creationId xmlns:a16="http://schemas.microsoft.com/office/drawing/2014/main" id="{B0768D6B-78D9-4DD1-1710-FDA6D24041C2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67;p57">
              <a:extLst>
                <a:ext uri="{FF2B5EF4-FFF2-40B4-BE49-F238E27FC236}">
                  <a16:creationId xmlns:a16="http://schemas.microsoft.com/office/drawing/2014/main" id="{3EB7C903-5976-3F3D-A80C-F3A4464A6C6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68;p57">
              <a:extLst>
                <a:ext uri="{FF2B5EF4-FFF2-40B4-BE49-F238E27FC236}">
                  <a16:creationId xmlns:a16="http://schemas.microsoft.com/office/drawing/2014/main" id="{D2363431-82BE-3228-3761-3C3159A0EBCE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69;p57">
              <a:extLst>
                <a:ext uri="{FF2B5EF4-FFF2-40B4-BE49-F238E27FC236}">
                  <a16:creationId xmlns:a16="http://schemas.microsoft.com/office/drawing/2014/main" id="{89C059AF-6E6C-D599-D29C-4C5F69EDE47F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70;p57">
              <a:extLst>
                <a:ext uri="{FF2B5EF4-FFF2-40B4-BE49-F238E27FC236}">
                  <a16:creationId xmlns:a16="http://schemas.microsoft.com/office/drawing/2014/main" id="{D7085F51-28E0-CB96-1572-4F6829D76F9B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71;p57">
              <a:extLst>
                <a:ext uri="{FF2B5EF4-FFF2-40B4-BE49-F238E27FC236}">
                  <a16:creationId xmlns:a16="http://schemas.microsoft.com/office/drawing/2014/main" id="{F2690F64-D185-490D-C73A-BDFDAE0B8EE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72;p57">
              <a:extLst>
                <a:ext uri="{FF2B5EF4-FFF2-40B4-BE49-F238E27FC236}">
                  <a16:creationId xmlns:a16="http://schemas.microsoft.com/office/drawing/2014/main" id="{E605350D-125A-8C8C-D2C7-2382F4A8EA77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73;p57">
              <a:extLst>
                <a:ext uri="{FF2B5EF4-FFF2-40B4-BE49-F238E27FC236}">
                  <a16:creationId xmlns:a16="http://schemas.microsoft.com/office/drawing/2014/main" id="{7B42C584-7CCD-8567-9B57-E6605F131A8C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74;p57">
              <a:extLst>
                <a:ext uri="{FF2B5EF4-FFF2-40B4-BE49-F238E27FC236}">
                  <a16:creationId xmlns:a16="http://schemas.microsoft.com/office/drawing/2014/main" id="{2951E15C-280B-1369-A2C8-46A79531DFBA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75;p57">
              <a:extLst>
                <a:ext uri="{FF2B5EF4-FFF2-40B4-BE49-F238E27FC236}">
                  <a16:creationId xmlns:a16="http://schemas.microsoft.com/office/drawing/2014/main" id="{34A37240-A6D5-475A-4D8B-4088B6AB9D6B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76;p57">
              <a:extLst>
                <a:ext uri="{FF2B5EF4-FFF2-40B4-BE49-F238E27FC236}">
                  <a16:creationId xmlns:a16="http://schemas.microsoft.com/office/drawing/2014/main" id="{BE2605B9-8A55-2797-72FB-17854FABD26D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77;p57">
              <a:extLst>
                <a:ext uri="{FF2B5EF4-FFF2-40B4-BE49-F238E27FC236}">
                  <a16:creationId xmlns:a16="http://schemas.microsoft.com/office/drawing/2014/main" id="{BE1CA52A-7D82-E9F2-BAAA-0FEE59EA65AA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78;p57">
              <a:extLst>
                <a:ext uri="{FF2B5EF4-FFF2-40B4-BE49-F238E27FC236}">
                  <a16:creationId xmlns:a16="http://schemas.microsoft.com/office/drawing/2014/main" id="{5451351A-8BC5-689A-4187-35C8CC2F22B7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79;p57">
              <a:extLst>
                <a:ext uri="{FF2B5EF4-FFF2-40B4-BE49-F238E27FC236}">
                  <a16:creationId xmlns:a16="http://schemas.microsoft.com/office/drawing/2014/main" id="{F41A95CD-F1C6-4DA9-21D9-3CA3DE5DE9DB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0;p57">
              <a:extLst>
                <a:ext uri="{FF2B5EF4-FFF2-40B4-BE49-F238E27FC236}">
                  <a16:creationId xmlns:a16="http://schemas.microsoft.com/office/drawing/2014/main" id="{4632C73E-7E98-F08F-E2AF-8DB22F1F9ABD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1;p57">
              <a:extLst>
                <a:ext uri="{FF2B5EF4-FFF2-40B4-BE49-F238E27FC236}">
                  <a16:creationId xmlns:a16="http://schemas.microsoft.com/office/drawing/2014/main" id="{17232189-4EDD-382F-3A93-95B22300FB38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2;p57">
              <a:extLst>
                <a:ext uri="{FF2B5EF4-FFF2-40B4-BE49-F238E27FC236}">
                  <a16:creationId xmlns:a16="http://schemas.microsoft.com/office/drawing/2014/main" id="{ADEECB01-1EF0-81A2-13DD-92F3E58E4E05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83;p57">
              <a:extLst>
                <a:ext uri="{FF2B5EF4-FFF2-40B4-BE49-F238E27FC236}">
                  <a16:creationId xmlns:a16="http://schemas.microsoft.com/office/drawing/2014/main" id="{622B8C44-963C-638E-7492-9F20614399B4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84;p57">
              <a:extLst>
                <a:ext uri="{FF2B5EF4-FFF2-40B4-BE49-F238E27FC236}">
                  <a16:creationId xmlns:a16="http://schemas.microsoft.com/office/drawing/2014/main" id="{4F457A2A-A3F0-0E73-4EEB-2977837545F8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85;p57">
              <a:extLst>
                <a:ext uri="{FF2B5EF4-FFF2-40B4-BE49-F238E27FC236}">
                  <a16:creationId xmlns:a16="http://schemas.microsoft.com/office/drawing/2014/main" id="{8619B199-1DCC-9830-9B26-0BEA2D9E61E6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86;p57">
              <a:extLst>
                <a:ext uri="{FF2B5EF4-FFF2-40B4-BE49-F238E27FC236}">
                  <a16:creationId xmlns:a16="http://schemas.microsoft.com/office/drawing/2014/main" id="{AED731DB-2762-2B21-387B-80A04D1B3BBB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87;p57">
              <a:extLst>
                <a:ext uri="{FF2B5EF4-FFF2-40B4-BE49-F238E27FC236}">
                  <a16:creationId xmlns:a16="http://schemas.microsoft.com/office/drawing/2014/main" id="{A0130121-CEB6-7DB4-D82C-C9BF4DA75677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88;p57">
              <a:extLst>
                <a:ext uri="{FF2B5EF4-FFF2-40B4-BE49-F238E27FC236}">
                  <a16:creationId xmlns:a16="http://schemas.microsoft.com/office/drawing/2014/main" id="{41CCC2D9-969B-58D4-EF6E-A70BF891C1D8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89;p57">
              <a:extLst>
                <a:ext uri="{FF2B5EF4-FFF2-40B4-BE49-F238E27FC236}">
                  <a16:creationId xmlns:a16="http://schemas.microsoft.com/office/drawing/2014/main" id="{FE623641-6761-B746-9224-79F40F7ED294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0;p57">
              <a:extLst>
                <a:ext uri="{FF2B5EF4-FFF2-40B4-BE49-F238E27FC236}">
                  <a16:creationId xmlns:a16="http://schemas.microsoft.com/office/drawing/2014/main" id="{C916F305-6DC9-D4A3-A7E1-2B34F0E4436E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1;p57">
              <a:extLst>
                <a:ext uri="{FF2B5EF4-FFF2-40B4-BE49-F238E27FC236}">
                  <a16:creationId xmlns:a16="http://schemas.microsoft.com/office/drawing/2014/main" id="{009616BD-2AE3-BE22-1B78-47B5FEEE70CC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2;p57">
              <a:extLst>
                <a:ext uri="{FF2B5EF4-FFF2-40B4-BE49-F238E27FC236}">
                  <a16:creationId xmlns:a16="http://schemas.microsoft.com/office/drawing/2014/main" id="{515A254F-E2FB-1DE7-BDCE-6D15D2103EDC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93;p57">
              <a:extLst>
                <a:ext uri="{FF2B5EF4-FFF2-40B4-BE49-F238E27FC236}">
                  <a16:creationId xmlns:a16="http://schemas.microsoft.com/office/drawing/2014/main" id="{D19F0A84-4850-FA82-96F2-E20C93854CF6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4;p57">
              <a:extLst>
                <a:ext uri="{FF2B5EF4-FFF2-40B4-BE49-F238E27FC236}">
                  <a16:creationId xmlns:a16="http://schemas.microsoft.com/office/drawing/2014/main" id="{6C537B50-CF04-F50E-5CB3-1752F6597C29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95;p57">
              <a:extLst>
                <a:ext uri="{FF2B5EF4-FFF2-40B4-BE49-F238E27FC236}">
                  <a16:creationId xmlns:a16="http://schemas.microsoft.com/office/drawing/2014/main" id="{A947C07C-4BA4-8CCB-37FC-3E4DF82BCB75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96;p57">
              <a:extLst>
                <a:ext uri="{FF2B5EF4-FFF2-40B4-BE49-F238E27FC236}">
                  <a16:creationId xmlns:a16="http://schemas.microsoft.com/office/drawing/2014/main" id="{25A279E1-916B-8E67-FAE2-F39E2ED6892C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97;p57">
              <a:extLst>
                <a:ext uri="{FF2B5EF4-FFF2-40B4-BE49-F238E27FC236}">
                  <a16:creationId xmlns:a16="http://schemas.microsoft.com/office/drawing/2014/main" id="{A71D94DD-BA14-0BCE-BB43-2ED819B7C254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98;p57">
              <a:extLst>
                <a:ext uri="{FF2B5EF4-FFF2-40B4-BE49-F238E27FC236}">
                  <a16:creationId xmlns:a16="http://schemas.microsoft.com/office/drawing/2014/main" id="{13AE49F8-0037-3FFC-8E6E-1DAFA887C941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99;p57">
              <a:extLst>
                <a:ext uri="{FF2B5EF4-FFF2-40B4-BE49-F238E27FC236}">
                  <a16:creationId xmlns:a16="http://schemas.microsoft.com/office/drawing/2014/main" id="{CFCF51AD-6A72-394E-E377-9F775CA2754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0;p57">
              <a:extLst>
                <a:ext uri="{FF2B5EF4-FFF2-40B4-BE49-F238E27FC236}">
                  <a16:creationId xmlns:a16="http://schemas.microsoft.com/office/drawing/2014/main" id="{4B9E5128-D7CE-365E-D65F-1274E4C7E7C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01;p57">
              <a:extLst>
                <a:ext uri="{FF2B5EF4-FFF2-40B4-BE49-F238E27FC236}">
                  <a16:creationId xmlns:a16="http://schemas.microsoft.com/office/drawing/2014/main" id="{478EFEAE-AB55-EBA5-C5DF-ED43F574EF9F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02;p57">
              <a:extLst>
                <a:ext uri="{FF2B5EF4-FFF2-40B4-BE49-F238E27FC236}">
                  <a16:creationId xmlns:a16="http://schemas.microsoft.com/office/drawing/2014/main" id="{43F10CB8-1B70-1A1A-E950-47C92707E822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03;p57">
              <a:extLst>
                <a:ext uri="{FF2B5EF4-FFF2-40B4-BE49-F238E27FC236}">
                  <a16:creationId xmlns:a16="http://schemas.microsoft.com/office/drawing/2014/main" id="{2FE6F21F-E70E-8B5F-3E99-706D98518A3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04;p57">
              <a:extLst>
                <a:ext uri="{FF2B5EF4-FFF2-40B4-BE49-F238E27FC236}">
                  <a16:creationId xmlns:a16="http://schemas.microsoft.com/office/drawing/2014/main" id="{10CA4925-4844-7BF4-C563-D6AA38B44EA0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05;p57">
              <a:extLst>
                <a:ext uri="{FF2B5EF4-FFF2-40B4-BE49-F238E27FC236}">
                  <a16:creationId xmlns:a16="http://schemas.microsoft.com/office/drawing/2014/main" id="{8F407A43-7F01-E612-845D-8C8D9F10219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06;p57">
              <a:extLst>
                <a:ext uri="{FF2B5EF4-FFF2-40B4-BE49-F238E27FC236}">
                  <a16:creationId xmlns:a16="http://schemas.microsoft.com/office/drawing/2014/main" id="{F01CC832-0D2A-DAAF-05B6-5B6439B064FE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07;p57">
              <a:extLst>
                <a:ext uri="{FF2B5EF4-FFF2-40B4-BE49-F238E27FC236}">
                  <a16:creationId xmlns:a16="http://schemas.microsoft.com/office/drawing/2014/main" id="{1E2726BA-D03D-242B-9479-819C4A3A1459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08;p57">
              <a:extLst>
                <a:ext uri="{FF2B5EF4-FFF2-40B4-BE49-F238E27FC236}">
                  <a16:creationId xmlns:a16="http://schemas.microsoft.com/office/drawing/2014/main" id="{3ACC8B56-36A5-1A09-D6F5-2E8FC2B51CDB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09;p57">
              <a:extLst>
                <a:ext uri="{FF2B5EF4-FFF2-40B4-BE49-F238E27FC236}">
                  <a16:creationId xmlns:a16="http://schemas.microsoft.com/office/drawing/2014/main" id="{8E478664-3278-668D-EF3E-E0E830C6D34A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0;p57">
              <a:extLst>
                <a:ext uri="{FF2B5EF4-FFF2-40B4-BE49-F238E27FC236}">
                  <a16:creationId xmlns:a16="http://schemas.microsoft.com/office/drawing/2014/main" id="{CA35F453-CDA6-8CDF-512D-D1A3AEE00D73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11;p57">
              <a:extLst>
                <a:ext uri="{FF2B5EF4-FFF2-40B4-BE49-F238E27FC236}">
                  <a16:creationId xmlns:a16="http://schemas.microsoft.com/office/drawing/2014/main" id="{E0137656-D785-8127-E799-C2CBDDECB9E9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12;p57">
              <a:extLst>
                <a:ext uri="{FF2B5EF4-FFF2-40B4-BE49-F238E27FC236}">
                  <a16:creationId xmlns:a16="http://schemas.microsoft.com/office/drawing/2014/main" id="{8B6591ED-04B6-BADF-F44C-E6D685D0F50C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13;p57">
              <a:extLst>
                <a:ext uri="{FF2B5EF4-FFF2-40B4-BE49-F238E27FC236}">
                  <a16:creationId xmlns:a16="http://schemas.microsoft.com/office/drawing/2014/main" id="{3F0F558C-511B-9D7A-6524-10BBE9A4A94B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14;p57">
              <a:extLst>
                <a:ext uri="{FF2B5EF4-FFF2-40B4-BE49-F238E27FC236}">
                  <a16:creationId xmlns:a16="http://schemas.microsoft.com/office/drawing/2014/main" id="{A3E9E21C-D15E-C270-268F-78A360AE487E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5;p57">
              <a:extLst>
                <a:ext uri="{FF2B5EF4-FFF2-40B4-BE49-F238E27FC236}">
                  <a16:creationId xmlns:a16="http://schemas.microsoft.com/office/drawing/2014/main" id="{918BF77D-6823-2D5F-967D-C73C40F2B17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16;p57">
              <a:extLst>
                <a:ext uri="{FF2B5EF4-FFF2-40B4-BE49-F238E27FC236}">
                  <a16:creationId xmlns:a16="http://schemas.microsoft.com/office/drawing/2014/main" id="{C3EFE8AD-8092-B0C5-389C-54BED21BBEDA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17;p57">
              <a:extLst>
                <a:ext uri="{FF2B5EF4-FFF2-40B4-BE49-F238E27FC236}">
                  <a16:creationId xmlns:a16="http://schemas.microsoft.com/office/drawing/2014/main" id="{A7573866-6C68-3B78-B952-3C1A9F365A07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18;p57">
              <a:extLst>
                <a:ext uri="{FF2B5EF4-FFF2-40B4-BE49-F238E27FC236}">
                  <a16:creationId xmlns:a16="http://schemas.microsoft.com/office/drawing/2014/main" id="{7770666B-79D4-4B5C-5DF4-16437D63E3BF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19;p57">
              <a:extLst>
                <a:ext uri="{FF2B5EF4-FFF2-40B4-BE49-F238E27FC236}">
                  <a16:creationId xmlns:a16="http://schemas.microsoft.com/office/drawing/2014/main" id="{8373F945-DBBC-871D-B225-F474B97EFD6B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0;p57">
              <a:extLst>
                <a:ext uri="{FF2B5EF4-FFF2-40B4-BE49-F238E27FC236}">
                  <a16:creationId xmlns:a16="http://schemas.microsoft.com/office/drawing/2014/main" id="{A95D8E06-5055-60F3-73A3-05E9BBCD7BFA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21;p57">
              <a:extLst>
                <a:ext uri="{FF2B5EF4-FFF2-40B4-BE49-F238E27FC236}">
                  <a16:creationId xmlns:a16="http://schemas.microsoft.com/office/drawing/2014/main" id="{8EFC302D-208C-A4CE-7634-57756730647D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22;p57">
              <a:extLst>
                <a:ext uri="{FF2B5EF4-FFF2-40B4-BE49-F238E27FC236}">
                  <a16:creationId xmlns:a16="http://schemas.microsoft.com/office/drawing/2014/main" id="{6D27832E-B222-3D98-6BD5-293DA67DDFE5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23;p57">
              <a:extLst>
                <a:ext uri="{FF2B5EF4-FFF2-40B4-BE49-F238E27FC236}">
                  <a16:creationId xmlns:a16="http://schemas.microsoft.com/office/drawing/2014/main" id="{B224CFCB-D159-0D7E-C3C1-347F59C2BA34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24;p57">
              <a:extLst>
                <a:ext uri="{FF2B5EF4-FFF2-40B4-BE49-F238E27FC236}">
                  <a16:creationId xmlns:a16="http://schemas.microsoft.com/office/drawing/2014/main" id="{8020560F-2FC5-3182-11F3-DC0439AFAD1E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25;p57">
              <a:extLst>
                <a:ext uri="{FF2B5EF4-FFF2-40B4-BE49-F238E27FC236}">
                  <a16:creationId xmlns:a16="http://schemas.microsoft.com/office/drawing/2014/main" id="{5F6094A5-BB60-17F7-B665-72C2F01C699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26;p57">
              <a:extLst>
                <a:ext uri="{FF2B5EF4-FFF2-40B4-BE49-F238E27FC236}">
                  <a16:creationId xmlns:a16="http://schemas.microsoft.com/office/drawing/2014/main" id="{C556C92A-D8CC-A8C0-92CA-818E46A49A6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27;p57">
              <a:extLst>
                <a:ext uri="{FF2B5EF4-FFF2-40B4-BE49-F238E27FC236}">
                  <a16:creationId xmlns:a16="http://schemas.microsoft.com/office/drawing/2014/main" id="{C1400895-AF04-C5FD-B3D4-FABE01BCC2A6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28;p57">
              <a:extLst>
                <a:ext uri="{FF2B5EF4-FFF2-40B4-BE49-F238E27FC236}">
                  <a16:creationId xmlns:a16="http://schemas.microsoft.com/office/drawing/2014/main" id="{198823A0-5A80-352B-3CC8-786F2639E705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29;p57">
              <a:extLst>
                <a:ext uri="{FF2B5EF4-FFF2-40B4-BE49-F238E27FC236}">
                  <a16:creationId xmlns:a16="http://schemas.microsoft.com/office/drawing/2014/main" id="{546DF621-B23F-DA1D-9B25-B2FCA8BA55EB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0;p57">
              <a:extLst>
                <a:ext uri="{FF2B5EF4-FFF2-40B4-BE49-F238E27FC236}">
                  <a16:creationId xmlns:a16="http://schemas.microsoft.com/office/drawing/2014/main" id="{9892F2D3-2F86-05BD-0891-38F6E44BDF16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31;p57">
              <a:extLst>
                <a:ext uri="{FF2B5EF4-FFF2-40B4-BE49-F238E27FC236}">
                  <a16:creationId xmlns:a16="http://schemas.microsoft.com/office/drawing/2014/main" id="{70C8A2D4-7650-BA56-015B-DE567DE776DE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32;p57">
              <a:extLst>
                <a:ext uri="{FF2B5EF4-FFF2-40B4-BE49-F238E27FC236}">
                  <a16:creationId xmlns:a16="http://schemas.microsoft.com/office/drawing/2014/main" id="{3512C224-FA63-D702-0870-28B0EA141073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33;p57">
              <a:extLst>
                <a:ext uri="{FF2B5EF4-FFF2-40B4-BE49-F238E27FC236}">
                  <a16:creationId xmlns:a16="http://schemas.microsoft.com/office/drawing/2014/main" id="{B95D5E35-8662-6017-4BFC-092F0BE8B553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34;p57">
              <a:extLst>
                <a:ext uri="{FF2B5EF4-FFF2-40B4-BE49-F238E27FC236}">
                  <a16:creationId xmlns:a16="http://schemas.microsoft.com/office/drawing/2014/main" id="{676E3084-92DE-F851-AA07-028E77808347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35;p57">
              <a:extLst>
                <a:ext uri="{FF2B5EF4-FFF2-40B4-BE49-F238E27FC236}">
                  <a16:creationId xmlns:a16="http://schemas.microsoft.com/office/drawing/2014/main" id="{7F9BE3CD-62B0-DDA9-FD73-AB471ECA5E46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36;p57">
              <a:extLst>
                <a:ext uri="{FF2B5EF4-FFF2-40B4-BE49-F238E27FC236}">
                  <a16:creationId xmlns:a16="http://schemas.microsoft.com/office/drawing/2014/main" id="{FCEFEFC8-B823-DB86-43E8-D8B907BC9D7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37;p57">
              <a:extLst>
                <a:ext uri="{FF2B5EF4-FFF2-40B4-BE49-F238E27FC236}">
                  <a16:creationId xmlns:a16="http://schemas.microsoft.com/office/drawing/2014/main" id="{4850A3BC-EB08-638A-4003-76627836BCA3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38;p57">
              <a:extLst>
                <a:ext uri="{FF2B5EF4-FFF2-40B4-BE49-F238E27FC236}">
                  <a16:creationId xmlns:a16="http://schemas.microsoft.com/office/drawing/2014/main" id="{881AE7ED-20D4-4DB9-0EE2-6CEFD6D75F38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39;p57">
              <a:extLst>
                <a:ext uri="{FF2B5EF4-FFF2-40B4-BE49-F238E27FC236}">
                  <a16:creationId xmlns:a16="http://schemas.microsoft.com/office/drawing/2014/main" id="{9BBD1B47-FB69-A657-6F7C-1A29E2F987CA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0;p57">
              <a:extLst>
                <a:ext uri="{FF2B5EF4-FFF2-40B4-BE49-F238E27FC236}">
                  <a16:creationId xmlns:a16="http://schemas.microsoft.com/office/drawing/2014/main" id="{618591EC-503A-FA7E-219D-C5971EF80EB1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41;p57">
              <a:extLst>
                <a:ext uri="{FF2B5EF4-FFF2-40B4-BE49-F238E27FC236}">
                  <a16:creationId xmlns:a16="http://schemas.microsoft.com/office/drawing/2014/main" id="{BCAF1983-C446-654E-700D-0F6DF12C781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42;p57">
              <a:extLst>
                <a:ext uri="{FF2B5EF4-FFF2-40B4-BE49-F238E27FC236}">
                  <a16:creationId xmlns:a16="http://schemas.microsoft.com/office/drawing/2014/main" id="{3AF5BA83-8BF6-B341-6667-C02C8E47E0AC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43;p57">
              <a:extLst>
                <a:ext uri="{FF2B5EF4-FFF2-40B4-BE49-F238E27FC236}">
                  <a16:creationId xmlns:a16="http://schemas.microsoft.com/office/drawing/2014/main" id="{E4399D9D-1711-6616-FD79-18B5293917E6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44;p57">
              <a:extLst>
                <a:ext uri="{FF2B5EF4-FFF2-40B4-BE49-F238E27FC236}">
                  <a16:creationId xmlns:a16="http://schemas.microsoft.com/office/drawing/2014/main" id="{41342306-CEE0-46DD-5BF4-487516EDA73A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45;p57">
              <a:extLst>
                <a:ext uri="{FF2B5EF4-FFF2-40B4-BE49-F238E27FC236}">
                  <a16:creationId xmlns:a16="http://schemas.microsoft.com/office/drawing/2014/main" id="{30487760-B811-9231-DCA6-96C5EA1165C2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46;p57">
              <a:extLst>
                <a:ext uri="{FF2B5EF4-FFF2-40B4-BE49-F238E27FC236}">
                  <a16:creationId xmlns:a16="http://schemas.microsoft.com/office/drawing/2014/main" id="{F8D3CCB8-5A64-4F17-6217-49900F2793FD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47;p57">
              <a:extLst>
                <a:ext uri="{FF2B5EF4-FFF2-40B4-BE49-F238E27FC236}">
                  <a16:creationId xmlns:a16="http://schemas.microsoft.com/office/drawing/2014/main" id="{1816A22D-367C-B580-54A3-365D4FB2C4BC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48;p57">
              <a:extLst>
                <a:ext uri="{FF2B5EF4-FFF2-40B4-BE49-F238E27FC236}">
                  <a16:creationId xmlns:a16="http://schemas.microsoft.com/office/drawing/2014/main" id="{9963DD10-A3F0-6D08-1F7C-058D6A4F19EC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49;p57">
              <a:extLst>
                <a:ext uri="{FF2B5EF4-FFF2-40B4-BE49-F238E27FC236}">
                  <a16:creationId xmlns:a16="http://schemas.microsoft.com/office/drawing/2014/main" id="{6CA7F527-6987-100E-CC74-5C1B9F93092F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0;p57">
              <a:extLst>
                <a:ext uri="{FF2B5EF4-FFF2-40B4-BE49-F238E27FC236}">
                  <a16:creationId xmlns:a16="http://schemas.microsoft.com/office/drawing/2014/main" id="{45006BAA-FA4D-74E6-2432-22E4DA6E5049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51;p57">
              <a:extLst>
                <a:ext uri="{FF2B5EF4-FFF2-40B4-BE49-F238E27FC236}">
                  <a16:creationId xmlns:a16="http://schemas.microsoft.com/office/drawing/2014/main" id="{F407CD31-7CF7-9615-B0D8-8F4A9AFEB603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52;p57">
              <a:extLst>
                <a:ext uri="{FF2B5EF4-FFF2-40B4-BE49-F238E27FC236}">
                  <a16:creationId xmlns:a16="http://schemas.microsoft.com/office/drawing/2014/main" id="{B58E8228-6EE9-4ECE-29B6-0ECDC7765E7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53;p57">
              <a:extLst>
                <a:ext uri="{FF2B5EF4-FFF2-40B4-BE49-F238E27FC236}">
                  <a16:creationId xmlns:a16="http://schemas.microsoft.com/office/drawing/2014/main" id="{11188C92-3872-EF5F-C640-DA8DEED0B1D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54;p57">
              <a:extLst>
                <a:ext uri="{FF2B5EF4-FFF2-40B4-BE49-F238E27FC236}">
                  <a16:creationId xmlns:a16="http://schemas.microsoft.com/office/drawing/2014/main" id="{0DEE74FA-265B-7E85-3DA5-859ED8C8D53C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55;p57">
              <a:extLst>
                <a:ext uri="{FF2B5EF4-FFF2-40B4-BE49-F238E27FC236}">
                  <a16:creationId xmlns:a16="http://schemas.microsoft.com/office/drawing/2014/main" id="{2619B7D5-7A20-91FB-6541-BCB86E08F3B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56;p57">
              <a:extLst>
                <a:ext uri="{FF2B5EF4-FFF2-40B4-BE49-F238E27FC236}">
                  <a16:creationId xmlns:a16="http://schemas.microsoft.com/office/drawing/2014/main" id="{6ED8528C-B8C0-FB6D-004F-5232AB1BDC9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57;p57">
              <a:extLst>
                <a:ext uri="{FF2B5EF4-FFF2-40B4-BE49-F238E27FC236}">
                  <a16:creationId xmlns:a16="http://schemas.microsoft.com/office/drawing/2014/main" id="{7B588667-A373-2A4F-4A0A-5B0599B8A46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58;p57">
              <a:extLst>
                <a:ext uri="{FF2B5EF4-FFF2-40B4-BE49-F238E27FC236}">
                  <a16:creationId xmlns:a16="http://schemas.microsoft.com/office/drawing/2014/main" id="{EEB2E770-5B33-E850-E6CD-0C8D47395DD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59;p57">
              <a:extLst>
                <a:ext uri="{FF2B5EF4-FFF2-40B4-BE49-F238E27FC236}">
                  <a16:creationId xmlns:a16="http://schemas.microsoft.com/office/drawing/2014/main" id="{C0E37A00-575D-E4C6-A6E5-291B4A6E5DC6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0;p57">
              <a:extLst>
                <a:ext uri="{FF2B5EF4-FFF2-40B4-BE49-F238E27FC236}">
                  <a16:creationId xmlns:a16="http://schemas.microsoft.com/office/drawing/2014/main" id="{F2727A33-A98C-8CAD-CD97-325986C654CE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61;p57">
              <a:extLst>
                <a:ext uri="{FF2B5EF4-FFF2-40B4-BE49-F238E27FC236}">
                  <a16:creationId xmlns:a16="http://schemas.microsoft.com/office/drawing/2014/main" id="{F8F6F991-3C4D-1175-BBB0-8C531F9D894B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62;p57">
              <a:extLst>
                <a:ext uri="{FF2B5EF4-FFF2-40B4-BE49-F238E27FC236}">
                  <a16:creationId xmlns:a16="http://schemas.microsoft.com/office/drawing/2014/main" id="{94043C85-D7B7-D842-C618-EAB614CB59DA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63;p57">
              <a:extLst>
                <a:ext uri="{FF2B5EF4-FFF2-40B4-BE49-F238E27FC236}">
                  <a16:creationId xmlns:a16="http://schemas.microsoft.com/office/drawing/2014/main" id="{CBA87CB2-C9B8-1ABA-B5A8-270F870AC23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64;p57">
              <a:extLst>
                <a:ext uri="{FF2B5EF4-FFF2-40B4-BE49-F238E27FC236}">
                  <a16:creationId xmlns:a16="http://schemas.microsoft.com/office/drawing/2014/main" id="{5634D60C-673D-7C56-850C-6BC15B62B8BB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65;p57">
              <a:extLst>
                <a:ext uri="{FF2B5EF4-FFF2-40B4-BE49-F238E27FC236}">
                  <a16:creationId xmlns:a16="http://schemas.microsoft.com/office/drawing/2014/main" id="{C49788C9-26A2-3C35-8B43-452C9A698498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66;p57">
              <a:extLst>
                <a:ext uri="{FF2B5EF4-FFF2-40B4-BE49-F238E27FC236}">
                  <a16:creationId xmlns:a16="http://schemas.microsoft.com/office/drawing/2014/main" id="{E324D4DF-3276-6F18-84BF-83BDD47F6EA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67;p57">
              <a:extLst>
                <a:ext uri="{FF2B5EF4-FFF2-40B4-BE49-F238E27FC236}">
                  <a16:creationId xmlns:a16="http://schemas.microsoft.com/office/drawing/2014/main" id="{196CAA16-46DD-C276-2F6B-7338517D7F3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68;p57">
              <a:extLst>
                <a:ext uri="{FF2B5EF4-FFF2-40B4-BE49-F238E27FC236}">
                  <a16:creationId xmlns:a16="http://schemas.microsoft.com/office/drawing/2014/main" id="{49DB1491-77A2-E493-F253-E407BCAD214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69;p57">
              <a:extLst>
                <a:ext uri="{FF2B5EF4-FFF2-40B4-BE49-F238E27FC236}">
                  <a16:creationId xmlns:a16="http://schemas.microsoft.com/office/drawing/2014/main" id="{0AEB693B-BEBE-6578-FF8F-C4A56E4D04B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0;p57">
              <a:extLst>
                <a:ext uri="{FF2B5EF4-FFF2-40B4-BE49-F238E27FC236}">
                  <a16:creationId xmlns:a16="http://schemas.microsoft.com/office/drawing/2014/main" id="{4D132E49-E441-02F7-63B3-76473FEF1A5F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71;p57">
              <a:extLst>
                <a:ext uri="{FF2B5EF4-FFF2-40B4-BE49-F238E27FC236}">
                  <a16:creationId xmlns:a16="http://schemas.microsoft.com/office/drawing/2014/main" id="{464431CC-AFB8-4FEC-1BCF-386F307006C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72;p57">
              <a:extLst>
                <a:ext uri="{FF2B5EF4-FFF2-40B4-BE49-F238E27FC236}">
                  <a16:creationId xmlns:a16="http://schemas.microsoft.com/office/drawing/2014/main" id="{45C69AF1-E5F6-D21B-2526-8260F5AFE168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73;p57">
              <a:extLst>
                <a:ext uri="{FF2B5EF4-FFF2-40B4-BE49-F238E27FC236}">
                  <a16:creationId xmlns:a16="http://schemas.microsoft.com/office/drawing/2014/main" id="{F2B21912-E29F-C608-EDDE-558F53039F79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74;p57">
              <a:extLst>
                <a:ext uri="{FF2B5EF4-FFF2-40B4-BE49-F238E27FC236}">
                  <a16:creationId xmlns:a16="http://schemas.microsoft.com/office/drawing/2014/main" id="{42B14B9D-70F7-2495-38C7-384FA8D25DBB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75;p57">
              <a:extLst>
                <a:ext uri="{FF2B5EF4-FFF2-40B4-BE49-F238E27FC236}">
                  <a16:creationId xmlns:a16="http://schemas.microsoft.com/office/drawing/2014/main" id="{6BAA6A4B-4276-93B6-5D92-7F4174A5CA45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76;p57">
              <a:extLst>
                <a:ext uri="{FF2B5EF4-FFF2-40B4-BE49-F238E27FC236}">
                  <a16:creationId xmlns:a16="http://schemas.microsoft.com/office/drawing/2014/main" id="{6D6A9274-ED16-A544-B2F6-051510E92B24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77;p57">
              <a:extLst>
                <a:ext uri="{FF2B5EF4-FFF2-40B4-BE49-F238E27FC236}">
                  <a16:creationId xmlns:a16="http://schemas.microsoft.com/office/drawing/2014/main" id="{9B6C1F41-F906-C025-4EC3-82711FC3EE30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78;p57">
              <a:extLst>
                <a:ext uri="{FF2B5EF4-FFF2-40B4-BE49-F238E27FC236}">
                  <a16:creationId xmlns:a16="http://schemas.microsoft.com/office/drawing/2014/main" id="{EC0B4735-7145-CE3F-1638-6A3ED3955AC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79;p57">
              <a:extLst>
                <a:ext uri="{FF2B5EF4-FFF2-40B4-BE49-F238E27FC236}">
                  <a16:creationId xmlns:a16="http://schemas.microsoft.com/office/drawing/2014/main" id="{B57473B3-47E9-53CB-1B08-834105D68E1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0;p57">
              <a:extLst>
                <a:ext uri="{FF2B5EF4-FFF2-40B4-BE49-F238E27FC236}">
                  <a16:creationId xmlns:a16="http://schemas.microsoft.com/office/drawing/2014/main" id="{E155CD3B-24E5-0D82-D0DA-F0A33ADB8ABB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81;p57">
              <a:extLst>
                <a:ext uri="{FF2B5EF4-FFF2-40B4-BE49-F238E27FC236}">
                  <a16:creationId xmlns:a16="http://schemas.microsoft.com/office/drawing/2014/main" id="{8F7E2ABB-6B6A-B95B-7C32-E32EFFC83BD9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82;p57">
              <a:extLst>
                <a:ext uri="{FF2B5EF4-FFF2-40B4-BE49-F238E27FC236}">
                  <a16:creationId xmlns:a16="http://schemas.microsoft.com/office/drawing/2014/main" id="{DC659CA1-6C9A-B3BB-F0D0-FC4898AAE56C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83;p57">
              <a:extLst>
                <a:ext uri="{FF2B5EF4-FFF2-40B4-BE49-F238E27FC236}">
                  <a16:creationId xmlns:a16="http://schemas.microsoft.com/office/drawing/2014/main" id="{72C27468-FF17-25D9-DC25-60ED4E217E14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84;p57">
              <a:extLst>
                <a:ext uri="{FF2B5EF4-FFF2-40B4-BE49-F238E27FC236}">
                  <a16:creationId xmlns:a16="http://schemas.microsoft.com/office/drawing/2014/main" id="{0BCCCFFF-DC3A-C02B-5554-A599C123E2DE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85;p57">
              <a:extLst>
                <a:ext uri="{FF2B5EF4-FFF2-40B4-BE49-F238E27FC236}">
                  <a16:creationId xmlns:a16="http://schemas.microsoft.com/office/drawing/2014/main" id="{806C8051-E944-AE5F-0D89-064BD865A09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86;p57">
              <a:extLst>
                <a:ext uri="{FF2B5EF4-FFF2-40B4-BE49-F238E27FC236}">
                  <a16:creationId xmlns:a16="http://schemas.microsoft.com/office/drawing/2014/main" id="{78D47E30-1D10-E05E-249C-C5CDF324D372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87;p57">
              <a:extLst>
                <a:ext uri="{FF2B5EF4-FFF2-40B4-BE49-F238E27FC236}">
                  <a16:creationId xmlns:a16="http://schemas.microsoft.com/office/drawing/2014/main" id="{8282C3DA-DEFA-784E-9025-BF6310B56AF3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88;p57">
              <a:extLst>
                <a:ext uri="{FF2B5EF4-FFF2-40B4-BE49-F238E27FC236}">
                  <a16:creationId xmlns:a16="http://schemas.microsoft.com/office/drawing/2014/main" id="{F128A187-2291-205C-7C24-DDA4FE8EEF6B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89;p57">
              <a:extLst>
                <a:ext uri="{FF2B5EF4-FFF2-40B4-BE49-F238E27FC236}">
                  <a16:creationId xmlns:a16="http://schemas.microsoft.com/office/drawing/2014/main" id="{CC70734E-7ABA-F92E-B1AE-BDA7CB218731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0;p57">
              <a:extLst>
                <a:ext uri="{FF2B5EF4-FFF2-40B4-BE49-F238E27FC236}">
                  <a16:creationId xmlns:a16="http://schemas.microsoft.com/office/drawing/2014/main" id="{3A03E0F9-EEE9-E73A-0F79-FC50E7533300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91;p57">
              <a:extLst>
                <a:ext uri="{FF2B5EF4-FFF2-40B4-BE49-F238E27FC236}">
                  <a16:creationId xmlns:a16="http://schemas.microsoft.com/office/drawing/2014/main" id="{468519DA-8B2B-58C8-4C0F-D4D995C40F48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92;p57">
              <a:extLst>
                <a:ext uri="{FF2B5EF4-FFF2-40B4-BE49-F238E27FC236}">
                  <a16:creationId xmlns:a16="http://schemas.microsoft.com/office/drawing/2014/main" id="{E3DB9FD6-447E-A0D9-E5E6-25411D833E91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93;p57">
              <a:extLst>
                <a:ext uri="{FF2B5EF4-FFF2-40B4-BE49-F238E27FC236}">
                  <a16:creationId xmlns:a16="http://schemas.microsoft.com/office/drawing/2014/main" id="{92634C2B-5BEB-6B5B-DC0D-1FBFC573D22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94;p57">
              <a:extLst>
                <a:ext uri="{FF2B5EF4-FFF2-40B4-BE49-F238E27FC236}">
                  <a16:creationId xmlns:a16="http://schemas.microsoft.com/office/drawing/2014/main" id="{8E5ED902-0BB5-C379-4772-3595A7B16473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95;p57">
              <a:extLst>
                <a:ext uri="{FF2B5EF4-FFF2-40B4-BE49-F238E27FC236}">
                  <a16:creationId xmlns:a16="http://schemas.microsoft.com/office/drawing/2014/main" id="{FE32DA08-1DA6-1F71-290A-7BB267CCCA6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96;p57">
              <a:extLst>
                <a:ext uri="{FF2B5EF4-FFF2-40B4-BE49-F238E27FC236}">
                  <a16:creationId xmlns:a16="http://schemas.microsoft.com/office/drawing/2014/main" id="{F01B976B-2E5F-060E-375F-FD08E080DF2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97;p57">
              <a:extLst>
                <a:ext uri="{FF2B5EF4-FFF2-40B4-BE49-F238E27FC236}">
                  <a16:creationId xmlns:a16="http://schemas.microsoft.com/office/drawing/2014/main" id="{E545D602-9B25-26A4-CFE4-E1C0FF21C64A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98;p57">
              <a:extLst>
                <a:ext uri="{FF2B5EF4-FFF2-40B4-BE49-F238E27FC236}">
                  <a16:creationId xmlns:a16="http://schemas.microsoft.com/office/drawing/2014/main" id="{FDE6F5A6-46D2-B810-8DED-B48334534D60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99;p57">
              <a:extLst>
                <a:ext uri="{FF2B5EF4-FFF2-40B4-BE49-F238E27FC236}">
                  <a16:creationId xmlns:a16="http://schemas.microsoft.com/office/drawing/2014/main" id="{D7D09431-C8DF-9BC2-9BDE-F8372A43471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0;p57">
              <a:extLst>
                <a:ext uri="{FF2B5EF4-FFF2-40B4-BE49-F238E27FC236}">
                  <a16:creationId xmlns:a16="http://schemas.microsoft.com/office/drawing/2014/main" id="{36D55EF9-39E2-3EE6-9000-B1B7568801F2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01;p57">
              <a:extLst>
                <a:ext uri="{FF2B5EF4-FFF2-40B4-BE49-F238E27FC236}">
                  <a16:creationId xmlns:a16="http://schemas.microsoft.com/office/drawing/2014/main" id="{5DB41A94-00C6-80F1-7D8F-F6B66B64CBCE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02;p57">
              <a:extLst>
                <a:ext uri="{FF2B5EF4-FFF2-40B4-BE49-F238E27FC236}">
                  <a16:creationId xmlns:a16="http://schemas.microsoft.com/office/drawing/2014/main" id="{6D36AFE1-0C16-15A7-40EE-EF306ECAF938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03;p57">
              <a:extLst>
                <a:ext uri="{FF2B5EF4-FFF2-40B4-BE49-F238E27FC236}">
                  <a16:creationId xmlns:a16="http://schemas.microsoft.com/office/drawing/2014/main" id="{B26FADB1-8362-1408-2F15-DCF0482BC97E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04;p57">
              <a:extLst>
                <a:ext uri="{FF2B5EF4-FFF2-40B4-BE49-F238E27FC236}">
                  <a16:creationId xmlns:a16="http://schemas.microsoft.com/office/drawing/2014/main" id="{61FE8812-C8E8-EA63-A2C0-828DE559D8B0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05;p57">
              <a:extLst>
                <a:ext uri="{FF2B5EF4-FFF2-40B4-BE49-F238E27FC236}">
                  <a16:creationId xmlns:a16="http://schemas.microsoft.com/office/drawing/2014/main" id="{AFE9A244-7E0E-8AD6-7E5B-F03C138BFDBA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06;p57">
              <a:extLst>
                <a:ext uri="{FF2B5EF4-FFF2-40B4-BE49-F238E27FC236}">
                  <a16:creationId xmlns:a16="http://schemas.microsoft.com/office/drawing/2014/main" id="{FDA7AF1A-BD5E-5E07-DF89-6C8348781FFB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07;p57">
              <a:extLst>
                <a:ext uri="{FF2B5EF4-FFF2-40B4-BE49-F238E27FC236}">
                  <a16:creationId xmlns:a16="http://schemas.microsoft.com/office/drawing/2014/main" id="{5E8C7E0E-DBD2-FD61-638D-9B9A6F9F0A3A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08;p57">
              <a:extLst>
                <a:ext uri="{FF2B5EF4-FFF2-40B4-BE49-F238E27FC236}">
                  <a16:creationId xmlns:a16="http://schemas.microsoft.com/office/drawing/2014/main" id="{1593A4DE-304E-307E-9326-2BAB657D22AB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09;p57">
              <a:extLst>
                <a:ext uri="{FF2B5EF4-FFF2-40B4-BE49-F238E27FC236}">
                  <a16:creationId xmlns:a16="http://schemas.microsoft.com/office/drawing/2014/main" id="{ADAF3938-963C-5930-8924-3FAB9663E7CD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0;p57">
              <a:extLst>
                <a:ext uri="{FF2B5EF4-FFF2-40B4-BE49-F238E27FC236}">
                  <a16:creationId xmlns:a16="http://schemas.microsoft.com/office/drawing/2014/main" id="{29264888-31FC-B59D-AD9B-CFC660D8E65C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11;p57">
              <a:extLst>
                <a:ext uri="{FF2B5EF4-FFF2-40B4-BE49-F238E27FC236}">
                  <a16:creationId xmlns:a16="http://schemas.microsoft.com/office/drawing/2014/main" id="{4AFD2E25-6122-334D-1098-C762B33136DA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12;p57">
              <a:extLst>
                <a:ext uri="{FF2B5EF4-FFF2-40B4-BE49-F238E27FC236}">
                  <a16:creationId xmlns:a16="http://schemas.microsoft.com/office/drawing/2014/main" id="{992AB8DE-E64B-5E15-F2A0-37DAACF0636B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13;p57">
              <a:extLst>
                <a:ext uri="{FF2B5EF4-FFF2-40B4-BE49-F238E27FC236}">
                  <a16:creationId xmlns:a16="http://schemas.microsoft.com/office/drawing/2014/main" id="{991CE91C-F6FB-63B8-F891-88F55E0E2B56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14;p57">
              <a:extLst>
                <a:ext uri="{FF2B5EF4-FFF2-40B4-BE49-F238E27FC236}">
                  <a16:creationId xmlns:a16="http://schemas.microsoft.com/office/drawing/2014/main" id="{B64ED76A-31F3-3903-5151-9C62A7710F90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15;p57">
              <a:extLst>
                <a:ext uri="{FF2B5EF4-FFF2-40B4-BE49-F238E27FC236}">
                  <a16:creationId xmlns:a16="http://schemas.microsoft.com/office/drawing/2014/main" id="{845A2ABE-6FAF-654B-CEA2-D736E257E93C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16;p57">
              <a:extLst>
                <a:ext uri="{FF2B5EF4-FFF2-40B4-BE49-F238E27FC236}">
                  <a16:creationId xmlns:a16="http://schemas.microsoft.com/office/drawing/2014/main" id="{59DA1EA7-BEF8-0D87-AC18-904A1B901F26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17;p57">
              <a:extLst>
                <a:ext uri="{FF2B5EF4-FFF2-40B4-BE49-F238E27FC236}">
                  <a16:creationId xmlns:a16="http://schemas.microsoft.com/office/drawing/2014/main" id="{1CEE023A-F099-8A39-445F-A7D3C7CE7341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18;p57">
              <a:extLst>
                <a:ext uri="{FF2B5EF4-FFF2-40B4-BE49-F238E27FC236}">
                  <a16:creationId xmlns:a16="http://schemas.microsoft.com/office/drawing/2014/main" id="{D1521ED2-FD4C-D7B7-89AB-22325C38E52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19;p57">
              <a:extLst>
                <a:ext uri="{FF2B5EF4-FFF2-40B4-BE49-F238E27FC236}">
                  <a16:creationId xmlns:a16="http://schemas.microsoft.com/office/drawing/2014/main" id="{22C54BDA-402D-995F-49EF-3657C09520F6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0;p57">
              <a:extLst>
                <a:ext uri="{FF2B5EF4-FFF2-40B4-BE49-F238E27FC236}">
                  <a16:creationId xmlns:a16="http://schemas.microsoft.com/office/drawing/2014/main" id="{2081E776-5BFA-2EE1-D031-CFC38218B5DE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21;p57">
              <a:extLst>
                <a:ext uri="{FF2B5EF4-FFF2-40B4-BE49-F238E27FC236}">
                  <a16:creationId xmlns:a16="http://schemas.microsoft.com/office/drawing/2014/main" id="{1494D5C7-CB6D-A496-89AE-3A514A6333AE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22;p57">
              <a:extLst>
                <a:ext uri="{FF2B5EF4-FFF2-40B4-BE49-F238E27FC236}">
                  <a16:creationId xmlns:a16="http://schemas.microsoft.com/office/drawing/2014/main" id="{F946114C-24B6-A3C5-89CA-8AA2802B1A0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23;p57">
              <a:extLst>
                <a:ext uri="{FF2B5EF4-FFF2-40B4-BE49-F238E27FC236}">
                  <a16:creationId xmlns:a16="http://schemas.microsoft.com/office/drawing/2014/main" id="{9B3677A4-0235-ABE0-FB00-6E79E0E19999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24;p57">
              <a:extLst>
                <a:ext uri="{FF2B5EF4-FFF2-40B4-BE49-F238E27FC236}">
                  <a16:creationId xmlns:a16="http://schemas.microsoft.com/office/drawing/2014/main" id="{EB6C56D9-870B-48DD-C1D0-5216A903280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25;p57">
              <a:extLst>
                <a:ext uri="{FF2B5EF4-FFF2-40B4-BE49-F238E27FC236}">
                  <a16:creationId xmlns:a16="http://schemas.microsoft.com/office/drawing/2014/main" id="{35F6DD87-95C1-E2EE-E1A2-B19454A7AE16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26;p57">
              <a:extLst>
                <a:ext uri="{FF2B5EF4-FFF2-40B4-BE49-F238E27FC236}">
                  <a16:creationId xmlns:a16="http://schemas.microsoft.com/office/drawing/2014/main" id="{2B2B3BE3-4BD5-F514-962D-662018FC3FF9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27;p57">
              <a:extLst>
                <a:ext uri="{FF2B5EF4-FFF2-40B4-BE49-F238E27FC236}">
                  <a16:creationId xmlns:a16="http://schemas.microsoft.com/office/drawing/2014/main" id="{1B19FDC2-2826-B778-B9CC-3D719C642BC6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28;p57">
              <a:extLst>
                <a:ext uri="{FF2B5EF4-FFF2-40B4-BE49-F238E27FC236}">
                  <a16:creationId xmlns:a16="http://schemas.microsoft.com/office/drawing/2014/main" id="{57500458-41A2-B9D9-1362-27E64F4F40B6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29;p57">
              <a:extLst>
                <a:ext uri="{FF2B5EF4-FFF2-40B4-BE49-F238E27FC236}">
                  <a16:creationId xmlns:a16="http://schemas.microsoft.com/office/drawing/2014/main" id="{0B202ED7-05EA-54B3-0076-610DBAAEB454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0;p57">
              <a:extLst>
                <a:ext uri="{FF2B5EF4-FFF2-40B4-BE49-F238E27FC236}">
                  <a16:creationId xmlns:a16="http://schemas.microsoft.com/office/drawing/2014/main" id="{AF51302E-399C-CA2C-8CE1-1844E2B49E25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31;p57">
              <a:extLst>
                <a:ext uri="{FF2B5EF4-FFF2-40B4-BE49-F238E27FC236}">
                  <a16:creationId xmlns:a16="http://schemas.microsoft.com/office/drawing/2014/main" id="{4708576A-253F-5773-C9A1-A5FC85D8495E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32;p57">
              <a:extLst>
                <a:ext uri="{FF2B5EF4-FFF2-40B4-BE49-F238E27FC236}">
                  <a16:creationId xmlns:a16="http://schemas.microsoft.com/office/drawing/2014/main" id="{4AB9245B-B723-BD79-4F12-F6BB7840BB43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33;p57">
              <a:extLst>
                <a:ext uri="{FF2B5EF4-FFF2-40B4-BE49-F238E27FC236}">
                  <a16:creationId xmlns:a16="http://schemas.microsoft.com/office/drawing/2014/main" id="{FA7B6DE0-3AD4-4248-CDB5-B24427DA5A10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34;p57">
              <a:extLst>
                <a:ext uri="{FF2B5EF4-FFF2-40B4-BE49-F238E27FC236}">
                  <a16:creationId xmlns:a16="http://schemas.microsoft.com/office/drawing/2014/main" id="{7B73740D-7A15-EA0D-1021-3E7AC269B5B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35;p57">
              <a:extLst>
                <a:ext uri="{FF2B5EF4-FFF2-40B4-BE49-F238E27FC236}">
                  <a16:creationId xmlns:a16="http://schemas.microsoft.com/office/drawing/2014/main" id="{9B80B341-CD6D-9694-EFCF-486A1FE4E32B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36;p57">
              <a:extLst>
                <a:ext uri="{FF2B5EF4-FFF2-40B4-BE49-F238E27FC236}">
                  <a16:creationId xmlns:a16="http://schemas.microsoft.com/office/drawing/2014/main" id="{C6BA7251-A6B8-0285-59E9-429A52BCAE7B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37;p57">
              <a:extLst>
                <a:ext uri="{FF2B5EF4-FFF2-40B4-BE49-F238E27FC236}">
                  <a16:creationId xmlns:a16="http://schemas.microsoft.com/office/drawing/2014/main" id="{E84D0E68-CD31-12AF-1F64-2623A169B3A1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38;p57">
              <a:extLst>
                <a:ext uri="{FF2B5EF4-FFF2-40B4-BE49-F238E27FC236}">
                  <a16:creationId xmlns:a16="http://schemas.microsoft.com/office/drawing/2014/main" id="{568BA8FB-EBEC-C48B-D608-480A4FC10BC6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39;p57">
              <a:extLst>
                <a:ext uri="{FF2B5EF4-FFF2-40B4-BE49-F238E27FC236}">
                  <a16:creationId xmlns:a16="http://schemas.microsoft.com/office/drawing/2014/main" id="{4134E122-3D35-69F7-DAA9-24ED26CE42EF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0;p57">
              <a:extLst>
                <a:ext uri="{FF2B5EF4-FFF2-40B4-BE49-F238E27FC236}">
                  <a16:creationId xmlns:a16="http://schemas.microsoft.com/office/drawing/2014/main" id="{EF376DD3-08CB-81A0-C104-D7039E80DCFD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41;p57">
              <a:extLst>
                <a:ext uri="{FF2B5EF4-FFF2-40B4-BE49-F238E27FC236}">
                  <a16:creationId xmlns:a16="http://schemas.microsoft.com/office/drawing/2014/main" id="{B534D31E-344D-8E2E-AE20-D735B9FEA801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42;p57">
              <a:extLst>
                <a:ext uri="{FF2B5EF4-FFF2-40B4-BE49-F238E27FC236}">
                  <a16:creationId xmlns:a16="http://schemas.microsoft.com/office/drawing/2014/main" id="{A0203144-E42A-3410-ABAA-91080185723C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43;p57">
              <a:extLst>
                <a:ext uri="{FF2B5EF4-FFF2-40B4-BE49-F238E27FC236}">
                  <a16:creationId xmlns:a16="http://schemas.microsoft.com/office/drawing/2014/main" id="{5C3128EE-A39B-4359-CFBE-3C27EA478BCF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44;p57">
              <a:extLst>
                <a:ext uri="{FF2B5EF4-FFF2-40B4-BE49-F238E27FC236}">
                  <a16:creationId xmlns:a16="http://schemas.microsoft.com/office/drawing/2014/main" id="{DC392BD7-EDC4-4E31-CF19-F01D253287AF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45;p57">
              <a:extLst>
                <a:ext uri="{FF2B5EF4-FFF2-40B4-BE49-F238E27FC236}">
                  <a16:creationId xmlns:a16="http://schemas.microsoft.com/office/drawing/2014/main" id="{FE6710CD-E710-FF93-933B-D0DF12D31B52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46;p57">
              <a:extLst>
                <a:ext uri="{FF2B5EF4-FFF2-40B4-BE49-F238E27FC236}">
                  <a16:creationId xmlns:a16="http://schemas.microsoft.com/office/drawing/2014/main" id="{2D55F911-A9AD-CEDF-FD3B-E93FF98B8446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47;p57">
              <a:extLst>
                <a:ext uri="{FF2B5EF4-FFF2-40B4-BE49-F238E27FC236}">
                  <a16:creationId xmlns:a16="http://schemas.microsoft.com/office/drawing/2014/main" id="{F1744718-1466-9766-E8AD-6F711D7B54FC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48;p57">
              <a:extLst>
                <a:ext uri="{FF2B5EF4-FFF2-40B4-BE49-F238E27FC236}">
                  <a16:creationId xmlns:a16="http://schemas.microsoft.com/office/drawing/2014/main" id="{2E4E1265-8E28-B812-EB39-689969DB4797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49;p57">
              <a:extLst>
                <a:ext uri="{FF2B5EF4-FFF2-40B4-BE49-F238E27FC236}">
                  <a16:creationId xmlns:a16="http://schemas.microsoft.com/office/drawing/2014/main" id="{29154801-8280-09B7-419B-D3974F615BA1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0;p57">
              <a:extLst>
                <a:ext uri="{FF2B5EF4-FFF2-40B4-BE49-F238E27FC236}">
                  <a16:creationId xmlns:a16="http://schemas.microsoft.com/office/drawing/2014/main" id="{5E0F828C-EB94-855D-70A7-7EB36BAED0F6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51;p57">
              <a:extLst>
                <a:ext uri="{FF2B5EF4-FFF2-40B4-BE49-F238E27FC236}">
                  <a16:creationId xmlns:a16="http://schemas.microsoft.com/office/drawing/2014/main" id="{EDDBFC29-6E95-D98D-E73B-03085F269EA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52;p57">
              <a:extLst>
                <a:ext uri="{FF2B5EF4-FFF2-40B4-BE49-F238E27FC236}">
                  <a16:creationId xmlns:a16="http://schemas.microsoft.com/office/drawing/2014/main" id="{FE573CB0-8E4E-C835-2649-88BA5D698CF1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53;p57">
              <a:extLst>
                <a:ext uri="{FF2B5EF4-FFF2-40B4-BE49-F238E27FC236}">
                  <a16:creationId xmlns:a16="http://schemas.microsoft.com/office/drawing/2014/main" id="{F95F7677-AAF5-0EB1-2287-198A0992D088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54;p57">
              <a:extLst>
                <a:ext uri="{FF2B5EF4-FFF2-40B4-BE49-F238E27FC236}">
                  <a16:creationId xmlns:a16="http://schemas.microsoft.com/office/drawing/2014/main" id="{98F487F0-5FE5-8B25-86EB-91EBED73921A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55;p57">
              <a:extLst>
                <a:ext uri="{FF2B5EF4-FFF2-40B4-BE49-F238E27FC236}">
                  <a16:creationId xmlns:a16="http://schemas.microsoft.com/office/drawing/2014/main" id="{56F660B5-3730-319E-63DD-A02675EDE8C1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56;p57">
              <a:extLst>
                <a:ext uri="{FF2B5EF4-FFF2-40B4-BE49-F238E27FC236}">
                  <a16:creationId xmlns:a16="http://schemas.microsoft.com/office/drawing/2014/main" id="{EB7774E9-5B58-0E39-50EB-53309E1B6ECE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57;p57">
              <a:extLst>
                <a:ext uri="{FF2B5EF4-FFF2-40B4-BE49-F238E27FC236}">
                  <a16:creationId xmlns:a16="http://schemas.microsoft.com/office/drawing/2014/main" id="{68B088D1-4211-CE8C-F79A-B9EDA6AD72B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58;p57">
              <a:extLst>
                <a:ext uri="{FF2B5EF4-FFF2-40B4-BE49-F238E27FC236}">
                  <a16:creationId xmlns:a16="http://schemas.microsoft.com/office/drawing/2014/main" id="{E937191E-A727-EA38-A49F-031559F1D0BC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59;p57">
              <a:extLst>
                <a:ext uri="{FF2B5EF4-FFF2-40B4-BE49-F238E27FC236}">
                  <a16:creationId xmlns:a16="http://schemas.microsoft.com/office/drawing/2014/main" id="{255AAE9A-2DB5-1E3D-D600-76BC2766863D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0;p57">
              <a:extLst>
                <a:ext uri="{FF2B5EF4-FFF2-40B4-BE49-F238E27FC236}">
                  <a16:creationId xmlns:a16="http://schemas.microsoft.com/office/drawing/2014/main" id="{E254C18A-B044-FD64-5815-79A1736D1E87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61;p57">
              <a:extLst>
                <a:ext uri="{FF2B5EF4-FFF2-40B4-BE49-F238E27FC236}">
                  <a16:creationId xmlns:a16="http://schemas.microsoft.com/office/drawing/2014/main" id="{B3E0780D-A56B-EAD8-088A-B886C85AFF2F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62;p57">
              <a:extLst>
                <a:ext uri="{FF2B5EF4-FFF2-40B4-BE49-F238E27FC236}">
                  <a16:creationId xmlns:a16="http://schemas.microsoft.com/office/drawing/2014/main" id="{4191CE4E-DC81-F399-4559-18146DB45243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63;p57">
              <a:extLst>
                <a:ext uri="{FF2B5EF4-FFF2-40B4-BE49-F238E27FC236}">
                  <a16:creationId xmlns:a16="http://schemas.microsoft.com/office/drawing/2014/main" id="{41CC678F-BC6B-A542-2C69-B3A5FA16E5F0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64;p57">
              <a:extLst>
                <a:ext uri="{FF2B5EF4-FFF2-40B4-BE49-F238E27FC236}">
                  <a16:creationId xmlns:a16="http://schemas.microsoft.com/office/drawing/2014/main" id="{69E6EED5-FF7A-12BA-45CC-58175BAC80D3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65;p57">
              <a:extLst>
                <a:ext uri="{FF2B5EF4-FFF2-40B4-BE49-F238E27FC236}">
                  <a16:creationId xmlns:a16="http://schemas.microsoft.com/office/drawing/2014/main" id="{7C8EC857-4968-B693-FD6B-233C125C8341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66;p57">
              <a:extLst>
                <a:ext uri="{FF2B5EF4-FFF2-40B4-BE49-F238E27FC236}">
                  <a16:creationId xmlns:a16="http://schemas.microsoft.com/office/drawing/2014/main" id="{7A1234CC-89BC-2675-665B-D3599EB9FA6C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67;p57">
              <a:extLst>
                <a:ext uri="{FF2B5EF4-FFF2-40B4-BE49-F238E27FC236}">
                  <a16:creationId xmlns:a16="http://schemas.microsoft.com/office/drawing/2014/main" id="{E4E1F6F3-8EBE-937D-1B7B-08DFF091EFB6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68;p57">
              <a:extLst>
                <a:ext uri="{FF2B5EF4-FFF2-40B4-BE49-F238E27FC236}">
                  <a16:creationId xmlns:a16="http://schemas.microsoft.com/office/drawing/2014/main" id="{48BEFF51-D11B-755C-D9B6-ADE889EBB7DB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69;p57">
              <a:extLst>
                <a:ext uri="{FF2B5EF4-FFF2-40B4-BE49-F238E27FC236}">
                  <a16:creationId xmlns:a16="http://schemas.microsoft.com/office/drawing/2014/main" id="{46DA66E0-F5F4-8783-A498-4A86914084FA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0;p57">
              <a:extLst>
                <a:ext uri="{FF2B5EF4-FFF2-40B4-BE49-F238E27FC236}">
                  <a16:creationId xmlns:a16="http://schemas.microsoft.com/office/drawing/2014/main" id="{EF6A51EB-8C60-959D-F1B6-23179D8B542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71;p57">
              <a:extLst>
                <a:ext uri="{FF2B5EF4-FFF2-40B4-BE49-F238E27FC236}">
                  <a16:creationId xmlns:a16="http://schemas.microsoft.com/office/drawing/2014/main" id="{4A8B062D-6D4B-4E7D-B7AB-0D8F820A3A1B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72;p57">
              <a:extLst>
                <a:ext uri="{FF2B5EF4-FFF2-40B4-BE49-F238E27FC236}">
                  <a16:creationId xmlns:a16="http://schemas.microsoft.com/office/drawing/2014/main" id="{5F081523-76C6-07A2-4D9A-E765515C229F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73;p57">
              <a:extLst>
                <a:ext uri="{FF2B5EF4-FFF2-40B4-BE49-F238E27FC236}">
                  <a16:creationId xmlns:a16="http://schemas.microsoft.com/office/drawing/2014/main" id="{AF79F5FE-5A6E-C993-96BC-D0A12A6A1796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74;p57">
              <a:extLst>
                <a:ext uri="{FF2B5EF4-FFF2-40B4-BE49-F238E27FC236}">
                  <a16:creationId xmlns:a16="http://schemas.microsoft.com/office/drawing/2014/main" id="{595D74D4-43F0-D34E-8549-F18B9E30FAF3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75;p57">
              <a:extLst>
                <a:ext uri="{FF2B5EF4-FFF2-40B4-BE49-F238E27FC236}">
                  <a16:creationId xmlns:a16="http://schemas.microsoft.com/office/drawing/2014/main" id="{630C4176-F111-EF6A-4FF0-08E985C01BD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1076;p57">
              <a:extLst>
                <a:ext uri="{FF2B5EF4-FFF2-40B4-BE49-F238E27FC236}">
                  <a16:creationId xmlns:a16="http://schemas.microsoft.com/office/drawing/2014/main" id="{8082C10B-BE00-D257-7A1B-852E33A226D7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1077;p57">
              <a:extLst>
                <a:ext uri="{FF2B5EF4-FFF2-40B4-BE49-F238E27FC236}">
                  <a16:creationId xmlns:a16="http://schemas.microsoft.com/office/drawing/2014/main" id="{9C45E9FA-9790-04BA-9FC3-E3C24F1560E9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1078;p57">
              <a:extLst>
                <a:ext uri="{FF2B5EF4-FFF2-40B4-BE49-F238E27FC236}">
                  <a16:creationId xmlns:a16="http://schemas.microsoft.com/office/drawing/2014/main" id="{8A9CDE0B-9D9B-1375-BD6F-F9A75F3E20E8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079;p57">
              <a:extLst>
                <a:ext uri="{FF2B5EF4-FFF2-40B4-BE49-F238E27FC236}">
                  <a16:creationId xmlns:a16="http://schemas.microsoft.com/office/drawing/2014/main" id="{1035A386-4231-1342-6998-F41F994AB06B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1080;p57">
              <a:extLst>
                <a:ext uri="{FF2B5EF4-FFF2-40B4-BE49-F238E27FC236}">
                  <a16:creationId xmlns:a16="http://schemas.microsoft.com/office/drawing/2014/main" id="{B634696C-27FF-428E-024D-834CCC1BF17E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956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Da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AB090BC0-DE1F-00F0-3CB9-00235E301367}"/>
              </a:ext>
            </a:extLst>
          </p:cNvPr>
          <p:cNvSpPr/>
          <p:nvPr userDrawn="1"/>
        </p:nvSpPr>
        <p:spPr>
          <a:xfrm>
            <a:off x="0" y="1756415"/>
            <a:ext cx="12192000" cy="5182865"/>
          </a:xfrm>
          <a:prstGeom prst="rect">
            <a:avLst/>
          </a:prstGeom>
          <a:solidFill>
            <a:srgbClr val="004E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73;p11">
            <a:extLst>
              <a:ext uri="{FF2B5EF4-FFF2-40B4-BE49-F238E27FC236}">
                <a16:creationId xmlns:a16="http://schemas.microsoft.com/office/drawing/2014/main" id="{DBD02C13-E196-9663-ADA8-A7C21630D5B8}"/>
              </a:ext>
            </a:extLst>
          </p:cNvPr>
          <p:cNvSpPr/>
          <p:nvPr userDrawn="1"/>
        </p:nvSpPr>
        <p:spPr>
          <a:xfrm rot="10800000" flipH="1">
            <a:off x="9460549" y="-57930"/>
            <a:ext cx="2806589" cy="3100543"/>
          </a:xfrm>
          <a:custGeom>
            <a:avLst/>
            <a:gdLst/>
            <a:ahLst/>
            <a:cxnLst/>
            <a:rect l="l" t="t" r="r" b="b"/>
            <a:pathLst>
              <a:path w="54234" h="68069" extrusionOk="0">
                <a:moveTo>
                  <a:pt x="34553" y="2906"/>
                </a:moveTo>
                <a:lnTo>
                  <a:pt x="1" y="67866"/>
                </a:lnTo>
                <a:lnTo>
                  <a:pt x="54234" y="68068"/>
                </a:lnTo>
                <a:lnTo>
                  <a:pt x="54234" y="0"/>
                </a:lnTo>
                <a:lnTo>
                  <a:pt x="39399" y="0"/>
                </a:lnTo>
                <a:cubicBezTo>
                  <a:pt x="37363" y="0"/>
                  <a:pt x="35505" y="1120"/>
                  <a:pt x="34553" y="29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F124337-72F8-D804-D66F-9CAFDC0A1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01" y="5932983"/>
            <a:ext cx="1623124" cy="431904"/>
          </a:xfrm>
          <a:prstGeom prst="rect">
            <a:avLst/>
          </a:prstGeom>
        </p:spPr>
      </p:pic>
      <p:grpSp>
        <p:nvGrpSpPr>
          <p:cNvPr id="6" name="Google Shape;840;p57">
            <a:extLst>
              <a:ext uri="{FF2B5EF4-FFF2-40B4-BE49-F238E27FC236}">
                <a16:creationId xmlns:a16="http://schemas.microsoft.com/office/drawing/2014/main" id="{57024B48-8B01-2F23-6A27-D3E8BCF2CBE0}"/>
              </a:ext>
            </a:extLst>
          </p:cNvPr>
          <p:cNvGrpSpPr/>
          <p:nvPr userDrawn="1"/>
        </p:nvGrpSpPr>
        <p:grpSpPr>
          <a:xfrm rot="5400000">
            <a:off x="-1201263" y="5662965"/>
            <a:ext cx="2802053" cy="871493"/>
            <a:chOff x="731831" y="1315631"/>
            <a:chExt cx="2101540" cy="653620"/>
          </a:xfrm>
          <a:solidFill>
            <a:schemeClr val="accent4"/>
          </a:solidFill>
        </p:grpSpPr>
        <p:sp>
          <p:nvSpPr>
            <p:cNvPr id="7" name="Google Shape;841;p57">
              <a:extLst>
                <a:ext uri="{FF2B5EF4-FFF2-40B4-BE49-F238E27FC236}">
                  <a16:creationId xmlns:a16="http://schemas.microsoft.com/office/drawing/2014/main" id="{A5205E87-8E38-07D2-0ABB-5730D46EE3B1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2;p57">
              <a:extLst>
                <a:ext uri="{FF2B5EF4-FFF2-40B4-BE49-F238E27FC236}">
                  <a16:creationId xmlns:a16="http://schemas.microsoft.com/office/drawing/2014/main" id="{0189616D-2E52-5B2C-91C9-D4A2B2B0D722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3;p57">
              <a:extLst>
                <a:ext uri="{FF2B5EF4-FFF2-40B4-BE49-F238E27FC236}">
                  <a16:creationId xmlns:a16="http://schemas.microsoft.com/office/drawing/2014/main" id="{29FB1BFD-8279-C723-D260-0246C2C15892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44;p57">
              <a:extLst>
                <a:ext uri="{FF2B5EF4-FFF2-40B4-BE49-F238E27FC236}">
                  <a16:creationId xmlns:a16="http://schemas.microsoft.com/office/drawing/2014/main" id="{29FABEB7-D765-3347-C017-2B504ACF5BF1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45;p57">
              <a:extLst>
                <a:ext uri="{FF2B5EF4-FFF2-40B4-BE49-F238E27FC236}">
                  <a16:creationId xmlns:a16="http://schemas.microsoft.com/office/drawing/2014/main" id="{415EF74E-CF07-B0B8-2AA9-BE3AB0670BEF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46;p57">
              <a:extLst>
                <a:ext uri="{FF2B5EF4-FFF2-40B4-BE49-F238E27FC236}">
                  <a16:creationId xmlns:a16="http://schemas.microsoft.com/office/drawing/2014/main" id="{930D8225-3468-C163-D2FC-6ADA67DCDADA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47;p57">
              <a:extLst>
                <a:ext uri="{FF2B5EF4-FFF2-40B4-BE49-F238E27FC236}">
                  <a16:creationId xmlns:a16="http://schemas.microsoft.com/office/drawing/2014/main" id="{D48E8327-61BB-7CBC-AC54-5A92D374CF9C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8;p57">
              <a:extLst>
                <a:ext uri="{FF2B5EF4-FFF2-40B4-BE49-F238E27FC236}">
                  <a16:creationId xmlns:a16="http://schemas.microsoft.com/office/drawing/2014/main" id="{AC7A784A-F595-7233-08A3-2A9B1AE61086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9;p57">
              <a:extLst>
                <a:ext uri="{FF2B5EF4-FFF2-40B4-BE49-F238E27FC236}">
                  <a16:creationId xmlns:a16="http://schemas.microsoft.com/office/drawing/2014/main" id="{C52EFB64-F253-9ED7-4729-930C6371C42F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50;p57">
              <a:extLst>
                <a:ext uri="{FF2B5EF4-FFF2-40B4-BE49-F238E27FC236}">
                  <a16:creationId xmlns:a16="http://schemas.microsoft.com/office/drawing/2014/main" id="{1B3972C8-1605-2D76-9461-385EB006C71E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51;p57">
              <a:extLst>
                <a:ext uri="{FF2B5EF4-FFF2-40B4-BE49-F238E27FC236}">
                  <a16:creationId xmlns:a16="http://schemas.microsoft.com/office/drawing/2014/main" id="{B48EED41-A2E8-262E-64D2-790502691F33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52;p57">
              <a:extLst>
                <a:ext uri="{FF2B5EF4-FFF2-40B4-BE49-F238E27FC236}">
                  <a16:creationId xmlns:a16="http://schemas.microsoft.com/office/drawing/2014/main" id="{CDB8E213-ADFA-0936-D7D8-9685E005402A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53;p57">
              <a:extLst>
                <a:ext uri="{FF2B5EF4-FFF2-40B4-BE49-F238E27FC236}">
                  <a16:creationId xmlns:a16="http://schemas.microsoft.com/office/drawing/2014/main" id="{61507D43-B9E6-A268-8EFE-1F9429C4CF3A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54;p57">
              <a:extLst>
                <a:ext uri="{FF2B5EF4-FFF2-40B4-BE49-F238E27FC236}">
                  <a16:creationId xmlns:a16="http://schemas.microsoft.com/office/drawing/2014/main" id="{48ABCCDC-D5FA-D0DA-DDFD-3CE5DAFF30C2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55;p57">
              <a:extLst>
                <a:ext uri="{FF2B5EF4-FFF2-40B4-BE49-F238E27FC236}">
                  <a16:creationId xmlns:a16="http://schemas.microsoft.com/office/drawing/2014/main" id="{A0DE21F9-543F-EBE8-150B-477DF36203D6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56;p57">
              <a:extLst>
                <a:ext uri="{FF2B5EF4-FFF2-40B4-BE49-F238E27FC236}">
                  <a16:creationId xmlns:a16="http://schemas.microsoft.com/office/drawing/2014/main" id="{0EB47E11-ED3E-6789-74EF-D497BA31F931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57;p57">
              <a:extLst>
                <a:ext uri="{FF2B5EF4-FFF2-40B4-BE49-F238E27FC236}">
                  <a16:creationId xmlns:a16="http://schemas.microsoft.com/office/drawing/2014/main" id="{39B501F0-E5CF-218D-F199-5A3A6173354B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58;p57">
              <a:extLst>
                <a:ext uri="{FF2B5EF4-FFF2-40B4-BE49-F238E27FC236}">
                  <a16:creationId xmlns:a16="http://schemas.microsoft.com/office/drawing/2014/main" id="{463742E9-8777-AB20-357B-76772DF0F438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59;p57">
              <a:extLst>
                <a:ext uri="{FF2B5EF4-FFF2-40B4-BE49-F238E27FC236}">
                  <a16:creationId xmlns:a16="http://schemas.microsoft.com/office/drawing/2014/main" id="{2C125A03-0318-7C57-FF10-AC0A9CD73AE9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60;p57">
              <a:extLst>
                <a:ext uri="{FF2B5EF4-FFF2-40B4-BE49-F238E27FC236}">
                  <a16:creationId xmlns:a16="http://schemas.microsoft.com/office/drawing/2014/main" id="{94C717BF-4221-F0E3-F785-1AF00A805E90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61;p57">
              <a:extLst>
                <a:ext uri="{FF2B5EF4-FFF2-40B4-BE49-F238E27FC236}">
                  <a16:creationId xmlns:a16="http://schemas.microsoft.com/office/drawing/2014/main" id="{514B2154-48E1-ECC9-49C7-23BB18E4D7BC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62;p57">
              <a:extLst>
                <a:ext uri="{FF2B5EF4-FFF2-40B4-BE49-F238E27FC236}">
                  <a16:creationId xmlns:a16="http://schemas.microsoft.com/office/drawing/2014/main" id="{C3BC9F97-8548-E2A7-6A25-73567F5A7E7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63;p57">
              <a:extLst>
                <a:ext uri="{FF2B5EF4-FFF2-40B4-BE49-F238E27FC236}">
                  <a16:creationId xmlns:a16="http://schemas.microsoft.com/office/drawing/2014/main" id="{8D9D35A8-D1A2-7E6B-7CD7-6F70AAD645FF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64;p57">
              <a:extLst>
                <a:ext uri="{FF2B5EF4-FFF2-40B4-BE49-F238E27FC236}">
                  <a16:creationId xmlns:a16="http://schemas.microsoft.com/office/drawing/2014/main" id="{BED08054-71F6-903F-51AA-2E9197377032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65;p57">
              <a:extLst>
                <a:ext uri="{FF2B5EF4-FFF2-40B4-BE49-F238E27FC236}">
                  <a16:creationId xmlns:a16="http://schemas.microsoft.com/office/drawing/2014/main" id="{B6F3373B-8A89-17E8-A39E-0EC4A1669C77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66;p57">
              <a:extLst>
                <a:ext uri="{FF2B5EF4-FFF2-40B4-BE49-F238E27FC236}">
                  <a16:creationId xmlns:a16="http://schemas.microsoft.com/office/drawing/2014/main" id="{7FAF40B6-083F-3954-97C1-D825C14EA4A0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67;p57">
              <a:extLst>
                <a:ext uri="{FF2B5EF4-FFF2-40B4-BE49-F238E27FC236}">
                  <a16:creationId xmlns:a16="http://schemas.microsoft.com/office/drawing/2014/main" id="{D7E2B914-CEBD-81B7-EFA7-1DEB2569FF46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68;p57">
              <a:extLst>
                <a:ext uri="{FF2B5EF4-FFF2-40B4-BE49-F238E27FC236}">
                  <a16:creationId xmlns:a16="http://schemas.microsoft.com/office/drawing/2014/main" id="{6AA662AA-0B03-9FDD-8FAD-1A5A006763AE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69;p57">
              <a:extLst>
                <a:ext uri="{FF2B5EF4-FFF2-40B4-BE49-F238E27FC236}">
                  <a16:creationId xmlns:a16="http://schemas.microsoft.com/office/drawing/2014/main" id="{2EB0B1D9-B487-704C-F770-269600863801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70;p57">
              <a:extLst>
                <a:ext uri="{FF2B5EF4-FFF2-40B4-BE49-F238E27FC236}">
                  <a16:creationId xmlns:a16="http://schemas.microsoft.com/office/drawing/2014/main" id="{E5C94F6B-5A2D-E818-EA87-1E68921EE5AB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71;p57">
              <a:extLst>
                <a:ext uri="{FF2B5EF4-FFF2-40B4-BE49-F238E27FC236}">
                  <a16:creationId xmlns:a16="http://schemas.microsoft.com/office/drawing/2014/main" id="{C04FB88C-09CE-388B-2B72-89E59BBE1EBD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72;p57">
              <a:extLst>
                <a:ext uri="{FF2B5EF4-FFF2-40B4-BE49-F238E27FC236}">
                  <a16:creationId xmlns:a16="http://schemas.microsoft.com/office/drawing/2014/main" id="{46CC178A-7816-83A2-9C1E-160495D4D06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73;p57">
              <a:extLst>
                <a:ext uri="{FF2B5EF4-FFF2-40B4-BE49-F238E27FC236}">
                  <a16:creationId xmlns:a16="http://schemas.microsoft.com/office/drawing/2014/main" id="{2C464896-AD06-6BFF-BDFB-3262D88C4838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74;p57">
              <a:extLst>
                <a:ext uri="{FF2B5EF4-FFF2-40B4-BE49-F238E27FC236}">
                  <a16:creationId xmlns:a16="http://schemas.microsoft.com/office/drawing/2014/main" id="{37F7690F-1ED6-54BB-CE50-353DDD03FCC3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75;p57">
              <a:extLst>
                <a:ext uri="{FF2B5EF4-FFF2-40B4-BE49-F238E27FC236}">
                  <a16:creationId xmlns:a16="http://schemas.microsoft.com/office/drawing/2014/main" id="{A3FADD08-9FFE-576F-6FF9-CBC0A9DC9761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76;p57">
              <a:extLst>
                <a:ext uri="{FF2B5EF4-FFF2-40B4-BE49-F238E27FC236}">
                  <a16:creationId xmlns:a16="http://schemas.microsoft.com/office/drawing/2014/main" id="{0B16375E-98F3-DBDF-4F94-CE9814DDD008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77;p57">
              <a:extLst>
                <a:ext uri="{FF2B5EF4-FFF2-40B4-BE49-F238E27FC236}">
                  <a16:creationId xmlns:a16="http://schemas.microsoft.com/office/drawing/2014/main" id="{39B7D562-3169-4434-CFAE-AB94105575C5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78;p57">
              <a:extLst>
                <a:ext uri="{FF2B5EF4-FFF2-40B4-BE49-F238E27FC236}">
                  <a16:creationId xmlns:a16="http://schemas.microsoft.com/office/drawing/2014/main" id="{BE0DF285-213F-1C9A-D60B-2B27B04146E7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79;p57">
              <a:extLst>
                <a:ext uri="{FF2B5EF4-FFF2-40B4-BE49-F238E27FC236}">
                  <a16:creationId xmlns:a16="http://schemas.microsoft.com/office/drawing/2014/main" id="{EE104D91-CF46-E62F-0CCA-DD905ECB3D44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0;p57">
              <a:extLst>
                <a:ext uri="{FF2B5EF4-FFF2-40B4-BE49-F238E27FC236}">
                  <a16:creationId xmlns:a16="http://schemas.microsoft.com/office/drawing/2014/main" id="{FDBCDC96-BA15-8C22-7E51-3D6E1208A55F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81;p57">
              <a:extLst>
                <a:ext uri="{FF2B5EF4-FFF2-40B4-BE49-F238E27FC236}">
                  <a16:creationId xmlns:a16="http://schemas.microsoft.com/office/drawing/2014/main" id="{FD8C53AA-4970-6A2C-5149-A5E211CA5D2D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82;p57">
              <a:extLst>
                <a:ext uri="{FF2B5EF4-FFF2-40B4-BE49-F238E27FC236}">
                  <a16:creationId xmlns:a16="http://schemas.microsoft.com/office/drawing/2014/main" id="{BA2588DB-9432-C9A4-43CD-91632CD43882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83;p57">
              <a:extLst>
                <a:ext uri="{FF2B5EF4-FFF2-40B4-BE49-F238E27FC236}">
                  <a16:creationId xmlns:a16="http://schemas.microsoft.com/office/drawing/2014/main" id="{822E8CB7-A18E-1698-114E-3FA7B870B8F5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84;p57">
              <a:extLst>
                <a:ext uri="{FF2B5EF4-FFF2-40B4-BE49-F238E27FC236}">
                  <a16:creationId xmlns:a16="http://schemas.microsoft.com/office/drawing/2014/main" id="{39DAF36B-7FFA-77F9-FC96-9F071025D25D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85;p57">
              <a:extLst>
                <a:ext uri="{FF2B5EF4-FFF2-40B4-BE49-F238E27FC236}">
                  <a16:creationId xmlns:a16="http://schemas.microsoft.com/office/drawing/2014/main" id="{C0132CC7-C78A-468E-AB94-342A8AD6B424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86;p57">
              <a:extLst>
                <a:ext uri="{FF2B5EF4-FFF2-40B4-BE49-F238E27FC236}">
                  <a16:creationId xmlns:a16="http://schemas.microsoft.com/office/drawing/2014/main" id="{110679DA-D15F-551F-C533-527F0B33EF2D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87;p57">
              <a:extLst>
                <a:ext uri="{FF2B5EF4-FFF2-40B4-BE49-F238E27FC236}">
                  <a16:creationId xmlns:a16="http://schemas.microsoft.com/office/drawing/2014/main" id="{E197B3FC-C79B-64BB-91C8-DE05BABDFF36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88;p57">
              <a:extLst>
                <a:ext uri="{FF2B5EF4-FFF2-40B4-BE49-F238E27FC236}">
                  <a16:creationId xmlns:a16="http://schemas.microsoft.com/office/drawing/2014/main" id="{9FCF47C0-A162-B1BB-8EDA-C109793D0462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89;p57">
              <a:extLst>
                <a:ext uri="{FF2B5EF4-FFF2-40B4-BE49-F238E27FC236}">
                  <a16:creationId xmlns:a16="http://schemas.microsoft.com/office/drawing/2014/main" id="{C917BF85-8D17-8C10-AB4F-D9BFDAAD0136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0;p57">
              <a:extLst>
                <a:ext uri="{FF2B5EF4-FFF2-40B4-BE49-F238E27FC236}">
                  <a16:creationId xmlns:a16="http://schemas.microsoft.com/office/drawing/2014/main" id="{5D409951-436F-A569-19FC-E285642D98E9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91;p57">
              <a:extLst>
                <a:ext uri="{FF2B5EF4-FFF2-40B4-BE49-F238E27FC236}">
                  <a16:creationId xmlns:a16="http://schemas.microsoft.com/office/drawing/2014/main" id="{4DCEE633-8888-B81A-3003-0AD81A5EC383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2;p57">
              <a:extLst>
                <a:ext uri="{FF2B5EF4-FFF2-40B4-BE49-F238E27FC236}">
                  <a16:creationId xmlns:a16="http://schemas.microsoft.com/office/drawing/2014/main" id="{3D1C8C26-1EA4-5143-51B2-C67A5B09CD1F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93;p57">
              <a:extLst>
                <a:ext uri="{FF2B5EF4-FFF2-40B4-BE49-F238E27FC236}">
                  <a16:creationId xmlns:a16="http://schemas.microsoft.com/office/drawing/2014/main" id="{6BA943D6-909D-695A-32AC-767B1F00C3A1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94;p57">
              <a:extLst>
                <a:ext uri="{FF2B5EF4-FFF2-40B4-BE49-F238E27FC236}">
                  <a16:creationId xmlns:a16="http://schemas.microsoft.com/office/drawing/2014/main" id="{E49E8153-1345-D5EF-AAF0-33496CACBB4B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895;p57">
              <a:extLst>
                <a:ext uri="{FF2B5EF4-FFF2-40B4-BE49-F238E27FC236}">
                  <a16:creationId xmlns:a16="http://schemas.microsoft.com/office/drawing/2014/main" id="{D6DA0D57-DCCA-477F-921A-395A2133F469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896;p57">
              <a:extLst>
                <a:ext uri="{FF2B5EF4-FFF2-40B4-BE49-F238E27FC236}">
                  <a16:creationId xmlns:a16="http://schemas.microsoft.com/office/drawing/2014/main" id="{A8DC3061-FD99-1CA0-CB8E-5F5CC143A113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897;p57">
              <a:extLst>
                <a:ext uri="{FF2B5EF4-FFF2-40B4-BE49-F238E27FC236}">
                  <a16:creationId xmlns:a16="http://schemas.microsoft.com/office/drawing/2014/main" id="{4CCDF15A-CFD0-8EDE-4665-647616FA5935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98;p57">
              <a:extLst>
                <a:ext uri="{FF2B5EF4-FFF2-40B4-BE49-F238E27FC236}">
                  <a16:creationId xmlns:a16="http://schemas.microsoft.com/office/drawing/2014/main" id="{22486788-8E91-9758-0DE3-ACDE80F03D1A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99;p57">
              <a:extLst>
                <a:ext uri="{FF2B5EF4-FFF2-40B4-BE49-F238E27FC236}">
                  <a16:creationId xmlns:a16="http://schemas.microsoft.com/office/drawing/2014/main" id="{9CE23CF8-741F-ACFE-372E-D0B0A3AACF5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00;p57">
              <a:extLst>
                <a:ext uri="{FF2B5EF4-FFF2-40B4-BE49-F238E27FC236}">
                  <a16:creationId xmlns:a16="http://schemas.microsoft.com/office/drawing/2014/main" id="{29AE0C12-A97A-0B8A-F41A-135CD0E578E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01;p57">
              <a:extLst>
                <a:ext uri="{FF2B5EF4-FFF2-40B4-BE49-F238E27FC236}">
                  <a16:creationId xmlns:a16="http://schemas.microsoft.com/office/drawing/2014/main" id="{9F2082DB-56D3-97D2-64AF-3FFA30226423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02;p57">
              <a:extLst>
                <a:ext uri="{FF2B5EF4-FFF2-40B4-BE49-F238E27FC236}">
                  <a16:creationId xmlns:a16="http://schemas.microsoft.com/office/drawing/2014/main" id="{43B07C80-AED7-52CB-17E4-8AEA27AD2506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03;p57">
              <a:extLst>
                <a:ext uri="{FF2B5EF4-FFF2-40B4-BE49-F238E27FC236}">
                  <a16:creationId xmlns:a16="http://schemas.microsoft.com/office/drawing/2014/main" id="{9FC440FD-9C1D-E5B0-366B-E7EDC2EBADF1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04;p57">
              <a:extLst>
                <a:ext uri="{FF2B5EF4-FFF2-40B4-BE49-F238E27FC236}">
                  <a16:creationId xmlns:a16="http://schemas.microsoft.com/office/drawing/2014/main" id="{76C2ECCF-10C2-ADD4-FBB4-CF0551FE4AE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05;p57">
              <a:extLst>
                <a:ext uri="{FF2B5EF4-FFF2-40B4-BE49-F238E27FC236}">
                  <a16:creationId xmlns:a16="http://schemas.microsoft.com/office/drawing/2014/main" id="{6298FB1D-5B53-EBBD-4BF7-A29BA7D00A48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06;p57">
              <a:extLst>
                <a:ext uri="{FF2B5EF4-FFF2-40B4-BE49-F238E27FC236}">
                  <a16:creationId xmlns:a16="http://schemas.microsoft.com/office/drawing/2014/main" id="{C1C7A98C-EA4F-B0D5-59FC-D7DA37556B90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07;p57">
              <a:extLst>
                <a:ext uri="{FF2B5EF4-FFF2-40B4-BE49-F238E27FC236}">
                  <a16:creationId xmlns:a16="http://schemas.microsoft.com/office/drawing/2014/main" id="{CB0FB704-91E8-7B19-63E2-708839FFA15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8;p57">
              <a:extLst>
                <a:ext uri="{FF2B5EF4-FFF2-40B4-BE49-F238E27FC236}">
                  <a16:creationId xmlns:a16="http://schemas.microsoft.com/office/drawing/2014/main" id="{9173E3BD-7D8C-2661-8529-55A39D815186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09;p57">
              <a:extLst>
                <a:ext uri="{FF2B5EF4-FFF2-40B4-BE49-F238E27FC236}">
                  <a16:creationId xmlns:a16="http://schemas.microsoft.com/office/drawing/2014/main" id="{6AAFA198-2431-3FFA-07F4-EB0AB3F1AF88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10;p57">
              <a:extLst>
                <a:ext uri="{FF2B5EF4-FFF2-40B4-BE49-F238E27FC236}">
                  <a16:creationId xmlns:a16="http://schemas.microsoft.com/office/drawing/2014/main" id="{F19C3705-3FB2-3304-CD3E-149A6649277B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11;p57">
              <a:extLst>
                <a:ext uri="{FF2B5EF4-FFF2-40B4-BE49-F238E27FC236}">
                  <a16:creationId xmlns:a16="http://schemas.microsoft.com/office/drawing/2014/main" id="{E7A47322-1AF0-E0D8-FC70-39ABC93538A7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12;p57">
              <a:extLst>
                <a:ext uri="{FF2B5EF4-FFF2-40B4-BE49-F238E27FC236}">
                  <a16:creationId xmlns:a16="http://schemas.microsoft.com/office/drawing/2014/main" id="{5CE26DB9-4BD1-B155-E413-A9EEA1413D85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13;p57">
              <a:extLst>
                <a:ext uri="{FF2B5EF4-FFF2-40B4-BE49-F238E27FC236}">
                  <a16:creationId xmlns:a16="http://schemas.microsoft.com/office/drawing/2014/main" id="{DBEE1FBD-3C27-209D-6FCC-4EEB3D10DAF5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14;p57">
              <a:extLst>
                <a:ext uri="{FF2B5EF4-FFF2-40B4-BE49-F238E27FC236}">
                  <a16:creationId xmlns:a16="http://schemas.microsoft.com/office/drawing/2014/main" id="{E67A060F-0AED-D6D9-DD12-5584A03D123E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15;p57">
              <a:extLst>
                <a:ext uri="{FF2B5EF4-FFF2-40B4-BE49-F238E27FC236}">
                  <a16:creationId xmlns:a16="http://schemas.microsoft.com/office/drawing/2014/main" id="{B3ED86E4-2D14-A5A2-7020-5C74DB47D07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16;p57">
              <a:extLst>
                <a:ext uri="{FF2B5EF4-FFF2-40B4-BE49-F238E27FC236}">
                  <a16:creationId xmlns:a16="http://schemas.microsoft.com/office/drawing/2014/main" id="{B8E919BA-CE66-9D83-6D93-3F3E47041285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17;p57">
              <a:extLst>
                <a:ext uri="{FF2B5EF4-FFF2-40B4-BE49-F238E27FC236}">
                  <a16:creationId xmlns:a16="http://schemas.microsoft.com/office/drawing/2014/main" id="{1B270669-1190-6B2A-8C74-E1C0B94A7FB9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18;p57">
              <a:extLst>
                <a:ext uri="{FF2B5EF4-FFF2-40B4-BE49-F238E27FC236}">
                  <a16:creationId xmlns:a16="http://schemas.microsoft.com/office/drawing/2014/main" id="{48F2E9DD-3405-3701-669E-2B120B88BE2B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19;p57">
              <a:extLst>
                <a:ext uri="{FF2B5EF4-FFF2-40B4-BE49-F238E27FC236}">
                  <a16:creationId xmlns:a16="http://schemas.microsoft.com/office/drawing/2014/main" id="{E6C4CFD6-8FDB-FCA8-A068-258BB9180056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20;p57">
              <a:extLst>
                <a:ext uri="{FF2B5EF4-FFF2-40B4-BE49-F238E27FC236}">
                  <a16:creationId xmlns:a16="http://schemas.microsoft.com/office/drawing/2014/main" id="{8540A830-D63D-00E7-63B4-FC89E30C34DF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21;p57">
              <a:extLst>
                <a:ext uri="{FF2B5EF4-FFF2-40B4-BE49-F238E27FC236}">
                  <a16:creationId xmlns:a16="http://schemas.microsoft.com/office/drawing/2014/main" id="{01D9B0C0-AFBC-1EBA-29B8-C0D6E42C3FD1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22;p57">
              <a:extLst>
                <a:ext uri="{FF2B5EF4-FFF2-40B4-BE49-F238E27FC236}">
                  <a16:creationId xmlns:a16="http://schemas.microsoft.com/office/drawing/2014/main" id="{803F090A-63D4-1B76-F77A-8AD9259FD8CC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23;p57">
              <a:extLst>
                <a:ext uri="{FF2B5EF4-FFF2-40B4-BE49-F238E27FC236}">
                  <a16:creationId xmlns:a16="http://schemas.microsoft.com/office/drawing/2014/main" id="{380226E7-1BE9-1ACB-1C61-4B8B7C3CF57B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24;p57">
              <a:extLst>
                <a:ext uri="{FF2B5EF4-FFF2-40B4-BE49-F238E27FC236}">
                  <a16:creationId xmlns:a16="http://schemas.microsoft.com/office/drawing/2014/main" id="{E0D10C2E-71C6-FF78-404F-90D46C9D4770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25;p57">
              <a:extLst>
                <a:ext uri="{FF2B5EF4-FFF2-40B4-BE49-F238E27FC236}">
                  <a16:creationId xmlns:a16="http://schemas.microsoft.com/office/drawing/2014/main" id="{8E8B7792-8BA8-2D74-0A22-9A306804ECBE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26;p57">
              <a:extLst>
                <a:ext uri="{FF2B5EF4-FFF2-40B4-BE49-F238E27FC236}">
                  <a16:creationId xmlns:a16="http://schemas.microsoft.com/office/drawing/2014/main" id="{16A1AC68-BCF0-F8E5-4E1C-055AE5C49160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27;p57">
              <a:extLst>
                <a:ext uri="{FF2B5EF4-FFF2-40B4-BE49-F238E27FC236}">
                  <a16:creationId xmlns:a16="http://schemas.microsoft.com/office/drawing/2014/main" id="{9DAF6085-B840-D814-3E6F-AC861F7D5C8E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28;p57">
              <a:extLst>
                <a:ext uri="{FF2B5EF4-FFF2-40B4-BE49-F238E27FC236}">
                  <a16:creationId xmlns:a16="http://schemas.microsoft.com/office/drawing/2014/main" id="{9DC21239-E1E6-2AA0-7AAD-745BEEAFFC21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29;p57">
              <a:extLst>
                <a:ext uri="{FF2B5EF4-FFF2-40B4-BE49-F238E27FC236}">
                  <a16:creationId xmlns:a16="http://schemas.microsoft.com/office/drawing/2014/main" id="{CBFD1721-EA65-900F-C176-4F5B7D156B46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30;p57">
              <a:extLst>
                <a:ext uri="{FF2B5EF4-FFF2-40B4-BE49-F238E27FC236}">
                  <a16:creationId xmlns:a16="http://schemas.microsoft.com/office/drawing/2014/main" id="{F51A4CE0-B86F-B35E-BCE1-04D2A248CAE4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31;p57">
              <a:extLst>
                <a:ext uri="{FF2B5EF4-FFF2-40B4-BE49-F238E27FC236}">
                  <a16:creationId xmlns:a16="http://schemas.microsoft.com/office/drawing/2014/main" id="{587B1B57-C5A4-18A5-18DC-8525A691B750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32;p57">
              <a:extLst>
                <a:ext uri="{FF2B5EF4-FFF2-40B4-BE49-F238E27FC236}">
                  <a16:creationId xmlns:a16="http://schemas.microsoft.com/office/drawing/2014/main" id="{9E9D077E-1265-1B1D-C378-0422221F5FEE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33;p57">
              <a:extLst>
                <a:ext uri="{FF2B5EF4-FFF2-40B4-BE49-F238E27FC236}">
                  <a16:creationId xmlns:a16="http://schemas.microsoft.com/office/drawing/2014/main" id="{A8EECFD3-6A28-46D7-A0A4-57BEDFD4CBCF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34;p57">
              <a:extLst>
                <a:ext uri="{FF2B5EF4-FFF2-40B4-BE49-F238E27FC236}">
                  <a16:creationId xmlns:a16="http://schemas.microsoft.com/office/drawing/2014/main" id="{B9CBA9BA-F647-512D-E241-9090E1D5D8DE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35;p57">
              <a:extLst>
                <a:ext uri="{FF2B5EF4-FFF2-40B4-BE49-F238E27FC236}">
                  <a16:creationId xmlns:a16="http://schemas.microsoft.com/office/drawing/2014/main" id="{673592A4-DACC-793D-07D7-3909B543D99D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36;p57">
              <a:extLst>
                <a:ext uri="{FF2B5EF4-FFF2-40B4-BE49-F238E27FC236}">
                  <a16:creationId xmlns:a16="http://schemas.microsoft.com/office/drawing/2014/main" id="{C48AF634-491A-9FF6-8C86-15E413409556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37;p57">
              <a:extLst>
                <a:ext uri="{FF2B5EF4-FFF2-40B4-BE49-F238E27FC236}">
                  <a16:creationId xmlns:a16="http://schemas.microsoft.com/office/drawing/2014/main" id="{4C7D8006-1813-4C68-AC7F-CE373876B7AB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38;p57">
              <a:extLst>
                <a:ext uri="{FF2B5EF4-FFF2-40B4-BE49-F238E27FC236}">
                  <a16:creationId xmlns:a16="http://schemas.microsoft.com/office/drawing/2014/main" id="{196F84E2-527B-485A-B384-40BC0A369889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39;p57">
              <a:extLst>
                <a:ext uri="{FF2B5EF4-FFF2-40B4-BE49-F238E27FC236}">
                  <a16:creationId xmlns:a16="http://schemas.microsoft.com/office/drawing/2014/main" id="{7E8373C5-E467-7D4E-B9D5-AA683813458B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40;p57">
              <a:extLst>
                <a:ext uri="{FF2B5EF4-FFF2-40B4-BE49-F238E27FC236}">
                  <a16:creationId xmlns:a16="http://schemas.microsoft.com/office/drawing/2014/main" id="{A0531817-F671-E046-68A8-8FA650D2E8E8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41;p57">
              <a:extLst>
                <a:ext uri="{FF2B5EF4-FFF2-40B4-BE49-F238E27FC236}">
                  <a16:creationId xmlns:a16="http://schemas.microsoft.com/office/drawing/2014/main" id="{5D3417F9-85A3-0A6C-F216-2700EF869848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42;p57">
              <a:extLst>
                <a:ext uri="{FF2B5EF4-FFF2-40B4-BE49-F238E27FC236}">
                  <a16:creationId xmlns:a16="http://schemas.microsoft.com/office/drawing/2014/main" id="{DC240067-9538-D2CE-4AB9-404C864DD91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43;p57">
              <a:extLst>
                <a:ext uri="{FF2B5EF4-FFF2-40B4-BE49-F238E27FC236}">
                  <a16:creationId xmlns:a16="http://schemas.microsoft.com/office/drawing/2014/main" id="{8B62CE17-CCF2-E8F7-5885-D582F31F5D63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44;p57">
              <a:extLst>
                <a:ext uri="{FF2B5EF4-FFF2-40B4-BE49-F238E27FC236}">
                  <a16:creationId xmlns:a16="http://schemas.microsoft.com/office/drawing/2014/main" id="{79574749-D99D-43F5-CE5F-08801754B9FA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45;p57">
              <a:extLst>
                <a:ext uri="{FF2B5EF4-FFF2-40B4-BE49-F238E27FC236}">
                  <a16:creationId xmlns:a16="http://schemas.microsoft.com/office/drawing/2014/main" id="{E988184A-BCFC-DB6F-74EB-147C1E740B3E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46;p57">
              <a:extLst>
                <a:ext uri="{FF2B5EF4-FFF2-40B4-BE49-F238E27FC236}">
                  <a16:creationId xmlns:a16="http://schemas.microsoft.com/office/drawing/2014/main" id="{0A214003-B022-DD34-0B94-0ACD26515F66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47;p57">
              <a:extLst>
                <a:ext uri="{FF2B5EF4-FFF2-40B4-BE49-F238E27FC236}">
                  <a16:creationId xmlns:a16="http://schemas.microsoft.com/office/drawing/2014/main" id="{6AABE8BE-6C9E-69A5-67D6-4AF5D7D467E5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48;p57">
              <a:extLst>
                <a:ext uri="{FF2B5EF4-FFF2-40B4-BE49-F238E27FC236}">
                  <a16:creationId xmlns:a16="http://schemas.microsoft.com/office/drawing/2014/main" id="{9F37BBE5-42DA-B33F-7172-4167B2700FC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49;p57">
              <a:extLst>
                <a:ext uri="{FF2B5EF4-FFF2-40B4-BE49-F238E27FC236}">
                  <a16:creationId xmlns:a16="http://schemas.microsoft.com/office/drawing/2014/main" id="{40D44B3C-76C4-D8F0-7DFC-C814CE1D3CEF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50;p57">
              <a:extLst>
                <a:ext uri="{FF2B5EF4-FFF2-40B4-BE49-F238E27FC236}">
                  <a16:creationId xmlns:a16="http://schemas.microsoft.com/office/drawing/2014/main" id="{F79C3083-6DAF-E071-4FE6-F8CCD3EDB075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51;p57">
              <a:extLst>
                <a:ext uri="{FF2B5EF4-FFF2-40B4-BE49-F238E27FC236}">
                  <a16:creationId xmlns:a16="http://schemas.microsoft.com/office/drawing/2014/main" id="{D49811F4-BE88-6D5D-2A68-9D948B21A2EE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52;p57">
              <a:extLst>
                <a:ext uri="{FF2B5EF4-FFF2-40B4-BE49-F238E27FC236}">
                  <a16:creationId xmlns:a16="http://schemas.microsoft.com/office/drawing/2014/main" id="{BA83C3AA-CA52-BDFB-310A-79858CA08F8A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53;p57">
              <a:extLst>
                <a:ext uri="{FF2B5EF4-FFF2-40B4-BE49-F238E27FC236}">
                  <a16:creationId xmlns:a16="http://schemas.microsoft.com/office/drawing/2014/main" id="{11F7DAE1-8315-D922-48C3-37FB43E5915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54;p57">
              <a:extLst>
                <a:ext uri="{FF2B5EF4-FFF2-40B4-BE49-F238E27FC236}">
                  <a16:creationId xmlns:a16="http://schemas.microsoft.com/office/drawing/2014/main" id="{9D53AB54-8B53-92E7-8D54-B5179528DC5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55;p57">
              <a:extLst>
                <a:ext uri="{FF2B5EF4-FFF2-40B4-BE49-F238E27FC236}">
                  <a16:creationId xmlns:a16="http://schemas.microsoft.com/office/drawing/2014/main" id="{A5410C50-ADE6-8B9C-CBC9-4ACED257BE0E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56;p57">
              <a:extLst>
                <a:ext uri="{FF2B5EF4-FFF2-40B4-BE49-F238E27FC236}">
                  <a16:creationId xmlns:a16="http://schemas.microsoft.com/office/drawing/2014/main" id="{C1973DF1-0FD7-FFD5-FEA2-4F499B158D93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57;p57">
              <a:extLst>
                <a:ext uri="{FF2B5EF4-FFF2-40B4-BE49-F238E27FC236}">
                  <a16:creationId xmlns:a16="http://schemas.microsoft.com/office/drawing/2014/main" id="{B3C784EA-1B5E-6728-6833-26CE09A93970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58;p57">
              <a:extLst>
                <a:ext uri="{FF2B5EF4-FFF2-40B4-BE49-F238E27FC236}">
                  <a16:creationId xmlns:a16="http://schemas.microsoft.com/office/drawing/2014/main" id="{D574E075-997D-032B-8FA2-0CCB26C60D9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59;p57">
              <a:extLst>
                <a:ext uri="{FF2B5EF4-FFF2-40B4-BE49-F238E27FC236}">
                  <a16:creationId xmlns:a16="http://schemas.microsoft.com/office/drawing/2014/main" id="{95F1AE80-AFDB-BBD3-EC25-443F55B931EE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60;p57">
              <a:extLst>
                <a:ext uri="{FF2B5EF4-FFF2-40B4-BE49-F238E27FC236}">
                  <a16:creationId xmlns:a16="http://schemas.microsoft.com/office/drawing/2014/main" id="{3FA52D2F-3A99-A2A2-C784-0D3BA5C3C656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61;p57">
              <a:extLst>
                <a:ext uri="{FF2B5EF4-FFF2-40B4-BE49-F238E27FC236}">
                  <a16:creationId xmlns:a16="http://schemas.microsoft.com/office/drawing/2014/main" id="{E0C3DE44-7A0C-0236-3209-053F7803EF38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62;p57">
              <a:extLst>
                <a:ext uri="{FF2B5EF4-FFF2-40B4-BE49-F238E27FC236}">
                  <a16:creationId xmlns:a16="http://schemas.microsoft.com/office/drawing/2014/main" id="{5A044A73-71D6-1324-0F49-0603472A5777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63;p57">
              <a:extLst>
                <a:ext uri="{FF2B5EF4-FFF2-40B4-BE49-F238E27FC236}">
                  <a16:creationId xmlns:a16="http://schemas.microsoft.com/office/drawing/2014/main" id="{6A8CBD1B-F42B-14C9-FD4C-E0D8F2D37563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64;p57">
              <a:extLst>
                <a:ext uri="{FF2B5EF4-FFF2-40B4-BE49-F238E27FC236}">
                  <a16:creationId xmlns:a16="http://schemas.microsoft.com/office/drawing/2014/main" id="{B835D1AA-B673-4C0E-59A3-E128F8AD3148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65;p57">
              <a:extLst>
                <a:ext uri="{FF2B5EF4-FFF2-40B4-BE49-F238E27FC236}">
                  <a16:creationId xmlns:a16="http://schemas.microsoft.com/office/drawing/2014/main" id="{75AB4D27-68FE-715F-5653-A7C93207DB4C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66;p57">
              <a:extLst>
                <a:ext uri="{FF2B5EF4-FFF2-40B4-BE49-F238E27FC236}">
                  <a16:creationId xmlns:a16="http://schemas.microsoft.com/office/drawing/2014/main" id="{9C66DD45-781B-9D01-8A93-ADD8CE95BF1C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67;p57">
              <a:extLst>
                <a:ext uri="{FF2B5EF4-FFF2-40B4-BE49-F238E27FC236}">
                  <a16:creationId xmlns:a16="http://schemas.microsoft.com/office/drawing/2014/main" id="{A71B5170-8493-7149-4BDB-2C3B9E7CE135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68;p57">
              <a:extLst>
                <a:ext uri="{FF2B5EF4-FFF2-40B4-BE49-F238E27FC236}">
                  <a16:creationId xmlns:a16="http://schemas.microsoft.com/office/drawing/2014/main" id="{8ED651BF-CBCF-33F7-E0B2-75079B271DF8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69;p57">
              <a:extLst>
                <a:ext uri="{FF2B5EF4-FFF2-40B4-BE49-F238E27FC236}">
                  <a16:creationId xmlns:a16="http://schemas.microsoft.com/office/drawing/2014/main" id="{80E33723-1541-4B2A-C9A0-F195A54AE6A5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70;p57">
              <a:extLst>
                <a:ext uri="{FF2B5EF4-FFF2-40B4-BE49-F238E27FC236}">
                  <a16:creationId xmlns:a16="http://schemas.microsoft.com/office/drawing/2014/main" id="{EF18D80A-CD76-A48F-BCB8-D79E987DC3B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71;p57">
              <a:extLst>
                <a:ext uri="{FF2B5EF4-FFF2-40B4-BE49-F238E27FC236}">
                  <a16:creationId xmlns:a16="http://schemas.microsoft.com/office/drawing/2014/main" id="{73ECA3A2-90C7-58E0-CCE4-27D38AE43749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72;p57">
              <a:extLst>
                <a:ext uri="{FF2B5EF4-FFF2-40B4-BE49-F238E27FC236}">
                  <a16:creationId xmlns:a16="http://schemas.microsoft.com/office/drawing/2014/main" id="{2CF135CC-845D-15F9-1BFC-E95456FAF312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73;p57">
              <a:extLst>
                <a:ext uri="{FF2B5EF4-FFF2-40B4-BE49-F238E27FC236}">
                  <a16:creationId xmlns:a16="http://schemas.microsoft.com/office/drawing/2014/main" id="{E951F3E5-F345-2476-C34C-4832F84823FC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74;p57">
              <a:extLst>
                <a:ext uri="{FF2B5EF4-FFF2-40B4-BE49-F238E27FC236}">
                  <a16:creationId xmlns:a16="http://schemas.microsoft.com/office/drawing/2014/main" id="{16DA8DDA-166D-ECBE-4DD4-9E0AE18EDAD8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75;p57">
              <a:extLst>
                <a:ext uri="{FF2B5EF4-FFF2-40B4-BE49-F238E27FC236}">
                  <a16:creationId xmlns:a16="http://schemas.microsoft.com/office/drawing/2014/main" id="{7C39866E-D7AF-4218-5026-D6391A8F95FF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76;p57">
              <a:extLst>
                <a:ext uri="{FF2B5EF4-FFF2-40B4-BE49-F238E27FC236}">
                  <a16:creationId xmlns:a16="http://schemas.microsoft.com/office/drawing/2014/main" id="{CF850D51-C5FC-400A-FBA4-37C41032F20A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77;p57">
              <a:extLst>
                <a:ext uri="{FF2B5EF4-FFF2-40B4-BE49-F238E27FC236}">
                  <a16:creationId xmlns:a16="http://schemas.microsoft.com/office/drawing/2014/main" id="{855FE9F0-36CF-2D28-72F1-D8ED6EE8B456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78;p57">
              <a:extLst>
                <a:ext uri="{FF2B5EF4-FFF2-40B4-BE49-F238E27FC236}">
                  <a16:creationId xmlns:a16="http://schemas.microsoft.com/office/drawing/2014/main" id="{53927A41-A7B4-79D3-7F59-38CF29090C38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79;p57">
              <a:extLst>
                <a:ext uri="{FF2B5EF4-FFF2-40B4-BE49-F238E27FC236}">
                  <a16:creationId xmlns:a16="http://schemas.microsoft.com/office/drawing/2014/main" id="{7C9B2DBF-3AF8-7530-936D-97C7F6B54CA1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80;p57">
              <a:extLst>
                <a:ext uri="{FF2B5EF4-FFF2-40B4-BE49-F238E27FC236}">
                  <a16:creationId xmlns:a16="http://schemas.microsoft.com/office/drawing/2014/main" id="{679EA838-CDE6-A342-3DE5-0800F66065DF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81;p57">
              <a:extLst>
                <a:ext uri="{FF2B5EF4-FFF2-40B4-BE49-F238E27FC236}">
                  <a16:creationId xmlns:a16="http://schemas.microsoft.com/office/drawing/2014/main" id="{BF6DF56C-5F57-358C-D7CF-FBBE33EAFC5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82;p57">
              <a:extLst>
                <a:ext uri="{FF2B5EF4-FFF2-40B4-BE49-F238E27FC236}">
                  <a16:creationId xmlns:a16="http://schemas.microsoft.com/office/drawing/2014/main" id="{AD7562F8-D16E-64E3-66BF-9B4D03F7601B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83;p57">
              <a:extLst>
                <a:ext uri="{FF2B5EF4-FFF2-40B4-BE49-F238E27FC236}">
                  <a16:creationId xmlns:a16="http://schemas.microsoft.com/office/drawing/2014/main" id="{4B03A959-7D6C-B015-107E-731379FABB23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84;p57">
              <a:extLst>
                <a:ext uri="{FF2B5EF4-FFF2-40B4-BE49-F238E27FC236}">
                  <a16:creationId xmlns:a16="http://schemas.microsoft.com/office/drawing/2014/main" id="{4A9C889C-97CD-6FCD-3FF6-F3502014D2A4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85;p57">
              <a:extLst>
                <a:ext uri="{FF2B5EF4-FFF2-40B4-BE49-F238E27FC236}">
                  <a16:creationId xmlns:a16="http://schemas.microsoft.com/office/drawing/2014/main" id="{C59EFE77-AB74-6A9E-F0B9-3DB39E830ED7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86;p57">
              <a:extLst>
                <a:ext uri="{FF2B5EF4-FFF2-40B4-BE49-F238E27FC236}">
                  <a16:creationId xmlns:a16="http://schemas.microsoft.com/office/drawing/2014/main" id="{A533DE23-3153-CAD0-C194-7DB614BDC240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87;p57">
              <a:extLst>
                <a:ext uri="{FF2B5EF4-FFF2-40B4-BE49-F238E27FC236}">
                  <a16:creationId xmlns:a16="http://schemas.microsoft.com/office/drawing/2014/main" id="{CF969965-DB74-F934-D0D1-86468EC01F33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88;p57">
              <a:extLst>
                <a:ext uri="{FF2B5EF4-FFF2-40B4-BE49-F238E27FC236}">
                  <a16:creationId xmlns:a16="http://schemas.microsoft.com/office/drawing/2014/main" id="{2D7F20A1-0250-C459-2DF3-D38970CA7304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89;p57">
              <a:extLst>
                <a:ext uri="{FF2B5EF4-FFF2-40B4-BE49-F238E27FC236}">
                  <a16:creationId xmlns:a16="http://schemas.microsoft.com/office/drawing/2014/main" id="{36B237AC-AB8A-68A7-F557-8A5C3852D181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90;p57">
              <a:extLst>
                <a:ext uri="{FF2B5EF4-FFF2-40B4-BE49-F238E27FC236}">
                  <a16:creationId xmlns:a16="http://schemas.microsoft.com/office/drawing/2014/main" id="{6E695711-BC1A-92C1-8FE6-B9B057C80CA9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91;p57">
              <a:extLst>
                <a:ext uri="{FF2B5EF4-FFF2-40B4-BE49-F238E27FC236}">
                  <a16:creationId xmlns:a16="http://schemas.microsoft.com/office/drawing/2014/main" id="{699673D5-83C1-5A0D-6847-69A74AE28145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92;p57">
              <a:extLst>
                <a:ext uri="{FF2B5EF4-FFF2-40B4-BE49-F238E27FC236}">
                  <a16:creationId xmlns:a16="http://schemas.microsoft.com/office/drawing/2014/main" id="{37BCAB61-ED2B-CB3D-D7FF-D4E4599A88BB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93;p57">
              <a:extLst>
                <a:ext uri="{FF2B5EF4-FFF2-40B4-BE49-F238E27FC236}">
                  <a16:creationId xmlns:a16="http://schemas.microsoft.com/office/drawing/2014/main" id="{75208F2E-B8EE-60AA-B9C1-F49029C97365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994;p57">
              <a:extLst>
                <a:ext uri="{FF2B5EF4-FFF2-40B4-BE49-F238E27FC236}">
                  <a16:creationId xmlns:a16="http://schemas.microsoft.com/office/drawing/2014/main" id="{31AAF5B9-BBDC-CF53-EA12-E973A2DED79E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995;p57">
              <a:extLst>
                <a:ext uri="{FF2B5EF4-FFF2-40B4-BE49-F238E27FC236}">
                  <a16:creationId xmlns:a16="http://schemas.microsoft.com/office/drawing/2014/main" id="{249E50EE-6406-CC40-DD52-8884F9183D2B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996;p57">
              <a:extLst>
                <a:ext uri="{FF2B5EF4-FFF2-40B4-BE49-F238E27FC236}">
                  <a16:creationId xmlns:a16="http://schemas.microsoft.com/office/drawing/2014/main" id="{874D39AA-2806-A3D4-13AE-841683E5F99E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997;p57">
              <a:extLst>
                <a:ext uri="{FF2B5EF4-FFF2-40B4-BE49-F238E27FC236}">
                  <a16:creationId xmlns:a16="http://schemas.microsoft.com/office/drawing/2014/main" id="{303F6A39-9B6C-E4ED-929D-87D837A7D9C7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998;p57">
              <a:extLst>
                <a:ext uri="{FF2B5EF4-FFF2-40B4-BE49-F238E27FC236}">
                  <a16:creationId xmlns:a16="http://schemas.microsoft.com/office/drawing/2014/main" id="{627A2767-DAAE-9EE4-ABB8-F4A5D6167889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999;p57">
              <a:extLst>
                <a:ext uri="{FF2B5EF4-FFF2-40B4-BE49-F238E27FC236}">
                  <a16:creationId xmlns:a16="http://schemas.microsoft.com/office/drawing/2014/main" id="{535C4321-07F2-5787-753A-B805449A47F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00;p57">
              <a:extLst>
                <a:ext uri="{FF2B5EF4-FFF2-40B4-BE49-F238E27FC236}">
                  <a16:creationId xmlns:a16="http://schemas.microsoft.com/office/drawing/2014/main" id="{868D3AAE-F85E-0019-80BF-8EF25E9CB79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01;p57">
              <a:extLst>
                <a:ext uri="{FF2B5EF4-FFF2-40B4-BE49-F238E27FC236}">
                  <a16:creationId xmlns:a16="http://schemas.microsoft.com/office/drawing/2014/main" id="{1A1DF65E-B8A1-38A7-5117-6B8DDBCEB749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02;p57">
              <a:extLst>
                <a:ext uri="{FF2B5EF4-FFF2-40B4-BE49-F238E27FC236}">
                  <a16:creationId xmlns:a16="http://schemas.microsoft.com/office/drawing/2014/main" id="{73AA67DB-68E2-066A-5901-2E89DD405523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03;p57">
              <a:extLst>
                <a:ext uri="{FF2B5EF4-FFF2-40B4-BE49-F238E27FC236}">
                  <a16:creationId xmlns:a16="http://schemas.microsoft.com/office/drawing/2014/main" id="{C5E244EB-09F0-0765-6987-6A906DA0B48D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04;p57">
              <a:extLst>
                <a:ext uri="{FF2B5EF4-FFF2-40B4-BE49-F238E27FC236}">
                  <a16:creationId xmlns:a16="http://schemas.microsoft.com/office/drawing/2014/main" id="{855102F5-D360-E2C2-0593-56FE0C1AE68B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05;p57">
              <a:extLst>
                <a:ext uri="{FF2B5EF4-FFF2-40B4-BE49-F238E27FC236}">
                  <a16:creationId xmlns:a16="http://schemas.microsoft.com/office/drawing/2014/main" id="{13EE3D34-8DFB-2B1E-53B9-8A67008AE95A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06;p57">
              <a:extLst>
                <a:ext uri="{FF2B5EF4-FFF2-40B4-BE49-F238E27FC236}">
                  <a16:creationId xmlns:a16="http://schemas.microsoft.com/office/drawing/2014/main" id="{AE5CDF9E-217B-A641-FC34-79B9CF32EBA9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07;p57">
              <a:extLst>
                <a:ext uri="{FF2B5EF4-FFF2-40B4-BE49-F238E27FC236}">
                  <a16:creationId xmlns:a16="http://schemas.microsoft.com/office/drawing/2014/main" id="{2841947A-F222-6DA4-F6C9-C94719427B2C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08;p57">
              <a:extLst>
                <a:ext uri="{FF2B5EF4-FFF2-40B4-BE49-F238E27FC236}">
                  <a16:creationId xmlns:a16="http://schemas.microsoft.com/office/drawing/2014/main" id="{A3CF4165-523E-1088-CDD5-3B9FD78518F2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09;p57">
              <a:extLst>
                <a:ext uri="{FF2B5EF4-FFF2-40B4-BE49-F238E27FC236}">
                  <a16:creationId xmlns:a16="http://schemas.microsoft.com/office/drawing/2014/main" id="{D5A8A208-29CC-1744-D4DB-0CCCAEED122A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10;p57">
              <a:extLst>
                <a:ext uri="{FF2B5EF4-FFF2-40B4-BE49-F238E27FC236}">
                  <a16:creationId xmlns:a16="http://schemas.microsoft.com/office/drawing/2014/main" id="{0DB9CF01-8070-0455-561D-E33AEC4EBAF0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11;p57">
              <a:extLst>
                <a:ext uri="{FF2B5EF4-FFF2-40B4-BE49-F238E27FC236}">
                  <a16:creationId xmlns:a16="http://schemas.microsoft.com/office/drawing/2014/main" id="{2E2127D7-B507-1062-2716-A60317876657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12;p57">
              <a:extLst>
                <a:ext uri="{FF2B5EF4-FFF2-40B4-BE49-F238E27FC236}">
                  <a16:creationId xmlns:a16="http://schemas.microsoft.com/office/drawing/2014/main" id="{D1F05A14-81AD-A82D-E4B6-A3F34DE154B2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13;p57">
              <a:extLst>
                <a:ext uri="{FF2B5EF4-FFF2-40B4-BE49-F238E27FC236}">
                  <a16:creationId xmlns:a16="http://schemas.microsoft.com/office/drawing/2014/main" id="{FACD3261-A2D1-16E8-C77B-381CF17E3FB0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14;p57">
              <a:extLst>
                <a:ext uri="{FF2B5EF4-FFF2-40B4-BE49-F238E27FC236}">
                  <a16:creationId xmlns:a16="http://schemas.microsoft.com/office/drawing/2014/main" id="{9A838035-4D8F-5BFA-F4F9-9D6BC2E5C9A4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15;p57">
              <a:extLst>
                <a:ext uri="{FF2B5EF4-FFF2-40B4-BE49-F238E27FC236}">
                  <a16:creationId xmlns:a16="http://schemas.microsoft.com/office/drawing/2014/main" id="{38227145-9B94-D8A2-3EBC-D56E890E8D1E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16;p57">
              <a:extLst>
                <a:ext uri="{FF2B5EF4-FFF2-40B4-BE49-F238E27FC236}">
                  <a16:creationId xmlns:a16="http://schemas.microsoft.com/office/drawing/2014/main" id="{733161DE-0476-5A39-E3EA-599A8031BAE4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17;p57">
              <a:extLst>
                <a:ext uri="{FF2B5EF4-FFF2-40B4-BE49-F238E27FC236}">
                  <a16:creationId xmlns:a16="http://schemas.microsoft.com/office/drawing/2014/main" id="{3A79337A-59B9-8536-4E3A-043C60C906AC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18;p57">
              <a:extLst>
                <a:ext uri="{FF2B5EF4-FFF2-40B4-BE49-F238E27FC236}">
                  <a16:creationId xmlns:a16="http://schemas.microsoft.com/office/drawing/2014/main" id="{B7571CD2-AED5-9EFD-2432-C2747461F6A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19;p57">
              <a:extLst>
                <a:ext uri="{FF2B5EF4-FFF2-40B4-BE49-F238E27FC236}">
                  <a16:creationId xmlns:a16="http://schemas.microsoft.com/office/drawing/2014/main" id="{61B3FB93-D829-65BD-3245-508D1BA55AB3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20;p57">
              <a:extLst>
                <a:ext uri="{FF2B5EF4-FFF2-40B4-BE49-F238E27FC236}">
                  <a16:creationId xmlns:a16="http://schemas.microsoft.com/office/drawing/2014/main" id="{5C3CBCAE-2720-D474-DB09-35C3736CE582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21;p57">
              <a:extLst>
                <a:ext uri="{FF2B5EF4-FFF2-40B4-BE49-F238E27FC236}">
                  <a16:creationId xmlns:a16="http://schemas.microsoft.com/office/drawing/2014/main" id="{B6890D10-633A-311E-6C27-E6C9D93EC57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22;p57">
              <a:extLst>
                <a:ext uri="{FF2B5EF4-FFF2-40B4-BE49-F238E27FC236}">
                  <a16:creationId xmlns:a16="http://schemas.microsoft.com/office/drawing/2014/main" id="{203DF72D-B03D-0CC4-40A8-330853C439C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23;p57">
              <a:extLst>
                <a:ext uri="{FF2B5EF4-FFF2-40B4-BE49-F238E27FC236}">
                  <a16:creationId xmlns:a16="http://schemas.microsoft.com/office/drawing/2014/main" id="{6621D9A8-5629-ECE1-5A3C-6D6F607CD1C5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24;p57">
              <a:extLst>
                <a:ext uri="{FF2B5EF4-FFF2-40B4-BE49-F238E27FC236}">
                  <a16:creationId xmlns:a16="http://schemas.microsoft.com/office/drawing/2014/main" id="{76683CB7-29A7-CF33-6FC8-5F1313CDF505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25;p57">
              <a:extLst>
                <a:ext uri="{FF2B5EF4-FFF2-40B4-BE49-F238E27FC236}">
                  <a16:creationId xmlns:a16="http://schemas.microsoft.com/office/drawing/2014/main" id="{DF6E4DCD-CF15-2304-E7E9-1FFBFD902BC7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26;p57">
              <a:extLst>
                <a:ext uri="{FF2B5EF4-FFF2-40B4-BE49-F238E27FC236}">
                  <a16:creationId xmlns:a16="http://schemas.microsoft.com/office/drawing/2014/main" id="{5B656BE5-377E-1469-A42E-B3827DE1BC69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27;p57">
              <a:extLst>
                <a:ext uri="{FF2B5EF4-FFF2-40B4-BE49-F238E27FC236}">
                  <a16:creationId xmlns:a16="http://schemas.microsoft.com/office/drawing/2014/main" id="{A012ECA5-D506-0B99-86D7-6751FC2A0A8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28;p57">
              <a:extLst>
                <a:ext uri="{FF2B5EF4-FFF2-40B4-BE49-F238E27FC236}">
                  <a16:creationId xmlns:a16="http://schemas.microsoft.com/office/drawing/2014/main" id="{E337D78D-D552-FE85-8219-B442188E6E19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29;p57">
              <a:extLst>
                <a:ext uri="{FF2B5EF4-FFF2-40B4-BE49-F238E27FC236}">
                  <a16:creationId xmlns:a16="http://schemas.microsoft.com/office/drawing/2014/main" id="{1D5FDAB9-DCB2-6003-AE40-F7AB05B1AB9A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30;p57">
              <a:extLst>
                <a:ext uri="{FF2B5EF4-FFF2-40B4-BE49-F238E27FC236}">
                  <a16:creationId xmlns:a16="http://schemas.microsoft.com/office/drawing/2014/main" id="{0C6C6260-7D5E-8FD2-15EB-DCD279085101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31;p57">
              <a:extLst>
                <a:ext uri="{FF2B5EF4-FFF2-40B4-BE49-F238E27FC236}">
                  <a16:creationId xmlns:a16="http://schemas.microsoft.com/office/drawing/2014/main" id="{436B9AC2-C951-FEBF-ACFB-4C3FB5BEAF93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32;p57">
              <a:extLst>
                <a:ext uri="{FF2B5EF4-FFF2-40B4-BE49-F238E27FC236}">
                  <a16:creationId xmlns:a16="http://schemas.microsoft.com/office/drawing/2014/main" id="{9E259E20-6212-D90B-D840-77D3BB1EE9D3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33;p57">
              <a:extLst>
                <a:ext uri="{FF2B5EF4-FFF2-40B4-BE49-F238E27FC236}">
                  <a16:creationId xmlns:a16="http://schemas.microsoft.com/office/drawing/2014/main" id="{C7D0A9FD-432D-BEF9-45DB-0B80B34815AD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34;p57">
              <a:extLst>
                <a:ext uri="{FF2B5EF4-FFF2-40B4-BE49-F238E27FC236}">
                  <a16:creationId xmlns:a16="http://schemas.microsoft.com/office/drawing/2014/main" id="{0D9E87CC-9BCB-2008-4C65-1EF7AEF6C5C9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35;p57">
              <a:extLst>
                <a:ext uri="{FF2B5EF4-FFF2-40B4-BE49-F238E27FC236}">
                  <a16:creationId xmlns:a16="http://schemas.microsoft.com/office/drawing/2014/main" id="{0E0F75EA-9F84-1A62-BB1E-17EEB1EF7A26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36;p57">
              <a:extLst>
                <a:ext uri="{FF2B5EF4-FFF2-40B4-BE49-F238E27FC236}">
                  <a16:creationId xmlns:a16="http://schemas.microsoft.com/office/drawing/2014/main" id="{305043F7-E29D-B210-9420-2CC0ABB61875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37;p57">
              <a:extLst>
                <a:ext uri="{FF2B5EF4-FFF2-40B4-BE49-F238E27FC236}">
                  <a16:creationId xmlns:a16="http://schemas.microsoft.com/office/drawing/2014/main" id="{C2B63474-2324-D847-89B3-F4F712F620F3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38;p57">
              <a:extLst>
                <a:ext uri="{FF2B5EF4-FFF2-40B4-BE49-F238E27FC236}">
                  <a16:creationId xmlns:a16="http://schemas.microsoft.com/office/drawing/2014/main" id="{7E121554-B0D4-32D8-57A5-6F37E9BAC882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39;p57">
              <a:extLst>
                <a:ext uri="{FF2B5EF4-FFF2-40B4-BE49-F238E27FC236}">
                  <a16:creationId xmlns:a16="http://schemas.microsoft.com/office/drawing/2014/main" id="{24BA3B8A-2975-D8DD-663B-A739C2FC0CB6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40;p57">
              <a:extLst>
                <a:ext uri="{FF2B5EF4-FFF2-40B4-BE49-F238E27FC236}">
                  <a16:creationId xmlns:a16="http://schemas.microsoft.com/office/drawing/2014/main" id="{6138754A-3A55-2902-FF60-47AA0E770A79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41;p57">
              <a:extLst>
                <a:ext uri="{FF2B5EF4-FFF2-40B4-BE49-F238E27FC236}">
                  <a16:creationId xmlns:a16="http://schemas.microsoft.com/office/drawing/2014/main" id="{BBA12533-7AED-E002-AA20-143239A5DDAD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42;p57">
              <a:extLst>
                <a:ext uri="{FF2B5EF4-FFF2-40B4-BE49-F238E27FC236}">
                  <a16:creationId xmlns:a16="http://schemas.microsoft.com/office/drawing/2014/main" id="{98C419EA-7FA4-429E-AFC1-6D20B651A9C1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43;p57">
              <a:extLst>
                <a:ext uri="{FF2B5EF4-FFF2-40B4-BE49-F238E27FC236}">
                  <a16:creationId xmlns:a16="http://schemas.microsoft.com/office/drawing/2014/main" id="{D849B017-27FB-7AE7-1EDB-B48DC91C6A5B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44;p57">
              <a:extLst>
                <a:ext uri="{FF2B5EF4-FFF2-40B4-BE49-F238E27FC236}">
                  <a16:creationId xmlns:a16="http://schemas.microsoft.com/office/drawing/2014/main" id="{ADD2020C-5E9E-998D-24C3-AFBC695776A7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45;p57">
              <a:extLst>
                <a:ext uri="{FF2B5EF4-FFF2-40B4-BE49-F238E27FC236}">
                  <a16:creationId xmlns:a16="http://schemas.microsoft.com/office/drawing/2014/main" id="{D7744DFF-552F-33D8-67F5-33309569C49A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46;p57">
              <a:extLst>
                <a:ext uri="{FF2B5EF4-FFF2-40B4-BE49-F238E27FC236}">
                  <a16:creationId xmlns:a16="http://schemas.microsoft.com/office/drawing/2014/main" id="{FBD65FA9-F94A-AC10-DB30-5460C89C803A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47;p57">
              <a:extLst>
                <a:ext uri="{FF2B5EF4-FFF2-40B4-BE49-F238E27FC236}">
                  <a16:creationId xmlns:a16="http://schemas.microsoft.com/office/drawing/2014/main" id="{DEA0858C-6CC3-0A7C-83AB-2EA6F339DF06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48;p57">
              <a:extLst>
                <a:ext uri="{FF2B5EF4-FFF2-40B4-BE49-F238E27FC236}">
                  <a16:creationId xmlns:a16="http://schemas.microsoft.com/office/drawing/2014/main" id="{C0403558-0DA0-6881-A0C4-CFA74B6906E1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49;p57">
              <a:extLst>
                <a:ext uri="{FF2B5EF4-FFF2-40B4-BE49-F238E27FC236}">
                  <a16:creationId xmlns:a16="http://schemas.microsoft.com/office/drawing/2014/main" id="{A8811054-A8AC-991A-A9DB-E34279E8FD8B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50;p57">
              <a:extLst>
                <a:ext uri="{FF2B5EF4-FFF2-40B4-BE49-F238E27FC236}">
                  <a16:creationId xmlns:a16="http://schemas.microsoft.com/office/drawing/2014/main" id="{6E241D04-1D13-44B5-B20E-5FB87AF3038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51;p57">
              <a:extLst>
                <a:ext uri="{FF2B5EF4-FFF2-40B4-BE49-F238E27FC236}">
                  <a16:creationId xmlns:a16="http://schemas.microsoft.com/office/drawing/2014/main" id="{ABE93229-D2AC-3FFB-D6ED-36F74E320776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52;p57">
              <a:extLst>
                <a:ext uri="{FF2B5EF4-FFF2-40B4-BE49-F238E27FC236}">
                  <a16:creationId xmlns:a16="http://schemas.microsoft.com/office/drawing/2014/main" id="{50257E49-2663-B09A-BB19-7950629B492A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53;p57">
              <a:extLst>
                <a:ext uri="{FF2B5EF4-FFF2-40B4-BE49-F238E27FC236}">
                  <a16:creationId xmlns:a16="http://schemas.microsoft.com/office/drawing/2014/main" id="{E388E6FC-CF37-DBAA-B70F-027FB9FC71B6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54;p57">
              <a:extLst>
                <a:ext uri="{FF2B5EF4-FFF2-40B4-BE49-F238E27FC236}">
                  <a16:creationId xmlns:a16="http://schemas.microsoft.com/office/drawing/2014/main" id="{93C1BA66-5B9A-B497-55CA-887D80A2655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55;p57">
              <a:extLst>
                <a:ext uri="{FF2B5EF4-FFF2-40B4-BE49-F238E27FC236}">
                  <a16:creationId xmlns:a16="http://schemas.microsoft.com/office/drawing/2014/main" id="{4C17BC40-0A00-7695-06B8-750FC32FD724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56;p57">
              <a:extLst>
                <a:ext uri="{FF2B5EF4-FFF2-40B4-BE49-F238E27FC236}">
                  <a16:creationId xmlns:a16="http://schemas.microsoft.com/office/drawing/2014/main" id="{E40581DC-5188-77F3-D14F-C911518476D0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57;p57">
              <a:extLst>
                <a:ext uri="{FF2B5EF4-FFF2-40B4-BE49-F238E27FC236}">
                  <a16:creationId xmlns:a16="http://schemas.microsoft.com/office/drawing/2014/main" id="{03CB4A75-C6D5-8A92-3E4D-0DCBF858590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58;p57">
              <a:extLst>
                <a:ext uri="{FF2B5EF4-FFF2-40B4-BE49-F238E27FC236}">
                  <a16:creationId xmlns:a16="http://schemas.microsoft.com/office/drawing/2014/main" id="{C929EDC7-B5BC-559E-EBB5-E9FD7085A56F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59;p57">
              <a:extLst>
                <a:ext uri="{FF2B5EF4-FFF2-40B4-BE49-F238E27FC236}">
                  <a16:creationId xmlns:a16="http://schemas.microsoft.com/office/drawing/2014/main" id="{C3353CD5-DA54-EDC4-B1F9-A3AC40336C67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60;p57">
              <a:extLst>
                <a:ext uri="{FF2B5EF4-FFF2-40B4-BE49-F238E27FC236}">
                  <a16:creationId xmlns:a16="http://schemas.microsoft.com/office/drawing/2014/main" id="{42F450CB-8D90-7089-F3F3-F97132A016AE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61;p57">
              <a:extLst>
                <a:ext uri="{FF2B5EF4-FFF2-40B4-BE49-F238E27FC236}">
                  <a16:creationId xmlns:a16="http://schemas.microsoft.com/office/drawing/2014/main" id="{6B52369D-863E-FDC2-82A3-C1B126EDED94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62;p57">
              <a:extLst>
                <a:ext uri="{FF2B5EF4-FFF2-40B4-BE49-F238E27FC236}">
                  <a16:creationId xmlns:a16="http://schemas.microsoft.com/office/drawing/2014/main" id="{EE434C5D-37EF-8AC2-F5EE-1541E9D95A4C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63;p57">
              <a:extLst>
                <a:ext uri="{FF2B5EF4-FFF2-40B4-BE49-F238E27FC236}">
                  <a16:creationId xmlns:a16="http://schemas.microsoft.com/office/drawing/2014/main" id="{0C2078ED-EF93-795A-2BC9-1C01498BDCAF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64;p57">
              <a:extLst>
                <a:ext uri="{FF2B5EF4-FFF2-40B4-BE49-F238E27FC236}">
                  <a16:creationId xmlns:a16="http://schemas.microsoft.com/office/drawing/2014/main" id="{23532382-5B56-7D41-C06E-69B33437F8E6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65;p57">
              <a:extLst>
                <a:ext uri="{FF2B5EF4-FFF2-40B4-BE49-F238E27FC236}">
                  <a16:creationId xmlns:a16="http://schemas.microsoft.com/office/drawing/2014/main" id="{2E29403A-A310-BFC5-2BC5-8A1F64E5A5FA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066;p57">
              <a:extLst>
                <a:ext uri="{FF2B5EF4-FFF2-40B4-BE49-F238E27FC236}">
                  <a16:creationId xmlns:a16="http://schemas.microsoft.com/office/drawing/2014/main" id="{323AA2E8-0AA2-5953-3DB1-2CBDCF914421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067;p57">
              <a:extLst>
                <a:ext uri="{FF2B5EF4-FFF2-40B4-BE49-F238E27FC236}">
                  <a16:creationId xmlns:a16="http://schemas.microsoft.com/office/drawing/2014/main" id="{5BD20432-1EE1-D06A-A081-72564E4F04AB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068;p57">
              <a:extLst>
                <a:ext uri="{FF2B5EF4-FFF2-40B4-BE49-F238E27FC236}">
                  <a16:creationId xmlns:a16="http://schemas.microsoft.com/office/drawing/2014/main" id="{42906AEB-F532-7AF2-37F0-34FB71747DB8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069;p57">
              <a:extLst>
                <a:ext uri="{FF2B5EF4-FFF2-40B4-BE49-F238E27FC236}">
                  <a16:creationId xmlns:a16="http://schemas.microsoft.com/office/drawing/2014/main" id="{A20A5B13-07C2-8F59-4CF6-22034FFDA031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1070;p57">
              <a:extLst>
                <a:ext uri="{FF2B5EF4-FFF2-40B4-BE49-F238E27FC236}">
                  <a16:creationId xmlns:a16="http://schemas.microsoft.com/office/drawing/2014/main" id="{4FEC7FC2-D1A3-4C56-7693-DE2BB9ABCAE7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1071;p57">
              <a:extLst>
                <a:ext uri="{FF2B5EF4-FFF2-40B4-BE49-F238E27FC236}">
                  <a16:creationId xmlns:a16="http://schemas.microsoft.com/office/drawing/2014/main" id="{0DEC058F-B1D5-0CB8-53CF-7D5D3D67937E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1072;p57">
              <a:extLst>
                <a:ext uri="{FF2B5EF4-FFF2-40B4-BE49-F238E27FC236}">
                  <a16:creationId xmlns:a16="http://schemas.microsoft.com/office/drawing/2014/main" id="{A71AB4A3-2108-975E-A16D-DE3FD882DF65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073;p57">
              <a:extLst>
                <a:ext uri="{FF2B5EF4-FFF2-40B4-BE49-F238E27FC236}">
                  <a16:creationId xmlns:a16="http://schemas.microsoft.com/office/drawing/2014/main" id="{9CE28686-A95E-73C8-ADCE-7E0384C6A9FA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1074;p57">
              <a:extLst>
                <a:ext uri="{FF2B5EF4-FFF2-40B4-BE49-F238E27FC236}">
                  <a16:creationId xmlns:a16="http://schemas.microsoft.com/office/drawing/2014/main" id="{6672BBC5-3187-8969-3523-C9B2E7B44FD0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1075;p57">
              <a:extLst>
                <a:ext uri="{FF2B5EF4-FFF2-40B4-BE49-F238E27FC236}">
                  <a16:creationId xmlns:a16="http://schemas.microsoft.com/office/drawing/2014/main" id="{1385DF12-C8BC-3FA8-E99C-946D983509C0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1076;p57">
              <a:extLst>
                <a:ext uri="{FF2B5EF4-FFF2-40B4-BE49-F238E27FC236}">
                  <a16:creationId xmlns:a16="http://schemas.microsoft.com/office/drawing/2014/main" id="{AA89D197-2440-94AC-DB1C-126EBD257ABA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1077;p57">
              <a:extLst>
                <a:ext uri="{FF2B5EF4-FFF2-40B4-BE49-F238E27FC236}">
                  <a16:creationId xmlns:a16="http://schemas.microsoft.com/office/drawing/2014/main" id="{ED45C2AD-A637-BD24-016E-D45819533E70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1078;p57">
              <a:extLst>
                <a:ext uri="{FF2B5EF4-FFF2-40B4-BE49-F238E27FC236}">
                  <a16:creationId xmlns:a16="http://schemas.microsoft.com/office/drawing/2014/main" id="{3A94C6E4-8F67-0882-80E0-8FA64B1FBEE7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1079;p57">
              <a:extLst>
                <a:ext uri="{FF2B5EF4-FFF2-40B4-BE49-F238E27FC236}">
                  <a16:creationId xmlns:a16="http://schemas.microsoft.com/office/drawing/2014/main" id="{E51864F5-DFC4-66F0-B942-C85C4939C2F4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1080;p57">
              <a:extLst>
                <a:ext uri="{FF2B5EF4-FFF2-40B4-BE49-F238E27FC236}">
                  <a16:creationId xmlns:a16="http://schemas.microsoft.com/office/drawing/2014/main" id="{2FEB3113-CD9D-9C60-5209-E2689C26760B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948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1_Separador_missatge+imatge_fons">
    <p:bg>
      <p:bgPr>
        <a:solidFill>
          <a:srgbClr val="004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0;p57">
            <a:extLst>
              <a:ext uri="{FF2B5EF4-FFF2-40B4-BE49-F238E27FC236}">
                <a16:creationId xmlns:a16="http://schemas.microsoft.com/office/drawing/2014/main" id="{9166ECD7-B453-CFF1-59B3-3D9693112E83}"/>
              </a:ext>
            </a:extLst>
          </p:cNvPr>
          <p:cNvGrpSpPr/>
          <p:nvPr userDrawn="1"/>
        </p:nvGrpSpPr>
        <p:grpSpPr>
          <a:xfrm rot="10800000">
            <a:off x="-1401027" y="6311808"/>
            <a:ext cx="2802053" cy="871493"/>
            <a:chOff x="731831" y="1315631"/>
            <a:chExt cx="2101540" cy="653620"/>
          </a:xfrm>
          <a:solidFill>
            <a:schemeClr val="accent4"/>
          </a:solidFill>
        </p:grpSpPr>
        <p:sp>
          <p:nvSpPr>
            <p:cNvPr id="3" name="Google Shape;841;p57">
              <a:extLst>
                <a:ext uri="{FF2B5EF4-FFF2-40B4-BE49-F238E27FC236}">
                  <a16:creationId xmlns:a16="http://schemas.microsoft.com/office/drawing/2014/main" id="{25E84F73-D479-6D8C-5B70-C0A4EB52AEBA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842;p57">
              <a:extLst>
                <a:ext uri="{FF2B5EF4-FFF2-40B4-BE49-F238E27FC236}">
                  <a16:creationId xmlns:a16="http://schemas.microsoft.com/office/drawing/2014/main" id="{1CC00C5B-6F5B-EB94-DAAC-24D4F7849254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843;p57">
              <a:extLst>
                <a:ext uri="{FF2B5EF4-FFF2-40B4-BE49-F238E27FC236}">
                  <a16:creationId xmlns:a16="http://schemas.microsoft.com/office/drawing/2014/main" id="{AC305BE0-D033-0D30-FE9C-FD699F7E9B96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844;p57">
              <a:extLst>
                <a:ext uri="{FF2B5EF4-FFF2-40B4-BE49-F238E27FC236}">
                  <a16:creationId xmlns:a16="http://schemas.microsoft.com/office/drawing/2014/main" id="{B934BCE7-3069-86A7-C1A2-8DB6B1B565DD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5;p57">
              <a:extLst>
                <a:ext uri="{FF2B5EF4-FFF2-40B4-BE49-F238E27FC236}">
                  <a16:creationId xmlns:a16="http://schemas.microsoft.com/office/drawing/2014/main" id="{E596B30C-51DA-E53C-4519-00D8EB6013AD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6;p57">
              <a:extLst>
                <a:ext uri="{FF2B5EF4-FFF2-40B4-BE49-F238E27FC236}">
                  <a16:creationId xmlns:a16="http://schemas.microsoft.com/office/drawing/2014/main" id="{B95A1D2C-E27D-7620-AD21-737A960E065F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47;p57">
              <a:extLst>
                <a:ext uri="{FF2B5EF4-FFF2-40B4-BE49-F238E27FC236}">
                  <a16:creationId xmlns:a16="http://schemas.microsoft.com/office/drawing/2014/main" id="{BDDFD1ED-0677-F889-A031-5B6A641A06B6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48;p57">
              <a:extLst>
                <a:ext uri="{FF2B5EF4-FFF2-40B4-BE49-F238E27FC236}">
                  <a16:creationId xmlns:a16="http://schemas.microsoft.com/office/drawing/2014/main" id="{9792CA38-BAD4-198C-8F15-B54A3E3FF01F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49;p57">
              <a:extLst>
                <a:ext uri="{FF2B5EF4-FFF2-40B4-BE49-F238E27FC236}">
                  <a16:creationId xmlns:a16="http://schemas.microsoft.com/office/drawing/2014/main" id="{B5DE464E-05B5-0D9C-6C81-833F4FF7CD46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50;p57">
              <a:extLst>
                <a:ext uri="{FF2B5EF4-FFF2-40B4-BE49-F238E27FC236}">
                  <a16:creationId xmlns:a16="http://schemas.microsoft.com/office/drawing/2014/main" id="{F91C43B9-5188-FFA7-45CD-574618D8A489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51;p57">
              <a:extLst>
                <a:ext uri="{FF2B5EF4-FFF2-40B4-BE49-F238E27FC236}">
                  <a16:creationId xmlns:a16="http://schemas.microsoft.com/office/drawing/2014/main" id="{ECCD9161-D6EC-C27A-8D5B-CB55B266BEBA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52;p57">
              <a:extLst>
                <a:ext uri="{FF2B5EF4-FFF2-40B4-BE49-F238E27FC236}">
                  <a16:creationId xmlns:a16="http://schemas.microsoft.com/office/drawing/2014/main" id="{627C8AAB-37F8-ACAD-F7C2-068A8B91B4C8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53;p57">
              <a:extLst>
                <a:ext uri="{FF2B5EF4-FFF2-40B4-BE49-F238E27FC236}">
                  <a16:creationId xmlns:a16="http://schemas.microsoft.com/office/drawing/2014/main" id="{6C105026-35F9-B503-95BC-CE6905390F9F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4;p57">
              <a:extLst>
                <a:ext uri="{FF2B5EF4-FFF2-40B4-BE49-F238E27FC236}">
                  <a16:creationId xmlns:a16="http://schemas.microsoft.com/office/drawing/2014/main" id="{EA7B08D5-24BF-D99F-2495-13D62063798B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5;p57">
              <a:extLst>
                <a:ext uri="{FF2B5EF4-FFF2-40B4-BE49-F238E27FC236}">
                  <a16:creationId xmlns:a16="http://schemas.microsoft.com/office/drawing/2014/main" id="{2A8BAB0E-A29C-40A3-4F75-1DAC0622094F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6;p57">
              <a:extLst>
                <a:ext uri="{FF2B5EF4-FFF2-40B4-BE49-F238E27FC236}">
                  <a16:creationId xmlns:a16="http://schemas.microsoft.com/office/drawing/2014/main" id="{9669F7CC-45BA-2CBB-D88D-514C7F6872B6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7;p57">
              <a:extLst>
                <a:ext uri="{FF2B5EF4-FFF2-40B4-BE49-F238E27FC236}">
                  <a16:creationId xmlns:a16="http://schemas.microsoft.com/office/drawing/2014/main" id="{62FECCB7-F1D0-306F-CBC7-4DFC1A1C1BE6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8;p57">
              <a:extLst>
                <a:ext uri="{FF2B5EF4-FFF2-40B4-BE49-F238E27FC236}">
                  <a16:creationId xmlns:a16="http://schemas.microsoft.com/office/drawing/2014/main" id="{2E497A75-57AA-5427-1EA8-C2E6B12EA1B5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9;p57">
              <a:extLst>
                <a:ext uri="{FF2B5EF4-FFF2-40B4-BE49-F238E27FC236}">
                  <a16:creationId xmlns:a16="http://schemas.microsoft.com/office/drawing/2014/main" id="{94BDAE13-6F06-4780-6045-C57F8127806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60;p57">
              <a:extLst>
                <a:ext uri="{FF2B5EF4-FFF2-40B4-BE49-F238E27FC236}">
                  <a16:creationId xmlns:a16="http://schemas.microsoft.com/office/drawing/2014/main" id="{706F3E0A-ECBD-9B93-092D-251F431F86F8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61;p57">
              <a:extLst>
                <a:ext uri="{FF2B5EF4-FFF2-40B4-BE49-F238E27FC236}">
                  <a16:creationId xmlns:a16="http://schemas.microsoft.com/office/drawing/2014/main" id="{206F6F1F-DCA3-A5D6-7612-A820568FCFCC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62;p57">
              <a:extLst>
                <a:ext uri="{FF2B5EF4-FFF2-40B4-BE49-F238E27FC236}">
                  <a16:creationId xmlns:a16="http://schemas.microsoft.com/office/drawing/2014/main" id="{E11115D6-2FB0-DB71-D22D-C6F8EDFA8CFE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63;p57">
              <a:extLst>
                <a:ext uri="{FF2B5EF4-FFF2-40B4-BE49-F238E27FC236}">
                  <a16:creationId xmlns:a16="http://schemas.microsoft.com/office/drawing/2014/main" id="{38EBA155-B489-D1A8-600F-F0E0781F2CAC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64;p57">
              <a:extLst>
                <a:ext uri="{FF2B5EF4-FFF2-40B4-BE49-F238E27FC236}">
                  <a16:creationId xmlns:a16="http://schemas.microsoft.com/office/drawing/2014/main" id="{E7B8CF86-4843-E8EF-6A6D-1039A7BDA164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65;p57">
              <a:extLst>
                <a:ext uri="{FF2B5EF4-FFF2-40B4-BE49-F238E27FC236}">
                  <a16:creationId xmlns:a16="http://schemas.microsoft.com/office/drawing/2014/main" id="{3CDF4A11-8234-EC9B-7DED-D4467F2187C0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6;p57">
              <a:extLst>
                <a:ext uri="{FF2B5EF4-FFF2-40B4-BE49-F238E27FC236}">
                  <a16:creationId xmlns:a16="http://schemas.microsoft.com/office/drawing/2014/main" id="{FD1A6EB3-8B48-F4A9-2968-CE81008780DC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7;p57">
              <a:extLst>
                <a:ext uri="{FF2B5EF4-FFF2-40B4-BE49-F238E27FC236}">
                  <a16:creationId xmlns:a16="http://schemas.microsoft.com/office/drawing/2014/main" id="{D6A71D2B-1914-AD66-74AB-C44952AC65C4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8;p57">
              <a:extLst>
                <a:ext uri="{FF2B5EF4-FFF2-40B4-BE49-F238E27FC236}">
                  <a16:creationId xmlns:a16="http://schemas.microsoft.com/office/drawing/2014/main" id="{FE8A1AC3-1D42-D0A9-D6F8-0AD5A03BD55F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9;p57">
              <a:extLst>
                <a:ext uri="{FF2B5EF4-FFF2-40B4-BE49-F238E27FC236}">
                  <a16:creationId xmlns:a16="http://schemas.microsoft.com/office/drawing/2014/main" id="{9944EF85-71FB-5AFF-3B67-49ADB0333D43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70;p57">
              <a:extLst>
                <a:ext uri="{FF2B5EF4-FFF2-40B4-BE49-F238E27FC236}">
                  <a16:creationId xmlns:a16="http://schemas.microsoft.com/office/drawing/2014/main" id="{9CBC5426-E6E7-9193-4A98-95A04847FB4E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71;p57">
              <a:extLst>
                <a:ext uri="{FF2B5EF4-FFF2-40B4-BE49-F238E27FC236}">
                  <a16:creationId xmlns:a16="http://schemas.microsoft.com/office/drawing/2014/main" id="{A7B00C5A-9762-ADE8-6FF3-F7191D09BC0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72;p57">
              <a:extLst>
                <a:ext uri="{FF2B5EF4-FFF2-40B4-BE49-F238E27FC236}">
                  <a16:creationId xmlns:a16="http://schemas.microsoft.com/office/drawing/2014/main" id="{824086AC-3151-4F90-6973-DF6A9787DBF8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73;p57">
              <a:extLst>
                <a:ext uri="{FF2B5EF4-FFF2-40B4-BE49-F238E27FC236}">
                  <a16:creationId xmlns:a16="http://schemas.microsoft.com/office/drawing/2014/main" id="{162CDD6F-B282-394C-8794-926068E6C163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74;p57">
              <a:extLst>
                <a:ext uri="{FF2B5EF4-FFF2-40B4-BE49-F238E27FC236}">
                  <a16:creationId xmlns:a16="http://schemas.microsoft.com/office/drawing/2014/main" id="{573A2D94-744C-79EE-B621-5B7E44605A4C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75;p57">
              <a:extLst>
                <a:ext uri="{FF2B5EF4-FFF2-40B4-BE49-F238E27FC236}">
                  <a16:creationId xmlns:a16="http://schemas.microsoft.com/office/drawing/2014/main" id="{32118DF1-EBF7-D4B6-6BDB-B8AC239CB6E1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6;p57">
              <a:extLst>
                <a:ext uri="{FF2B5EF4-FFF2-40B4-BE49-F238E27FC236}">
                  <a16:creationId xmlns:a16="http://schemas.microsoft.com/office/drawing/2014/main" id="{7E074CFC-A398-4D5A-7E7C-D3A350C72398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7;p57">
              <a:extLst>
                <a:ext uri="{FF2B5EF4-FFF2-40B4-BE49-F238E27FC236}">
                  <a16:creationId xmlns:a16="http://schemas.microsoft.com/office/drawing/2014/main" id="{34E629BB-BEB5-B0C8-574E-8E95FF25ABD2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8;p57">
              <a:extLst>
                <a:ext uri="{FF2B5EF4-FFF2-40B4-BE49-F238E27FC236}">
                  <a16:creationId xmlns:a16="http://schemas.microsoft.com/office/drawing/2014/main" id="{B3E6E8BD-1A2B-160E-1097-F34005D1490E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9;p57">
              <a:extLst>
                <a:ext uri="{FF2B5EF4-FFF2-40B4-BE49-F238E27FC236}">
                  <a16:creationId xmlns:a16="http://schemas.microsoft.com/office/drawing/2014/main" id="{0344E641-012C-F21C-30CD-FC8427BB39A7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80;p57">
              <a:extLst>
                <a:ext uri="{FF2B5EF4-FFF2-40B4-BE49-F238E27FC236}">
                  <a16:creationId xmlns:a16="http://schemas.microsoft.com/office/drawing/2014/main" id="{AB294C10-F1DE-93B3-14B4-E5710F6C1EEB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81;p57">
              <a:extLst>
                <a:ext uri="{FF2B5EF4-FFF2-40B4-BE49-F238E27FC236}">
                  <a16:creationId xmlns:a16="http://schemas.microsoft.com/office/drawing/2014/main" id="{3B0F3245-C5DD-6962-A7D8-9FA66C54DF76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82;p57">
              <a:extLst>
                <a:ext uri="{FF2B5EF4-FFF2-40B4-BE49-F238E27FC236}">
                  <a16:creationId xmlns:a16="http://schemas.microsoft.com/office/drawing/2014/main" id="{9FA93BA2-DC94-9A3D-7935-A34452386593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83;p57">
              <a:extLst>
                <a:ext uri="{FF2B5EF4-FFF2-40B4-BE49-F238E27FC236}">
                  <a16:creationId xmlns:a16="http://schemas.microsoft.com/office/drawing/2014/main" id="{15DF22E3-8B07-94B1-2BD8-58FB1DCA88E5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84;p57">
              <a:extLst>
                <a:ext uri="{FF2B5EF4-FFF2-40B4-BE49-F238E27FC236}">
                  <a16:creationId xmlns:a16="http://schemas.microsoft.com/office/drawing/2014/main" id="{738BF021-2426-32E9-E33F-73F5C1497F9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85;p57">
              <a:extLst>
                <a:ext uri="{FF2B5EF4-FFF2-40B4-BE49-F238E27FC236}">
                  <a16:creationId xmlns:a16="http://schemas.microsoft.com/office/drawing/2014/main" id="{DF73E1B4-063C-B8F0-2A6B-C36AF3639743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86;p57">
              <a:extLst>
                <a:ext uri="{FF2B5EF4-FFF2-40B4-BE49-F238E27FC236}">
                  <a16:creationId xmlns:a16="http://schemas.microsoft.com/office/drawing/2014/main" id="{493FFADD-C4AA-5D46-07B1-C3E334547414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87;p57">
              <a:extLst>
                <a:ext uri="{FF2B5EF4-FFF2-40B4-BE49-F238E27FC236}">
                  <a16:creationId xmlns:a16="http://schemas.microsoft.com/office/drawing/2014/main" id="{8BF3AD27-92D1-992F-66E2-2D0415A16881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8;p57">
              <a:extLst>
                <a:ext uri="{FF2B5EF4-FFF2-40B4-BE49-F238E27FC236}">
                  <a16:creationId xmlns:a16="http://schemas.microsoft.com/office/drawing/2014/main" id="{66159A48-6831-F5C1-1B25-18F1517BD24D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9;p57">
              <a:extLst>
                <a:ext uri="{FF2B5EF4-FFF2-40B4-BE49-F238E27FC236}">
                  <a16:creationId xmlns:a16="http://schemas.microsoft.com/office/drawing/2014/main" id="{26EAC1FC-5E0C-DD60-8646-9B7676D31F14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90;p57">
              <a:extLst>
                <a:ext uri="{FF2B5EF4-FFF2-40B4-BE49-F238E27FC236}">
                  <a16:creationId xmlns:a16="http://schemas.microsoft.com/office/drawing/2014/main" id="{C5FBD060-AC9C-701F-537F-29A69422AE40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91;p57">
              <a:extLst>
                <a:ext uri="{FF2B5EF4-FFF2-40B4-BE49-F238E27FC236}">
                  <a16:creationId xmlns:a16="http://schemas.microsoft.com/office/drawing/2014/main" id="{2B42BFF1-3381-3C8A-F801-DBBAE39D07E8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92;p57">
              <a:extLst>
                <a:ext uri="{FF2B5EF4-FFF2-40B4-BE49-F238E27FC236}">
                  <a16:creationId xmlns:a16="http://schemas.microsoft.com/office/drawing/2014/main" id="{7D189CBB-D01E-641B-A929-934207D2C22F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93;p57">
              <a:extLst>
                <a:ext uri="{FF2B5EF4-FFF2-40B4-BE49-F238E27FC236}">
                  <a16:creationId xmlns:a16="http://schemas.microsoft.com/office/drawing/2014/main" id="{81362077-48BC-2995-BA2E-0D8D0D3D68BF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94;p57">
              <a:extLst>
                <a:ext uri="{FF2B5EF4-FFF2-40B4-BE49-F238E27FC236}">
                  <a16:creationId xmlns:a16="http://schemas.microsoft.com/office/drawing/2014/main" id="{C2F48189-19F8-0F5D-93DA-6218EC33DE33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5;p57">
              <a:extLst>
                <a:ext uri="{FF2B5EF4-FFF2-40B4-BE49-F238E27FC236}">
                  <a16:creationId xmlns:a16="http://schemas.microsoft.com/office/drawing/2014/main" id="{FF285C3A-0C07-D3CC-CB99-5BE751D19E4D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6;p57">
              <a:extLst>
                <a:ext uri="{FF2B5EF4-FFF2-40B4-BE49-F238E27FC236}">
                  <a16:creationId xmlns:a16="http://schemas.microsoft.com/office/drawing/2014/main" id="{0355D967-D385-AF31-3B66-A1D65AF3E655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7;p57">
              <a:extLst>
                <a:ext uri="{FF2B5EF4-FFF2-40B4-BE49-F238E27FC236}">
                  <a16:creationId xmlns:a16="http://schemas.microsoft.com/office/drawing/2014/main" id="{6E2FD12A-B0E3-38D4-64FF-9B062277583B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8;p57">
              <a:extLst>
                <a:ext uri="{FF2B5EF4-FFF2-40B4-BE49-F238E27FC236}">
                  <a16:creationId xmlns:a16="http://schemas.microsoft.com/office/drawing/2014/main" id="{DAF28F26-4CE2-4179-37C8-A55F647A5C70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9;p57">
              <a:extLst>
                <a:ext uri="{FF2B5EF4-FFF2-40B4-BE49-F238E27FC236}">
                  <a16:creationId xmlns:a16="http://schemas.microsoft.com/office/drawing/2014/main" id="{2C630508-8807-8DE6-7BA6-462F675E0266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900;p57">
              <a:extLst>
                <a:ext uri="{FF2B5EF4-FFF2-40B4-BE49-F238E27FC236}">
                  <a16:creationId xmlns:a16="http://schemas.microsoft.com/office/drawing/2014/main" id="{9E37058E-F5F6-2EFF-FAD3-78991AB383B7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901;p57">
              <a:extLst>
                <a:ext uri="{FF2B5EF4-FFF2-40B4-BE49-F238E27FC236}">
                  <a16:creationId xmlns:a16="http://schemas.microsoft.com/office/drawing/2014/main" id="{D4A2FFD5-37FB-80B8-F454-543D6739C5E1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902;p57">
              <a:extLst>
                <a:ext uri="{FF2B5EF4-FFF2-40B4-BE49-F238E27FC236}">
                  <a16:creationId xmlns:a16="http://schemas.microsoft.com/office/drawing/2014/main" id="{FFBC70C8-0BE9-4966-174A-6986774C7E0D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903;p57">
              <a:extLst>
                <a:ext uri="{FF2B5EF4-FFF2-40B4-BE49-F238E27FC236}">
                  <a16:creationId xmlns:a16="http://schemas.microsoft.com/office/drawing/2014/main" id="{8320B3FC-2FA9-BBFB-4C77-8FEE22C31A07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04;p57">
              <a:extLst>
                <a:ext uri="{FF2B5EF4-FFF2-40B4-BE49-F238E27FC236}">
                  <a16:creationId xmlns:a16="http://schemas.microsoft.com/office/drawing/2014/main" id="{A92A38E3-81D1-3E81-F81B-7510D680280B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05;p57">
              <a:extLst>
                <a:ext uri="{FF2B5EF4-FFF2-40B4-BE49-F238E27FC236}">
                  <a16:creationId xmlns:a16="http://schemas.microsoft.com/office/drawing/2014/main" id="{C8F1A6C9-A17E-7EAA-2EEF-8BC5BB552CAD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6;p57">
              <a:extLst>
                <a:ext uri="{FF2B5EF4-FFF2-40B4-BE49-F238E27FC236}">
                  <a16:creationId xmlns:a16="http://schemas.microsoft.com/office/drawing/2014/main" id="{28498ECA-E8C2-01CB-E90F-D5A57A1F4712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7;p57">
              <a:extLst>
                <a:ext uri="{FF2B5EF4-FFF2-40B4-BE49-F238E27FC236}">
                  <a16:creationId xmlns:a16="http://schemas.microsoft.com/office/drawing/2014/main" id="{3EB11214-47ED-412C-850D-FE5C6A68DF4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8;p57">
              <a:extLst>
                <a:ext uri="{FF2B5EF4-FFF2-40B4-BE49-F238E27FC236}">
                  <a16:creationId xmlns:a16="http://schemas.microsoft.com/office/drawing/2014/main" id="{CC48668D-AE44-E686-8F95-A0613E8422F6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9;p57">
              <a:extLst>
                <a:ext uri="{FF2B5EF4-FFF2-40B4-BE49-F238E27FC236}">
                  <a16:creationId xmlns:a16="http://schemas.microsoft.com/office/drawing/2014/main" id="{3F2DBEF2-2837-B245-864F-873B44964C9C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10;p57">
              <a:extLst>
                <a:ext uri="{FF2B5EF4-FFF2-40B4-BE49-F238E27FC236}">
                  <a16:creationId xmlns:a16="http://schemas.microsoft.com/office/drawing/2014/main" id="{34154D57-610A-91E4-1A00-754FA4172C65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11;p57">
              <a:extLst>
                <a:ext uri="{FF2B5EF4-FFF2-40B4-BE49-F238E27FC236}">
                  <a16:creationId xmlns:a16="http://schemas.microsoft.com/office/drawing/2014/main" id="{70B45386-C036-C431-4C19-0B89D3003370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12;p57">
              <a:extLst>
                <a:ext uri="{FF2B5EF4-FFF2-40B4-BE49-F238E27FC236}">
                  <a16:creationId xmlns:a16="http://schemas.microsoft.com/office/drawing/2014/main" id="{98539697-C123-4E9E-6D8B-3C696C00CC14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13;p57">
              <a:extLst>
                <a:ext uri="{FF2B5EF4-FFF2-40B4-BE49-F238E27FC236}">
                  <a16:creationId xmlns:a16="http://schemas.microsoft.com/office/drawing/2014/main" id="{259B662C-1321-D989-F50E-CD29960309A3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14;p57">
              <a:extLst>
                <a:ext uri="{FF2B5EF4-FFF2-40B4-BE49-F238E27FC236}">
                  <a16:creationId xmlns:a16="http://schemas.microsoft.com/office/drawing/2014/main" id="{36212E23-F773-1AA0-FD16-517023A6BBF9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15;p57">
              <a:extLst>
                <a:ext uri="{FF2B5EF4-FFF2-40B4-BE49-F238E27FC236}">
                  <a16:creationId xmlns:a16="http://schemas.microsoft.com/office/drawing/2014/main" id="{A1105E0C-93AC-F1A6-B5E8-CC32A3CEF624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16;p57">
              <a:extLst>
                <a:ext uri="{FF2B5EF4-FFF2-40B4-BE49-F238E27FC236}">
                  <a16:creationId xmlns:a16="http://schemas.microsoft.com/office/drawing/2014/main" id="{B99B9B1C-CED1-8FEC-F941-0B2E0FB9661A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17;p57">
              <a:extLst>
                <a:ext uri="{FF2B5EF4-FFF2-40B4-BE49-F238E27FC236}">
                  <a16:creationId xmlns:a16="http://schemas.microsoft.com/office/drawing/2014/main" id="{046AA3E7-20C8-2CD3-2B1D-557F1EC8BFCE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8;p57">
              <a:extLst>
                <a:ext uri="{FF2B5EF4-FFF2-40B4-BE49-F238E27FC236}">
                  <a16:creationId xmlns:a16="http://schemas.microsoft.com/office/drawing/2014/main" id="{916588C8-2F78-3912-6423-20967BE491C6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9;p57">
              <a:extLst>
                <a:ext uri="{FF2B5EF4-FFF2-40B4-BE49-F238E27FC236}">
                  <a16:creationId xmlns:a16="http://schemas.microsoft.com/office/drawing/2014/main" id="{03E9E796-AF6C-E2EE-9412-C0B1314A412A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20;p57">
              <a:extLst>
                <a:ext uri="{FF2B5EF4-FFF2-40B4-BE49-F238E27FC236}">
                  <a16:creationId xmlns:a16="http://schemas.microsoft.com/office/drawing/2014/main" id="{8FC3C295-0F41-BB3A-932E-9296B505F69A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21;p57">
              <a:extLst>
                <a:ext uri="{FF2B5EF4-FFF2-40B4-BE49-F238E27FC236}">
                  <a16:creationId xmlns:a16="http://schemas.microsoft.com/office/drawing/2014/main" id="{08257811-BFC0-8A23-F2AE-FCB7E503D9C8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22;p57">
              <a:extLst>
                <a:ext uri="{FF2B5EF4-FFF2-40B4-BE49-F238E27FC236}">
                  <a16:creationId xmlns:a16="http://schemas.microsoft.com/office/drawing/2014/main" id="{5455512A-AEFF-16DB-695C-3A6F3C2DB395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23;p57">
              <a:extLst>
                <a:ext uri="{FF2B5EF4-FFF2-40B4-BE49-F238E27FC236}">
                  <a16:creationId xmlns:a16="http://schemas.microsoft.com/office/drawing/2014/main" id="{26841572-CB66-3DDC-08BD-03218A45E9D8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24;p57">
              <a:extLst>
                <a:ext uri="{FF2B5EF4-FFF2-40B4-BE49-F238E27FC236}">
                  <a16:creationId xmlns:a16="http://schemas.microsoft.com/office/drawing/2014/main" id="{01B59164-4A93-3BC7-A7C6-8B450690CE35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25;p57">
              <a:extLst>
                <a:ext uri="{FF2B5EF4-FFF2-40B4-BE49-F238E27FC236}">
                  <a16:creationId xmlns:a16="http://schemas.microsoft.com/office/drawing/2014/main" id="{0CA62BC9-1826-F1FB-CFB3-0C1F6CB02F36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26;p57">
              <a:extLst>
                <a:ext uri="{FF2B5EF4-FFF2-40B4-BE49-F238E27FC236}">
                  <a16:creationId xmlns:a16="http://schemas.microsoft.com/office/drawing/2014/main" id="{DD6506B8-D91C-E17F-F334-C5A9A88C4EE9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27;p57">
              <a:extLst>
                <a:ext uri="{FF2B5EF4-FFF2-40B4-BE49-F238E27FC236}">
                  <a16:creationId xmlns:a16="http://schemas.microsoft.com/office/drawing/2014/main" id="{ED8B9D6F-4234-5732-D79D-85DF1E7A268F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8;p57">
              <a:extLst>
                <a:ext uri="{FF2B5EF4-FFF2-40B4-BE49-F238E27FC236}">
                  <a16:creationId xmlns:a16="http://schemas.microsoft.com/office/drawing/2014/main" id="{3E6701D1-1CCB-487D-21AC-DBA51496E323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9;p57">
              <a:extLst>
                <a:ext uri="{FF2B5EF4-FFF2-40B4-BE49-F238E27FC236}">
                  <a16:creationId xmlns:a16="http://schemas.microsoft.com/office/drawing/2014/main" id="{9BF052AE-5820-EAA3-1317-B91103399654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0;p57">
              <a:extLst>
                <a:ext uri="{FF2B5EF4-FFF2-40B4-BE49-F238E27FC236}">
                  <a16:creationId xmlns:a16="http://schemas.microsoft.com/office/drawing/2014/main" id="{66F3747C-3EFF-1E0D-883A-350ECCFCB273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31;p57">
              <a:extLst>
                <a:ext uri="{FF2B5EF4-FFF2-40B4-BE49-F238E27FC236}">
                  <a16:creationId xmlns:a16="http://schemas.microsoft.com/office/drawing/2014/main" id="{F04349F0-7F80-CF18-67ED-D15C2AD2D105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32;p57">
              <a:extLst>
                <a:ext uri="{FF2B5EF4-FFF2-40B4-BE49-F238E27FC236}">
                  <a16:creationId xmlns:a16="http://schemas.microsoft.com/office/drawing/2014/main" id="{22AC53CD-74AE-B008-A4D1-3BAADCB284D4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33;p57">
              <a:extLst>
                <a:ext uri="{FF2B5EF4-FFF2-40B4-BE49-F238E27FC236}">
                  <a16:creationId xmlns:a16="http://schemas.microsoft.com/office/drawing/2014/main" id="{1BB15313-0568-0822-27F1-19F06382EC12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34;p57">
              <a:extLst>
                <a:ext uri="{FF2B5EF4-FFF2-40B4-BE49-F238E27FC236}">
                  <a16:creationId xmlns:a16="http://schemas.microsoft.com/office/drawing/2014/main" id="{FE1556FB-DE23-BDF0-99FE-516C65F39949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35;p57">
              <a:extLst>
                <a:ext uri="{FF2B5EF4-FFF2-40B4-BE49-F238E27FC236}">
                  <a16:creationId xmlns:a16="http://schemas.microsoft.com/office/drawing/2014/main" id="{5ACB23CE-C8B9-5BFC-C949-99A6F1310AE0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36;p57">
              <a:extLst>
                <a:ext uri="{FF2B5EF4-FFF2-40B4-BE49-F238E27FC236}">
                  <a16:creationId xmlns:a16="http://schemas.microsoft.com/office/drawing/2014/main" id="{AEF0BB97-7872-BEA3-C32A-F2B7C48CFD4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37;p57">
              <a:extLst>
                <a:ext uri="{FF2B5EF4-FFF2-40B4-BE49-F238E27FC236}">
                  <a16:creationId xmlns:a16="http://schemas.microsoft.com/office/drawing/2014/main" id="{A493E5F0-128E-2E64-30A4-4224A0C2D3D3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8;p57">
              <a:extLst>
                <a:ext uri="{FF2B5EF4-FFF2-40B4-BE49-F238E27FC236}">
                  <a16:creationId xmlns:a16="http://schemas.microsoft.com/office/drawing/2014/main" id="{D1AED230-E5C1-6BFC-AFE6-AA45D98F326C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9;p57">
              <a:extLst>
                <a:ext uri="{FF2B5EF4-FFF2-40B4-BE49-F238E27FC236}">
                  <a16:creationId xmlns:a16="http://schemas.microsoft.com/office/drawing/2014/main" id="{757DF02C-AF93-C0D4-F6CF-5CC2860304F5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40;p57">
              <a:extLst>
                <a:ext uri="{FF2B5EF4-FFF2-40B4-BE49-F238E27FC236}">
                  <a16:creationId xmlns:a16="http://schemas.microsoft.com/office/drawing/2014/main" id="{82199776-2E21-3688-E4A2-F87F68D30172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41;p57">
              <a:extLst>
                <a:ext uri="{FF2B5EF4-FFF2-40B4-BE49-F238E27FC236}">
                  <a16:creationId xmlns:a16="http://schemas.microsoft.com/office/drawing/2014/main" id="{BFFA8139-9268-259B-95A1-5CDDA9B4CD9C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42;p57">
              <a:extLst>
                <a:ext uri="{FF2B5EF4-FFF2-40B4-BE49-F238E27FC236}">
                  <a16:creationId xmlns:a16="http://schemas.microsoft.com/office/drawing/2014/main" id="{F287D956-CA66-E51D-1DC3-8EB872355CA8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43;p57">
              <a:extLst>
                <a:ext uri="{FF2B5EF4-FFF2-40B4-BE49-F238E27FC236}">
                  <a16:creationId xmlns:a16="http://schemas.microsoft.com/office/drawing/2014/main" id="{BB720726-4D5D-06B4-6398-851D4FD9ADAC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44;p57">
              <a:extLst>
                <a:ext uri="{FF2B5EF4-FFF2-40B4-BE49-F238E27FC236}">
                  <a16:creationId xmlns:a16="http://schemas.microsoft.com/office/drawing/2014/main" id="{EF1150E7-23FB-4F9B-2D90-E99A5A50863F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45;p57">
              <a:extLst>
                <a:ext uri="{FF2B5EF4-FFF2-40B4-BE49-F238E27FC236}">
                  <a16:creationId xmlns:a16="http://schemas.microsoft.com/office/drawing/2014/main" id="{A27E0633-62D9-BAA2-9559-17E451DD01C0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46;p57">
              <a:extLst>
                <a:ext uri="{FF2B5EF4-FFF2-40B4-BE49-F238E27FC236}">
                  <a16:creationId xmlns:a16="http://schemas.microsoft.com/office/drawing/2014/main" id="{DD2D222B-A330-75B3-D252-7269F5DBBC1B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47;p57">
              <a:extLst>
                <a:ext uri="{FF2B5EF4-FFF2-40B4-BE49-F238E27FC236}">
                  <a16:creationId xmlns:a16="http://schemas.microsoft.com/office/drawing/2014/main" id="{62B48DD9-0A19-2CC9-6C02-2841DC19B40C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8;p57">
              <a:extLst>
                <a:ext uri="{FF2B5EF4-FFF2-40B4-BE49-F238E27FC236}">
                  <a16:creationId xmlns:a16="http://schemas.microsoft.com/office/drawing/2014/main" id="{DFF82466-A279-DA9D-011F-11ABCB7DF14C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9;p57">
              <a:extLst>
                <a:ext uri="{FF2B5EF4-FFF2-40B4-BE49-F238E27FC236}">
                  <a16:creationId xmlns:a16="http://schemas.microsoft.com/office/drawing/2014/main" id="{145AD3F7-53E8-9926-F944-1F20CAD28590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50;p57">
              <a:extLst>
                <a:ext uri="{FF2B5EF4-FFF2-40B4-BE49-F238E27FC236}">
                  <a16:creationId xmlns:a16="http://schemas.microsoft.com/office/drawing/2014/main" id="{2D38C613-CA47-DCC6-1058-F6089849B065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51;p57">
              <a:extLst>
                <a:ext uri="{FF2B5EF4-FFF2-40B4-BE49-F238E27FC236}">
                  <a16:creationId xmlns:a16="http://schemas.microsoft.com/office/drawing/2014/main" id="{DFFAC5CF-B9C5-11CC-FF58-2F2A1C860316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52;p57">
              <a:extLst>
                <a:ext uri="{FF2B5EF4-FFF2-40B4-BE49-F238E27FC236}">
                  <a16:creationId xmlns:a16="http://schemas.microsoft.com/office/drawing/2014/main" id="{D5A737D1-8781-9A21-B688-E38574B1433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53;p57">
              <a:extLst>
                <a:ext uri="{FF2B5EF4-FFF2-40B4-BE49-F238E27FC236}">
                  <a16:creationId xmlns:a16="http://schemas.microsoft.com/office/drawing/2014/main" id="{9A8A0E10-0C90-9E24-25FD-F944BA62D74F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54;p57">
              <a:extLst>
                <a:ext uri="{FF2B5EF4-FFF2-40B4-BE49-F238E27FC236}">
                  <a16:creationId xmlns:a16="http://schemas.microsoft.com/office/drawing/2014/main" id="{0F9CA6E8-93CD-3E4A-D4DB-825502D7602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55;p57">
              <a:extLst>
                <a:ext uri="{FF2B5EF4-FFF2-40B4-BE49-F238E27FC236}">
                  <a16:creationId xmlns:a16="http://schemas.microsoft.com/office/drawing/2014/main" id="{85ADF8D8-6DB5-7BCA-11B4-5CD36B9C12AC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56;p57">
              <a:extLst>
                <a:ext uri="{FF2B5EF4-FFF2-40B4-BE49-F238E27FC236}">
                  <a16:creationId xmlns:a16="http://schemas.microsoft.com/office/drawing/2014/main" id="{FE0CA234-D802-6930-8235-016E6850C3C1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57;p57">
              <a:extLst>
                <a:ext uri="{FF2B5EF4-FFF2-40B4-BE49-F238E27FC236}">
                  <a16:creationId xmlns:a16="http://schemas.microsoft.com/office/drawing/2014/main" id="{EE80CC89-BB48-C773-F221-D3EA0788EE9A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8;p57">
              <a:extLst>
                <a:ext uri="{FF2B5EF4-FFF2-40B4-BE49-F238E27FC236}">
                  <a16:creationId xmlns:a16="http://schemas.microsoft.com/office/drawing/2014/main" id="{CE95BDE3-6E3C-BEF6-AD82-B7DFBF971195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9;p57">
              <a:extLst>
                <a:ext uri="{FF2B5EF4-FFF2-40B4-BE49-F238E27FC236}">
                  <a16:creationId xmlns:a16="http://schemas.microsoft.com/office/drawing/2014/main" id="{544F31E3-94AA-40AA-6D0B-B771666F4359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60;p57">
              <a:extLst>
                <a:ext uri="{FF2B5EF4-FFF2-40B4-BE49-F238E27FC236}">
                  <a16:creationId xmlns:a16="http://schemas.microsoft.com/office/drawing/2014/main" id="{FF019025-EA34-CC18-F3DE-5ACDA607AB9F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61;p57">
              <a:extLst>
                <a:ext uri="{FF2B5EF4-FFF2-40B4-BE49-F238E27FC236}">
                  <a16:creationId xmlns:a16="http://schemas.microsoft.com/office/drawing/2014/main" id="{97708D73-97AB-3995-8A93-3B694264C091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62;p57">
              <a:extLst>
                <a:ext uri="{FF2B5EF4-FFF2-40B4-BE49-F238E27FC236}">
                  <a16:creationId xmlns:a16="http://schemas.microsoft.com/office/drawing/2014/main" id="{6B20A67A-AA75-B01E-932F-EFCC2705B7BB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63;p57">
              <a:extLst>
                <a:ext uri="{FF2B5EF4-FFF2-40B4-BE49-F238E27FC236}">
                  <a16:creationId xmlns:a16="http://schemas.microsoft.com/office/drawing/2014/main" id="{7E828AB7-6DFF-CA58-E57F-A11B239B637E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64;p57">
              <a:extLst>
                <a:ext uri="{FF2B5EF4-FFF2-40B4-BE49-F238E27FC236}">
                  <a16:creationId xmlns:a16="http://schemas.microsoft.com/office/drawing/2014/main" id="{9937F2A7-2EE6-3604-9DC5-4F0617DC9C09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65;p57">
              <a:extLst>
                <a:ext uri="{FF2B5EF4-FFF2-40B4-BE49-F238E27FC236}">
                  <a16:creationId xmlns:a16="http://schemas.microsoft.com/office/drawing/2014/main" id="{54CB964B-EFF0-02E1-589C-4CB3FC50302D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66;p57">
              <a:extLst>
                <a:ext uri="{FF2B5EF4-FFF2-40B4-BE49-F238E27FC236}">
                  <a16:creationId xmlns:a16="http://schemas.microsoft.com/office/drawing/2014/main" id="{D84126AE-80D2-CB00-B838-D2F925F5E3A7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67;p57">
              <a:extLst>
                <a:ext uri="{FF2B5EF4-FFF2-40B4-BE49-F238E27FC236}">
                  <a16:creationId xmlns:a16="http://schemas.microsoft.com/office/drawing/2014/main" id="{542F5829-E87B-13AF-440C-57B4A371D7A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8;p57">
              <a:extLst>
                <a:ext uri="{FF2B5EF4-FFF2-40B4-BE49-F238E27FC236}">
                  <a16:creationId xmlns:a16="http://schemas.microsoft.com/office/drawing/2014/main" id="{73FA74AA-D104-3D02-7975-6B1BA448EE6B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9;p57">
              <a:extLst>
                <a:ext uri="{FF2B5EF4-FFF2-40B4-BE49-F238E27FC236}">
                  <a16:creationId xmlns:a16="http://schemas.microsoft.com/office/drawing/2014/main" id="{4CA366F8-7457-8D5D-6F3E-DA9F6FE43DB8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70;p57">
              <a:extLst>
                <a:ext uri="{FF2B5EF4-FFF2-40B4-BE49-F238E27FC236}">
                  <a16:creationId xmlns:a16="http://schemas.microsoft.com/office/drawing/2014/main" id="{176EDE20-EB83-3EBF-E4A2-0FDC67960220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71;p57">
              <a:extLst>
                <a:ext uri="{FF2B5EF4-FFF2-40B4-BE49-F238E27FC236}">
                  <a16:creationId xmlns:a16="http://schemas.microsoft.com/office/drawing/2014/main" id="{A5777FCC-5B65-D50E-D54E-4FB690077E8A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72;p57">
              <a:extLst>
                <a:ext uri="{FF2B5EF4-FFF2-40B4-BE49-F238E27FC236}">
                  <a16:creationId xmlns:a16="http://schemas.microsoft.com/office/drawing/2014/main" id="{74439632-52A3-DAB6-AB30-A1EC0B258D3E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73;p57">
              <a:extLst>
                <a:ext uri="{FF2B5EF4-FFF2-40B4-BE49-F238E27FC236}">
                  <a16:creationId xmlns:a16="http://schemas.microsoft.com/office/drawing/2014/main" id="{D8B04E0B-F837-FD66-E6F8-5FEA95AC8102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74;p57">
              <a:extLst>
                <a:ext uri="{FF2B5EF4-FFF2-40B4-BE49-F238E27FC236}">
                  <a16:creationId xmlns:a16="http://schemas.microsoft.com/office/drawing/2014/main" id="{C7F05A9F-D655-65A8-05C8-5A4C1BC32B78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75;p57">
              <a:extLst>
                <a:ext uri="{FF2B5EF4-FFF2-40B4-BE49-F238E27FC236}">
                  <a16:creationId xmlns:a16="http://schemas.microsoft.com/office/drawing/2014/main" id="{4D2081F9-A003-7798-996E-42A7CAAA4284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76;p57">
              <a:extLst>
                <a:ext uri="{FF2B5EF4-FFF2-40B4-BE49-F238E27FC236}">
                  <a16:creationId xmlns:a16="http://schemas.microsoft.com/office/drawing/2014/main" id="{998B3F4F-AB92-454A-A824-F5B7E77AA449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77;p57">
              <a:extLst>
                <a:ext uri="{FF2B5EF4-FFF2-40B4-BE49-F238E27FC236}">
                  <a16:creationId xmlns:a16="http://schemas.microsoft.com/office/drawing/2014/main" id="{2B92DFED-9505-8DAD-133E-6CC2B830B2B6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8;p57">
              <a:extLst>
                <a:ext uri="{FF2B5EF4-FFF2-40B4-BE49-F238E27FC236}">
                  <a16:creationId xmlns:a16="http://schemas.microsoft.com/office/drawing/2014/main" id="{0A3E6066-ED53-A0F0-5F4B-0B51E874AAEE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9;p57">
              <a:extLst>
                <a:ext uri="{FF2B5EF4-FFF2-40B4-BE49-F238E27FC236}">
                  <a16:creationId xmlns:a16="http://schemas.microsoft.com/office/drawing/2014/main" id="{5D1741F0-5009-1342-2220-055323C6F1F2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80;p57">
              <a:extLst>
                <a:ext uri="{FF2B5EF4-FFF2-40B4-BE49-F238E27FC236}">
                  <a16:creationId xmlns:a16="http://schemas.microsoft.com/office/drawing/2014/main" id="{CC962FA6-0613-A0D1-F284-B57B6BE1D4E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81;p57">
              <a:extLst>
                <a:ext uri="{FF2B5EF4-FFF2-40B4-BE49-F238E27FC236}">
                  <a16:creationId xmlns:a16="http://schemas.microsoft.com/office/drawing/2014/main" id="{A0D8A320-EB07-722E-B4F7-E17D9E1E5F07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82;p57">
              <a:extLst>
                <a:ext uri="{FF2B5EF4-FFF2-40B4-BE49-F238E27FC236}">
                  <a16:creationId xmlns:a16="http://schemas.microsoft.com/office/drawing/2014/main" id="{C99E848C-7251-A8D6-B3F9-85242D7924D3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83;p57">
              <a:extLst>
                <a:ext uri="{FF2B5EF4-FFF2-40B4-BE49-F238E27FC236}">
                  <a16:creationId xmlns:a16="http://schemas.microsoft.com/office/drawing/2014/main" id="{2EB1E9A1-A5D8-6620-8FA0-89719EBE19CC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84;p57">
              <a:extLst>
                <a:ext uri="{FF2B5EF4-FFF2-40B4-BE49-F238E27FC236}">
                  <a16:creationId xmlns:a16="http://schemas.microsoft.com/office/drawing/2014/main" id="{DA439AD8-A732-D572-9205-86E105890F17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85;p57">
              <a:extLst>
                <a:ext uri="{FF2B5EF4-FFF2-40B4-BE49-F238E27FC236}">
                  <a16:creationId xmlns:a16="http://schemas.microsoft.com/office/drawing/2014/main" id="{2BCA65C0-B513-D55E-4ACA-892DFBE2B55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86;p57">
              <a:extLst>
                <a:ext uri="{FF2B5EF4-FFF2-40B4-BE49-F238E27FC236}">
                  <a16:creationId xmlns:a16="http://schemas.microsoft.com/office/drawing/2014/main" id="{1EA7A4F0-16AA-DBC8-97CD-22351B30B6FA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87;p57">
              <a:extLst>
                <a:ext uri="{FF2B5EF4-FFF2-40B4-BE49-F238E27FC236}">
                  <a16:creationId xmlns:a16="http://schemas.microsoft.com/office/drawing/2014/main" id="{FECF6ACC-336B-F142-62ED-5A1E5B63E3AA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8;p57">
              <a:extLst>
                <a:ext uri="{FF2B5EF4-FFF2-40B4-BE49-F238E27FC236}">
                  <a16:creationId xmlns:a16="http://schemas.microsoft.com/office/drawing/2014/main" id="{B1A50166-BF7A-87D8-0E6D-F145FD2E68D1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9;p57">
              <a:extLst>
                <a:ext uri="{FF2B5EF4-FFF2-40B4-BE49-F238E27FC236}">
                  <a16:creationId xmlns:a16="http://schemas.microsoft.com/office/drawing/2014/main" id="{5C810243-7A51-EDB7-1859-2B4D9C0C25DF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90;p57">
              <a:extLst>
                <a:ext uri="{FF2B5EF4-FFF2-40B4-BE49-F238E27FC236}">
                  <a16:creationId xmlns:a16="http://schemas.microsoft.com/office/drawing/2014/main" id="{343C51C3-7559-6766-5B84-565F25AB746D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91;p57">
              <a:extLst>
                <a:ext uri="{FF2B5EF4-FFF2-40B4-BE49-F238E27FC236}">
                  <a16:creationId xmlns:a16="http://schemas.microsoft.com/office/drawing/2014/main" id="{078C5A64-DFC1-BC15-4AEB-85A4D364FCEF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92;p57">
              <a:extLst>
                <a:ext uri="{FF2B5EF4-FFF2-40B4-BE49-F238E27FC236}">
                  <a16:creationId xmlns:a16="http://schemas.microsoft.com/office/drawing/2014/main" id="{7FE5836F-8DCB-A1AF-E9D4-BF450110A662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93;p57">
              <a:extLst>
                <a:ext uri="{FF2B5EF4-FFF2-40B4-BE49-F238E27FC236}">
                  <a16:creationId xmlns:a16="http://schemas.microsoft.com/office/drawing/2014/main" id="{0C65D935-3BAD-3BD6-31A2-01DDEDA22C13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94;p57">
              <a:extLst>
                <a:ext uri="{FF2B5EF4-FFF2-40B4-BE49-F238E27FC236}">
                  <a16:creationId xmlns:a16="http://schemas.microsoft.com/office/drawing/2014/main" id="{39066389-6947-46C5-3133-586C344BC0EE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95;p57">
              <a:extLst>
                <a:ext uri="{FF2B5EF4-FFF2-40B4-BE49-F238E27FC236}">
                  <a16:creationId xmlns:a16="http://schemas.microsoft.com/office/drawing/2014/main" id="{B61E4E86-AE03-8371-F54A-A9DFAC3C0B0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96;p57">
              <a:extLst>
                <a:ext uri="{FF2B5EF4-FFF2-40B4-BE49-F238E27FC236}">
                  <a16:creationId xmlns:a16="http://schemas.microsoft.com/office/drawing/2014/main" id="{183741B3-B8A1-848A-9A4A-1812DB103BD6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97;p57">
              <a:extLst>
                <a:ext uri="{FF2B5EF4-FFF2-40B4-BE49-F238E27FC236}">
                  <a16:creationId xmlns:a16="http://schemas.microsoft.com/office/drawing/2014/main" id="{CBA49F12-7828-0421-E7F9-2B5A820A79B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8;p57">
              <a:extLst>
                <a:ext uri="{FF2B5EF4-FFF2-40B4-BE49-F238E27FC236}">
                  <a16:creationId xmlns:a16="http://schemas.microsoft.com/office/drawing/2014/main" id="{8C83086F-3D1D-83B5-2F07-31DA42EEFDF4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9;p57">
              <a:extLst>
                <a:ext uri="{FF2B5EF4-FFF2-40B4-BE49-F238E27FC236}">
                  <a16:creationId xmlns:a16="http://schemas.microsoft.com/office/drawing/2014/main" id="{C05CE46D-6A2B-E92F-C81D-83F53491EA53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000;p57">
              <a:extLst>
                <a:ext uri="{FF2B5EF4-FFF2-40B4-BE49-F238E27FC236}">
                  <a16:creationId xmlns:a16="http://schemas.microsoft.com/office/drawing/2014/main" id="{451B5B31-C3B3-F680-26FE-C2CD20B96074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001;p57">
              <a:extLst>
                <a:ext uri="{FF2B5EF4-FFF2-40B4-BE49-F238E27FC236}">
                  <a16:creationId xmlns:a16="http://schemas.microsoft.com/office/drawing/2014/main" id="{9072A94F-53CB-CFFD-7ECF-0BFE50C776EC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002;p57">
              <a:extLst>
                <a:ext uri="{FF2B5EF4-FFF2-40B4-BE49-F238E27FC236}">
                  <a16:creationId xmlns:a16="http://schemas.microsoft.com/office/drawing/2014/main" id="{2273C8D0-C6FA-26D3-7094-C307FCDCF2D8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003;p57">
              <a:extLst>
                <a:ext uri="{FF2B5EF4-FFF2-40B4-BE49-F238E27FC236}">
                  <a16:creationId xmlns:a16="http://schemas.microsoft.com/office/drawing/2014/main" id="{5FD0DF5E-35EE-BB1F-E419-E097534779A1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004;p57">
              <a:extLst>
                <a:ext uri="{FF2B5EF4-FFF2-40B4-BE49-F238E27FC236}">
                  <a16:creationId xmlns:a16="http://schemas.microsoft.com/office/drawing/2014/main" id="{EB12A1B0-3016-1B18-FEF0-7839789B8FB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005;p57">
              <a:extLst>
                <a:ext uri="{FF2B5EF4-FFF2-40B4-BE49-F238E27FC236}">
                  <a16:creationId xmlns:a16="http://schemas.microsoft.com/office/drawing/2014/main" id="{D7FDA94A-B276-EC3B-A953-9C496D5B45CA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006;p57">
              <a:extLst>
                <a:ext uri="{FF2B5EF4-FFF2-40B4-BE49-F238E27FC236}">
                  <a16:creationId xmlns:a16="http://schemas.microsoft.com/office/drawing/2014/main" id="{3CEBFED7-6C02-3BD5-8BAF-D394F27FA31D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007;p57">
              <a:extLst>
                <a:ext uri="{FF2B5EF4-FFF2-40B4-BE49-F238E27FC236}">
                  <a16:creationId xmlns:a16="http://schemas.microsoft.com/office/drawing/2014/main" id="{AE5B4D7A-52AA-CE5B-8F11-ADDCABF9CF29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8;p57">
              <a:extLst>
                <a:ext uri="{FF2B5EF4-FFF2-40B4-BE49-F238E27FC236}">
                  <a16:creationId xmlns:a16="http://schemas.microsoft.com/office/drawing/2014/main" id="{2DE55671-5FA1-0EFD-96EC-795F62EA736C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9;p57">
              <a:extLst>
                <a:ext uri="{FF2B5EF4-FFF2-40B4-BE49-F238E27FC236}">
                  <a16:creationId xmlns:a16="http://schemas.microsoft.com/office/drawing/2014/main" id="{9132AB99-C136-03B0-ED06-0717D8B0B968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10;p57">
              <a:extLst>
                <a:ext uri="{FF2B5EF4-FFF2-40B4-BE49-F238E27FC236}">
                  <a16:creationId xmlns:a16="http://schemas.microsoft.com/office/drawing/2014/main" id="{E1F7C139-29F1-1FCC-9E2B-82B9116E46B5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11;p57">
              <a:extLst>
                <a:ext uri="{FF2B5EF4-FFF2-40B4-BE49-F238E27FC236}">
                  <a16:creationId xmlns:a16="http://schemas.microsoft.com/office/drawing/2014/main" id="{5FB257F6-3819-00B9-BCFC-8BF0B285FB6B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12;p57">
              <a:extLst>
                <a:ext uri="{FF2B5EF4-FFF2-40B4-BE49-F238E27FC236}">
                  <a16:creationId xmlns:a16="http://schemas.microsoft.com/office/drawing/2014/main" id="{56C647A3-5FB0-1AD8-BDB3-6DB0A909DAF2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13;p57">
              <a:extLst>
                <a:ext uri="{FF2B5EF4-FFF2-40B4-BE49-F238E27FC236}">
                  <a16:creationId xmlns:a16="http://schemas.microsoft.com/office/drawing/2014/main" id="{480D4FBF-A2C2-9F5B-3201-68CEA7D50FD3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14;p57">
              <a:extLst>
                <a:ext uri="{FF2B5EF4-FFF2-40B4-BE49-F238E27FC236}">
                  <a16:creationId xmlns:a16="http://schemas.microsoft.com/office/drawing/2014/main" id="{63A326D2-AC9A-76C2-94FA-805D48DB0C7C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15;p57">
              <a:extLst>
                <a:ext uri="{FF2B5EF4-FFF2-40B4-BE49-F238E27FC236}">
                  <a16:creationId xmlns:a16="http://schemas.microsoft.com/office/drawing/2014/main" id="{019AECEA-B113-2A65-208D-2F3B9219B52C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16;p57">
              <a:extLst>
                <a:ext uri="{FF2B5EF4-FFF2-40B4-BE49-F238E27FC236}">
                  <a16:creationId xmlns:a16="http://schemas.microsoft.com/office/drawing/2014/main" id="{BCCB1B95-75D0-B4EE-905D-3BBF3293FDFE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17;p57">
              <a:extLst>
                <a:ext uri="{FF2B5EF4-FFF2-40B4-BE49-F238E27FC236}">
                  <a16:creationId xmlns:a16="http://schemas.microsoft.com/office/drawing/2014/main" id="{9B37DE9C-B15E-19A2-067F-A6A3FC4C7115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8;p57">
              <a:extLst>
                <a:ext uri="{FF2B5EF4-FFF2-40B4-BE49-F238E27FC236}">
                  <a16:creationId xmlns:a16="http://schemas.microsoft.com/office/drawing/2014/main" id="{E3CB706F-CEDE-7453-6359-E8F453462E44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9;p57">
              <a:extLst>
                <a:ext uri="{FF2B5EF4-FFF2-40B4-BE49-F238E27FC236}">
                  <a16:creationId xmlns:a16="http://schemas.microsoft.com/office/drawing/2014/main" id="{ACCEE178-7949-6A8B-F2B8-90675D6DCDE7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20;p57">
              <a:extLst>
                <a:ext uri="{FF2B5EF4-FFF2-40B4-BE49-F238E27FC236}">
                  <a16:creationId xmlns:a16="http://schemas.microsoft.com/office/drawing/2014/main" id="{C9A0766F-BFE4-E413-26DB-F82EAF297EEE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21;p57">
              <a:extLst>
                <a:ext uri="{FF2B5EF4-FFF2-40B4-BE49-F238E27FC236}">
                  <a16:creationId xmlns:a16="http://schemas.microsoft.com/office/drawing/2014/main" id="{F10D2F12-0432-2041-7B8D-FE0302174EE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22;p57">
              <a:extLst>
                <a:ext uri="{FF2B5EF4-FFF2-40B4-BE49-F238E27FC236}">
                  <a16:creationId xmlns:a16="http://schemas.microsoft.com/office/drawing/2014/main" id="{21CA8C0E-9540-7426-591F-7A2B0E2F0E3E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23;p57">
              <a:extLst>
                <a:ext uri="{FF2B5EF4-FFF2-40B4-BE49-F238E27FC236}">
                  <a16:creationId xmlns:a16="http://schemas.microsoft.com/office/drawing/2014/main" id="{5C3B9A60-758E-A404-100C-00DC8D271043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24;p57">
              <a:extLst>
                <a:ext uri="{FF2B5EF4-FFF2-40B4-BE49-F238E27FC236}">
                  <a16:creationId xmlns:a16="http://schemas.microsoft.com/office/drawing/2014/main" id="{AC3992D7-E517-35DC-6BA0-44BC6BB9D65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25;p57">
              <a:extLst>
                <a:ext uri="{FF2B5EF4-FFF2-40B4-BE49-F238E27FC236}">
                  <a16:creationId xmlns:a16="http://schemas.microsoft.com/office/drawing/2014/main" id="{2E2FC20A-2A32-90C9-ACD4-2560AC78432B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26;p57">
              <a:extLst>
                <a:ext uri="{FF2B5EF4-FFF2-40B4-BE49-F238E27FC236}">
                  <a16:creationId xmlns:a16="http://schemas.microsoft.com/office/drawing/2014/main" id="{64A7ECBF-2018-479F-AB15-D60CEF3240C6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27;p57">
              <a:extLst>
                <a:ext uri="{FF2B5EF4-FFF2-40B4-BE49-F238E27FC236}">
                  <a16:creationId xmlns:a16="http://schemas.microsoft.com/office/drawing/2014/main" id="{1284C200-059C-E9F3-BCBD-1DA5D87E7469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8;p57">
              <a:extLst>
                <a:ext uri="{FF2B5EF4-FFF2-40B4-BE49-F238E27FC236}">
                  <a16:creationId xmlns:a16="http://schemas.microsoft.com/office/drawing/2014/main" id="{829DFC22-9D8F-1499-81A4-3D078CCF125B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9;p57">
              <a:extLst>
                <a:ext uri="{FF2B5EF4-FFF2-40B4-BE49-F238E27FC236}">
                  <a16:creationId xmlns:a16="http://schemas.microsoft.com/office/drawing/2014/main" id="{C9FD5645-50D1-01A2-DB9F-71F98DA1720C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30;p57">
              <a:extLst>
                <a:ext uri="{FF2B5EF4-FFF2-40B4-BE49-F238E27FC236}">
                  <a16:creationId xmlns:a16="http://schemas.microsoft.com/office/drawing/2014/main" id="{7BB913C6-800E-3DC2-66D6-C70601982678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31;p57">
              <a:extLst>
                <a:ext uri="{FF2B5EF4-FFF2-40B4-BE49-F238E27FC236}">
                  <a16:creationId xmlns:a16="http://schemas.microsoft.com/office/drawing/2014/main" id="{4125E313-E207-4AA0-6ABC-BE68795FCFE5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32;p57">
              <a:extLst>
                <a:ext uri="{FF2B5EF4-FFF2-40B4-BE49-F238E27FC236}">
                  <a16:creationId xmlns:a16="http://schemas.microsoft.com/office/drawing/2014/main" id="{A743DFAC-A479-A9DA-B511-AD5F4ADB5A10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33;p57">
              <a:extLst>
                <a:ext uri="{FF2B5EF4-FFF2-40B4-BE49-F238E27FC236}">
                  <a16:creationId xmlns:a16="http://schemas.microsoft.com/office/drawing/2014/main" id="{46C555B3-28D2-AE9F-0FFA-0B1B3DA4DC56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34;p57">
              <a:extLst>
                <a:ext uri="{FF2B5EF4-FFF2-40B4-BE49-F238E27FC236}">
                  <a16:creationId xmlns:a16="http://schemas.microsoft.com/office/drawing/2014/main" id="{C20E0085-2A64-3233-980C-E9508306EEA3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35;p57">
              <a:extLst>
                <a:ext uri="{FF2B5EF4-FFF2-40B4-BE49-F238E27FC236}">
                  <a16:creationId xmlns:a16="http://schemas.microsoft.com/office/drawing/2014/main" id="{28B7E8CE-7BB9-5FE4-6858-1B1AE8A29755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36;p57">
              <a:extLst>
                <a:ext uri="{FF2B5EF4-FFF2-40B4-BE49-F238E27FC236}">
                  <a16:creationId xmlns:a16="http://schemas.microsoft.com/office/drawing/2014/main" id="{3F7E9CCB-24E9-5E5C-3F77-C98FADD1293B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37;p57">
              <a:extLst>
                <a:ext uri="{FF2B5EF4-FFF2-40B4-BE49-F238E27FC236}">
                  <a16:creationId xmlns:a16="http://schemas.microsoft.com/office/drawing/2014/main" id="{A0F83818-4149-9D59-4335-2564E0360EC5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8;p57">
              <a:extLst>
                <a:ext uri="{FF2B5EF4-FFF2-40B4-BE49-F238E27FC236}">
                  <a16:creationId xmlns:a16="http://schemas.microsoft.com/office/drawing/2014/main" id="{C8A92AB3-995A-8D10-530E-9B786BD14D06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9;p57">
              <a:extLst>
                <a:ext uri="{FF2B5EF4-FFF2-40B4-BE49-F238E27FC236}">
                  <a16:creationId xmlns:a16="http://schemas.microsoft.com/office/drawing/2014/main" id="{9FFA5138-9829-62D5-C257-8091D6A45F8B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40;p57">
              <a:extLst>
                <a:ext uri="{FF2B5EF4-FFF2-40B4-BE49-F238E27FC236}">
                  <a16:creationId xmlns:a16="http://schemas.microsoft.com/office/drawing/2014/main" id="{B28FDC8E-6ADF-4262-1BBC-14FE5BFF80B5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41;p57">
              <a:extLst>
                <a:ext uri="{FF2B5EF4-FFF2-40B4-BE49-F238E27FC236}">
                  <a16:creationId xmlns:a16="http://schemas.microsoft.com/office/drawing/2014/main" id="{2852AFC2-EDDE-B871-D5F7-21701959DD4F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42;p57">
              <a:extLst>
                <a:ext uri="{FF2B5EF4-FFF2-40B4-BE49-F238E27FC236}">
                  <a16:creationId xmlns:a16="http://schemas.microsoft.com/office/drawing/2014/main" id="{5F52F24D-FD9D-BDB6-B761-3219F33AAD61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43;p57">
              <a:extLst>
                <a:ext uri="{FF2B5EF4-FFF2-40B4-BE49-F238E27FC236}">
                  <a16:creationId xmlns:a16="http://schemas.microsoft.com/office/drawing/2014/main" id="{83726D99-91D8-B765-01BD-BDF31D104548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44;p57">
              <a:extLst>
                <a:ext uri="{FF2B5EF4-FFF2-40B4-BE49-F238E27FC236}">
                  <a16:creationId xmlns:a16="http://schemas.microsoft.com/office/drawing/2014/main" id="{B408D535-ECF5-8C44-9BBD-4A4127EF8E00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45;p57">
              <a:extLst>
                <a:ext uri="{FF2B5EF4-FFF2-40B4-BE49-F238E27FC236}">
                  <a16:creationId xmlns:a16="http://schemas.microsoft.com/office/drawing/2014/main" id="{ECCD28F7-6DA2-E5F5-FE66-BECD6E89FD92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46;p57">
              <a:extLst>
                <a:ext uri="{FF2B5EF4-FFF2-40B4-BE49-F238E27FC236}">
                  <a16:creationId xmlns:a16="http://schemas.microsoft.com/office/drawing/2014/main" id="{9E8E139C-2DE9-E203-1F98-9B3C77DB81AB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47;p57">
              <a:extLst>
                <a:ext uri="{FF2B5EF4-FFF2-40B4-BE49-F238E27FC236}">
                  <a16:creationId xmlns:a16="http://schemas.microsoft.com/office/drawing/2014/main" id="{A467B6F5-AF97-FD4A-13B6-23C5D4C62BA7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8;p57">
              <a:extLst>
                <a:ext uri="{FF2B5EF4-FFF2-40B4-BE49-F238E27FC236}">
                  <a16:creationId xmlns:a16="http://schemas.microsoft.com/office/drawing/2014/main" id="{78D3964C-0456-D42C-B461-8424C4F9533A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9;p57">
              <a:extLst>
                <a:ext uri="{FF2B5EF4-FFF2-40B4-BE49-F238E27FC236}">
                  <a16:creationId xmlns:a16="http://schemas.microsoft.com/office/drawing/2014/main" id="{B89646A0-C3F5-B821-EBDB-D2D83CF54DD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50;p57">
              <a:extLst>
                <a:ext uri="{FF2B5EF4-FFF2-40B4-BE49-F238E27FC236}">
                  <a16:creationId xmlns:a16="http://schemas.microsoft.com/office/drawing/2014/main" id="{3BA50CBC-2F94-4DC7-A92C-CE795322DC39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51;p57">
              <a:extLst>
                <a:ext uri="{FF2B5EF4-FFF2-40B4-BE49-F238E27FC236}">
                  <a16:creationId xmlns:a16="http://schemas.microsoft.com/office/drawing/2014/main" id="{4FF26A29-ACAB-591A-AC3D-A6B4D74577D8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52;p57">
              <a:extLst>
                <a:ext uri="{FF2B5EF4-FFF2-40B4-BE49-F238E27FC236}">
                  <a16:creationId xmlns:a16="http://schemas.microsoft.com/office/drawing/2014/main" id="{619406F8-7740-483A-B9F1-B8BFB8CE7B31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53;p57">
              <a:extLst>
                <a:ext uri="{FF2B5EF4-FFF2-40B4-BE49-F238E27FC236}">
                  <a16:creationId xmlns:a16="http://schemas.microsoft.com/office/drawing/2014/main" id="{5FED537C-F103-7291-5EEC-2CE9A0BA199C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54;p57">
              <a:extLst>
                <a:ext uri="{FF2B5EF4-FFF2-40B4-BE49-F238E27FC236}">
                  <a16:creationId xmlns:a16="http://schemas.microsoft.com/office/drawing/2014/main" id="{A5540546-961C-14C4-B649-D2364E159629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55;p57">
              <a:extLst>
                <a:ext uri="{FF2B5EF4-FFF2-40B4-BE49-F238E27FC236}">
                  <a16:creationId xmlns:a16="http://schemas.microsoft.com/office/drawing/2014/main" id="{A3A29AE8-BE49-74D4-4307-CA0A31F4DA41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56;p57">
              <a:extLst>
                <a:ext uri="{FF2B5EF4-FFF2-40B4-BE49-F238E27FC236}">
                  <a16:creationId xmlns:a16="http://schemas.microsoft.com/office/drawing/2014/main" id="{CACF7EBF-4B53-8028-0724-ABD81646C242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57;p57">
              <a:extLst>
                <a:ext uri="{FF2B5EF4-FFF2-40B4-BE49-F238E27FC236}">
                  <a16:creationId xmlns:a16="http://schemas.microsoft.com/office/drawing/2014/main" id="{EDD83E50-B276-0E88-7B15-A88DA426B201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8;p57">
              <a:extLst>
                <a:ext uri="{FF2B5EF4-FFF2-40B4-BE49-F238E27FC236}">
                  <a16:creationId xmlns:a16="http://schemas.microsoft.com/office/drawing/2014/main" id="{D3D6665D-3125-3ED6-1C7A-87DCDFF57EA5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9;p57">
              <a:extLst>
                <a:ext uri="{FF2B5EF4-FFF2-40B4-BE49-F238E27FC236}">
                  <a16:creationId xmlns:a16="http://schemas.microsoft.com/office/drawing/2014/main" id="{FD4CFCE5-B712-69D5-FCF6-EDC6CBEA0D8B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60;p57">
              <a:extLst>
                <a:ext uri="{FF2B5EF4-FFF2-40B4-BE49-F238E27FC236}">
                  <a16:creationId xmlns:a16="http://schemas.microsoft.com/office/drawing/2014/main" id="{53A266D9-178E-1D37-4077-4813ED24855A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61;p57">
              <a:extLst>
                <a:ext uri="{FF2B5EF4-FFF2-40B4-BE49-F238E27FC236}">
                  <a16:creationId xmlns:a16="http://schemas.microsoft.com/office/drawing/2014/main" id="{B48CA44C-622B-6D83-3155-F5AF9A304785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62;p57">
              <a:extLst>
                <a:ext uri="{FF2B5EF4-FFF2-40B4-BE49-F238E27FC236}">
                  <a16:creationId xmlns:a16="http://schemas.microsoft.com/office/drawing/2014/main" id="{3B4ADFAF-CBEC-544B-23DF-84AB011F78E3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63;p57">
              <a:extLst>
                <a:ext uri="{FF2B5EF4-FFF2-40B4-BE49-F238E27FC236}">
                  <a16:creationId xmlns:a16="http://schemas.microsoft.com/office/drawing/2014/main" id="{A433C97F-D47E-86AC-0329-E3695A1CD405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64;p57">
              <a:extLst>
                <a:ext uri="{FF2B5EF4-FFF2-40B4-BE49-F238E27FC236}">
                  <a16:creationId xmlns:a16="http://schemas.microsoft.com/office/drawing/2014/main" id="{791DAFDA-E4D7-5E7E-2E0B-1198A13998F1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65;p57">
              <a:extLst>
                <a:ext uri="{FF2B5EF4-FFF2-40B4-BE49-F238E27FC236}">
                  <a16:creationId xmlns:a16="http://schemas.microsoft.com/office/drawing/2014/main" id="{67C6CA36-01D3-20C7-6E40-EA71FB8B7303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66;p57">
              <a:extLst>
                <a:ext uri="{FF2B5EF4-FFF2-40B4-BE49-F238E27FC236}">
                  <a16:creationId xmlns:a16="http://schemas.microsoft.com/office/drawing/2014/main" id="{6A991AFB-8488-90FD-2598-2FE4DC49D1E5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67;p57">
              <a:extLst>
                <a:ext uri="{FF2B5EF4-FFF2-40B4-BE49-F238E27FC236}">
                  <a16:creationId xmlns:a16="http://schemas.microsoft.com/office/drawing/2014/main" id="{DE5436F2-0B28-90CC-32B3-3A2CEA19887D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8;p57">
              <a:extLst>
                <a:ext uri="{FF2B5EF4-FFF2-40B4-BE49-F238E27FC236}">
                  <a16:creationId xmlns:a16="http://schemas.microsoft.com/office/drawing/2014/main" id="{037A5251-8471-DA1A-6F19-3206E1460C23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9;p57">
              <a:extLst>
                <a:ext uri="{FF2B5EF4-FFF2-40B4-BE49-F238E27FC236}">
                  <a16:creationId xmlns:a16="http://schemas.microsoft.com/office/drawing/2014/main" id="{9B1F09D1-9B78-C503-1397-B044F8215516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70;p57">
              <a:extLst>
                <a:ext uri="{FF2B5EF4-FFF2-40B4-BE49-F238E27FC236}">
                  <a16:creationId xmlns:a16="http://schemas.microsoft.com/office/drawing/2014/main" id="{740646AB-5492-5AD9-08AE-927C5A9D420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71;p57">
              <a:extLst>
                <a:ext uri="{FF2B5EF4-FFF2-40B4-BE49-F238E27FC236}">
                  <a16:creationId xmlns:a16="http://schemas.microsoft.com/office/drawing/2014/main" id="{189A5D77-B3B0-7999-6879-21FD95AC854F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72;p57">
              <a:extLst>
                <a:ext uri="{FF2B5EF4-FFF2-40B4-BE49-F238E27FC236}">
                  <a16:creationId xmlns:a16="http://schemas.microsoft.com/office/drawing/2014/main" id="{62B8CA5F-AB85-A460-9093-7ABF427E9FE3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73;p57">
              <a:extLst>
                <a:ext uri="{FF2B5EF4-FFF2-40B4-BE49-F238E27FC236}">
                  <a16:creationId xmlns:a16="http://schemas.microsoft.com/office/drawing/2014/main" id="{8CA8D6AB-241E-8D3E-713B-2C0C38B2F230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74;p57">
              <a:extLst>
                <a:ext uri="{FF2B5EF4-FFF2-40B4-BE49-F238E27FC236}">
                  <a16:creationId xmlns:a16="http://schemas.microsoft.com/office/drawing/2014/main" id="{D4CB96F1-2BC4-E8AC-4903-5CB844F1FD7C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75;p57">
              <a:extLst>
                <a:ext uri="{FF2B5EF4-FFF2-40B4-BE49-F238E27FC236}">
                  <a16:creationId xmlns:a16="http://schemas.microsoft.com/office/drawing/2014/main" id="{05A3537D-EED2-BBBA-3E34-64FA318397C8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76;p57">
              <a:extLst>
                <a:ext uri="{FF2B5EF4-FFF2-40B4-BE49-F238E27FC236}">
                  <a16:creationId xmlns:a16="http://schemas.microsoft.com/office/drawing/2014/main" id="{DC0EC7B1-BFCE-96FC-CA2F-1EFD48291927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77;p57">
              <a:extLst>
                <a:ext uri="{FF2B5EF4-FFF2-40B4-BE49-F238E27FC236}">
                  <a16:creationId xmlns:a16="http://schemas.microsoft.com/office/drawing/2014/main" id="{6D87E3DA-4D0E-1F9D-C386-8BE27831A65C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8;p57">
              <a:extLst>
                <a:ext uri="{FF2B5EF4-FFF2-40B4-BE49-F238E27FC236}">
                  <a16:creationId xmlns:a16="http://schemas.microsoft.com/office/drawing/2014/main" id="{2D9F8F0B-27A9-6E43-AB15-71D1DB58532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9;p57">
              <a:extLst>
                <a:ext uri="{FF2B5EF4-FFF2-40B4-BE49-F238E27FC236}">
                  <a16:creationId xmlns:a16="http://schemas.microsoft.com/office/drawing/2014/main" id="{349F9856-3841-9F20-88A0-2809E3D01D3C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80;p57">
              <a:extLst>
                <a:ext uri="{FF2B5EF4-FFF2-40B4-BE49-F238E27FC236}">
                  <a16:creationId xmlns:a16="http://schemas.microsoft.com/office/drawing/2014/main" id="{ED8ABE34-C019-B65C-8349-BFF1E96721D6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4" name="Google Shape;840;p57">
            <a:extLst>
              <a:ext uri="{FF2B5EF4-FFF2-40B4-BE49-F238E27FC236}">
                <a16:creationId xmlns:a16="http://schemas.microsoft.com/office/drawing/2014/main" id="{9888AFA5-0AD7-D8A6-2DDA-2A5AC20C16BA}"/>
              </a:ext>
            </a:extLst>
          </p:cNvPr>
          <p:cNvGrpSpPr/>
          <p:nvPr userDrawn="1"/>
        </p:nvGrpSpPr>
        <p:grpSpPr>
          <a:xfrm rot="10800000">
            <a:off x="10531456" y="-183995"/>
            <a:ext cx="2802053" cy="871493"/>
            <a:chOff x="731831" y="1315631"/>
            <a:chExt cx="2101540" cy="653620"/>
          </a:xfrm>
          <a:solidFill>
            <a:schemeClr val="accent4"/>
          </a:solidFill>
        </p:grpSpPr>
        <p:sp>
          <p:nvSpPr>
            <p:cNvPr id="245" name="Google Shape;841;p57">
              <a:extLst>
                <a:ext uri="{FF2B5EF4-FFF2-40B4-BE49-F238E27FC236}">
                  <a16:creationId xmlns:a16="http://schemas.microsoft.com/office/drawing/2014/main" id="{A8BFB290-4829-6B4B-A5C7-8C5BF6F79598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842;p57">
              <a:extLst>
                <a:ext uri="{FF2B5EF4-FFF2-40B4-BE49-F238E27FC236}">
                  <a16:creationId xmlns:a16="http://schemas.microsoft.com/office/drawing/2014/main" id="{BED1C1A5-781C-C113-C357-F9139B56504F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843;p57">
              <a:extLst>
                <a:ext uri="{FF2B5EF4-FFF2-40B4-BE49-F238E27FC236}">
                  <a16:creationId xmlns:a16="http://schemas.microsoft.com/office/drawing/2014/main" id="{39471FAC-D71F-98E0-8BF8-D43BDC344E0C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844;p57">
              <a:extLst>
                <a:ext uri="{FF2B5EF4-FFF2-40B4-BE49-F238E27FC236}">
                  <a16:creationId xmlns:a16="http://schemas.microsoft.com/office/drawing/2014/main" id="{0EC76C86-4BFA-C903-4D97-AA1BBFC228D1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845;p57">
              <a:extLst>
                <a:ext uri="{FF2B5EF4-FFF2-40B4-BE49-F238E27FC236}">
                  <a16:creationId xmlns:a16="http://schemas.microsoft.com/office/drawing/2014/main" id="{AD9D7C8C-20B9-8E58-9332-286B90375B79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846;p57">
              <a:extLst>
                <a:ext uri="{FF2B5EF4-FFF2-40B4-BE49-F238E27FC236}">
                  <a16:creationId xmlns:a16="http://schemas.microsoft.com/office/drawing/2014/main" id="{18F3527C-62C0-4185-F3BF-695807E9358C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847;p57">
              <a:extLst>
                <a:ext uri="{FF2B5EF4-FFF2-40B4-BE49-F238E27FC236}">
                  <a16:creationId xmlns:a16="http://schemas.microsoft.com/office/drawing/2014/main" id="{C9F4D4E9-D505-7B4B-4BEC-A6A9A02F9F58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848;p57">
              <a:extLst>
                <a:ext uri="{FF2B5EF4-FFF2-40B4-BE49-F238E27FC236}">
                  <a16:creationId xmlns:a16="http://schemas.microsoft.com/office/drawing/2014/main" id="{F5FD7E30-0D3C-7BDB-172D-72CC7E2D9E4B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849;p57">
              <a:extLst>
                <a:ext uri="{FF2B5EF4-FFF2-40B4-BE49-F238E27FC236}">
                  <a16:creationId xmlns:a16="http://schemas.microsoft.com/office/drawing/2014/main" id="{85819B30-1589-A826-B476-DAF28DC7B450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850;p57">
              <a:extLst>
                <a:ext uri="{FF2B5EF4-FFF2-40B4-BE49-F238E27FC236}">
                  <a16:creationId xmlns:a16="http://schemas.microsoft.com/office/drawing/2014/main" id="{544DA777-1524-5EFA-B271-6FD5FD1CC770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851;p57">
              <a:extLst>
                <a:ext uri="{FF2B5EF4-FFF2-40B4-BE49-F238E27FC236}">
                  <a16:creationId xmlns:a16="http://schemas.microsoft.com/office/drawing/2014/main" id="{A472A9DC-5120-2C7C-B5CD-551D2EF0FEB8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852;p57">
              <a:extLst>
                <a:ext uri="{FF2B5EF4-FFF2-40B4-BE49-F238E27FC236}">
                  <a16:creationId xmlns:a16="http://schemas.microsoft.com/office/drawing/2014/main" id="{7FDCEB3A-F60A-47F9-5548-A05ECC5ADC1B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853;p57">
              <a:extLst>
                <a:ext uri="{FF2B5EF4-FFF2-40B4-BE49-F238E27FC236}">
                  <a16:creationId xmlns:a16="http://schemas.microsoft.com/office/drawing/2014/main" id="{64D5DCAB-FAB4-1A16-0330-8E26A621F2D9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54;p57">
              <a:extLst>
                <a:ext uri="{FF2B5EF4-FFF2-40B4-BE49-F238E27FC236}">
                  <a16:creationId xmlns:a16="http://schemas.microsoft.com/office/drawing/2014/main" id="{6FC4AADB-7EFE-6B1E-9C08-F56FF81EFA3C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55;p57">
              <a:extLst>
                <a:ext uri="{FF2B5EF4-FFF2-40B4-BE49-F238E27FC236}">
                  <a16:creationId xmlns:a16="http://schemas.microsoft.com/office/drawing/2014/main" id="{B6100927-CD32-368D-7F23-36C39CFCA341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56;p57">
              <a:extLst>
                <a:ext uri="{FF2B5EF4-FFF2-40B4-BE49-F238E27FC236}">
                  <a16:creationId xmlns:a16="http://schemas.microsoft.com/office/drawing/2014/main" id="{3C8A13D1-6E27-AEE1-1D2A-280585AB40C1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57;p57">
              <a:extLst>
                <a:ext uri="{FF2B5EF4-FFF2-40B4-BE49-F238E27FC236}">
                  <a16:creationId xmlns:a16="http://schemas.microsoft.com/office/drawing/2014/main" id="{0F395F3D-8847-8197-16B9-10A3CA629203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58;p57">
              <a:extLst>
                <a:ext uri="{FF2B5EF4-FFF2-40B4-BE49-F238E27FC236}">
                  <a16:creationId xmlns:a16="http://schemas.microsoft.com/office/drawing/2014/main" id="{FC51070B-8846-40A3-9EFD-0C4842903FD9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59;p57">
              <a:extLst>
                <a:ext uri="{FF2B5EF4-FFF2-40B4-BE49-F238E27FC236}">
                  <a16:creationId xmlns:a16="http://schemas.microsoft.com/office/drawing/2014/main" id="{0D583A1E-C3BE-E294-B5FB-8B354764940A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60;p57">
              <a:extLst>
                <a:ext uri="{FF2B5EF4-FFF2-40B4-BE49-F238E27FC236}">
                  <a16:creationId xmlns:a16="http://schemas.microsoft.com/office/drawing/2014/main" id="{20095706-B157-08FC-3755-B428B71145A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61;p57">
              <a:extLst>
                <a:ext uri="{FF2B5EF4-FFF2-40B4-BE49-F238E27FC236}">
                  <a16:creationId xmlns:a16="http://schemas.microsoft.com/office/drawing/2014/main" id="{5E26FE76-BA90-F940-36F2-607C0BBE1889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62;p57">
              <a:extLst>
                <a:ext uri="{FF2B5EF4-FFF2-40B4-BE49-F238E27FC236}">
                  <a16:creationId xmlns:a16="http://schemas.microsoft.com/office/drawing/2014/main" id="{A8F3E515-7EF4-3B75-3E0B-663DCE50F01E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63;p57">
              <a:extLst>
                <a:ext uri="{FF2B5EF4-FFF2-40B4-BE49-F238E27FC236}">
                  <a16:creationId xmlns:a16="http://schemas.microsoft.com/office/drawing/2014/main" id="{1F86DEDA-770F-8801-A490-37A8C510F473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64;p57">
              <a:extLst>
                <a:ext uri="{FF2B5EF4-FFF2-40B4-BE49-F238E27FC236}">
                  <a16:creationId xmlns:a16="http://schemas.microsoft.com/office/drawing/2014/main" id="{7E34B973-A1A8-FE35-F456-9A8021DD8AB8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65;p57">
              <a:extLst>
                <a:ext uri="{FF2B5EF4-FFF2-40B4-BE49-F238E27FC236}">
                  <a16:creationId xmlns:a16="http://schemas.microsoft.com/office/drawing/2014/main" id="{A34EA15C-BBA4-59F7-2477-CFF6227411F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66;p57">
              <a:extLst>
                <a:ext uri="{FF2B5EF4-FFF2-40B4-BE49-F238E27FC236}">
                  <a16:creationId xmlns:a16="http://schemas.microsoft.com/office/drawing/2014/main" id="{416603C4-BD96-D0B9-DFFB-245B7AB384AB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67;p57">
              <a:extLst>
                <a:ext uri="{FF2B5EF4-FFF2-40B4-BE49-F238E27FC236}">
                  <a16:creationId xmlns:a16="http://schemas.microsoft.com/office/drawing/2014/main" id="{C5AC0AC3-AAEE-E1E7-327C-F7E700A4CB5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68;p57">
              <a:extLst>
                <a:ext uri="{FF2B5EF4-FFF2-40B4-BE49-F238E27FC236}">
                  <a16:creationId xmlns:a16="http://schemas.microsoft.com/office/drawing/2014/main" id="{19928677-2F2E-C71B-1699-627EB17B7995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869;p57">
              <a:extLst>
                <a:ext uri="{FF2B5EF4-FFF2-40B4-BE49-F238E27FC236}">
                  <a16:creationId xmlns:a16="http://schemas.microsoft.com/office/drawing/2014/main" id="{8D803613-A55D-1DD6-233C-6B2A9B40C2DC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870;p57">
              <a:extLst>
                <a:ext uri="{FF2B5EF4-FFF2-40B4-BE49-F238E27FC236}">
                  <a16:creationId xmlns:a16="http://schemas.microsoft.com/office/drawing/2014/main" id="{2E2EB871-D13C-6C72-7DDE-166B06FAD97A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871;p57">
              <a:extLst>
                <a:ext uri="{FF2B5EF4-FFF2-40B4-BE49-F238E27FC236}">
                  <a16:creationId xmlns:a16="http://schemas.microsoft.com/office/drawing/2014/main" id="{1DE716BB-C838-7730-D762-27FEBB3F4D3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872;p57">
              <a:extLst>
                <a:ext uri="{FF2B5EF4-FFF2-40B4-BE49-F238E27FC236}">
                  <a16:creationId xmlns:a16="http://schemas.microsoft.com/office/drawing/2014/main" id="{7F399C44-BE3A-8227-6C18-76A175163DE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873;p57">
              <a:extLst>
                <a:ext uri="{FF2B5EF4-FFF2-40B4-BE49-F238E27FC236}">
                  <a16:creationId xmlns:a16="http://schemas.microsoft.com/office/drawing/2014/main" id="{D13C34D2-CA2C-764F-230C-AE7FACC8A91A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874;p57">
              <a:extLst>
                <a:ext uri="{FF2B5EF4-FFF2-40B4-BE49-F238E27FC236}">
                  <a16:creationId xmlns:a16="http://schemas.microsoft.com/office/drawing/2014/main" id="{A5E103FD-B142-B8BB-86FA-63D790B2C581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875;p57">
              <a:extLst>
                <a:ext uri="{FF2B5EF4-FFF2-40B4-BE49-F238E27FC236}">
                  <a16:creationId xmlns:a16="http://schemas.microsoft.com/office/drawing/2014/main" id="{ECDCE222-9B29-A89E-604A-BEDEEFC7206B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876;p57">
              <a:extLst>
                <a:ext uri="{FF2B5EF4-FFF2-40B4-BE49-F238E27FC236}">
                  <a16:creationId xmlns:a16="http://schemas.microsoft.com/office/drawing/2014/main" id="{F1BB316F-8A79-B5D9-8B7B-51658391D8B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877;p57">
              <a:extLst>
                <a:ext uri="{FF2B5EF4-FFF2-40B4-BE49-F238E27FC236}">
                  <a16:creationId xmlns:a16="http://schemas.microsoft.com/office/drawing/2014/main" id="{45F82D26-6DC4-8FDB-50CF-AAC0A1D11AC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878;p57">
              <a:extLst>
                <a:ext uri="{FF2B5EF4-FFF2-40B4-BE49-F238E27FC236}">
                  <a16:creationId xmlns:a16="http://schemas.microsoft.com/office/drawing/2014/main" id="{71DA3784-D349-DE74-5876-6D0FCC9A337A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879;p57">
              <a:extLst>
                <a:ext uri="{FF2B5EF4-FFF2-40B4-BE49-F238E27FC236}">
                  <a16:creationId xmlns:a16="http://schemas.microsoft.com/office/drawing/2014/main" id="{75EF6977-E120-39C7-1EE8-0D0A9B892B26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880;p57">
              <a:extLst>
                <a:ext uri="{FF2B5EF4-FFF2-40B4-BE49-F238E27FC236}">
                  <a16:creationId xmlns:a16="http://schemas.microsoft.com/office/drawing/2014/main" id="{1069FA86-CAE0-B28E-F741-C6F6F11F3AB3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881;p57">
              <a:extLst>
                <a:ext uri="{FF2B5EF4-FFF2-40B4-BE49-F238E27FC236}">
                  <a16:creationId xmlns:a16="http://schemas.microsoft.com/office/drawing/2014/main" id="{7A52F0C2-F855-77F6-91BC-D434DF33400E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882;p57">
              <a:extLst>
                <a:ext uri="{FF2B5EF4-FFF2-40B4-BE49-F238E27FC236}">
                  <a16:creationId xmlns:a16="http://schemas.microsoft.com/office/drawing/2014/main" id="{E2A0451C-D271-C6E9-B883-06544ACE095E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883;p57">
              <a:extLst>
                <a:ext uri="{FF2B5EF4-FFF2-40B4-BE49-F238E27FC236}">
                  <a16:creationId xmlns:a16="http://schemas.microsoft.com/office/drawing/2014/main" id="{121295B0-635D-EFDD-9F63-EB7634641DF8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884;p57">
              <a:extLst>
                <a:ext uri="{FF2B5EF4-FFF2-40B4-BE49-F238E27FC236}">
                  <a16:creationId xmlns:a16="http://schemas.microsoft.com/office/drawing/2014/main" id="{5D2B0BE2-9B57-1162-087A-2AF80A93B7D7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885;p57">
              <a:extLst>
                <a:ext uri="{FF2B5EF4-FFF2-40B4-BE49-F238E27FC236}">
                  <a16:creationId xmlns:a16="http://schemas.microsoft.com/office/drawing/2014/main" id="{DA5063DB-8A19-0E3F-059D-E1C31BD60134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886;p57">
              <a:extLst>
                <a:ext uri="{FF2B5EF4-FFF2-40B4-BE49-F238E27FC236}">
                  <a16:creationId xmlns:a16="http://schemas.microsoft.com/office/drawing/2014/main" id="{0CA589D2-99F9-9E3B-45F3-033CF373CE65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887;p57">
              <a:extLst>
                <a:ext uri="{FF2B5EF4-FFF2-40B4-BE49-F238E27FC236}">
                  <a16:creationId xmlns:a16="http://schemas.microsoft.com/office/drawing/2014/main" id="{7C703949-7223-F425-0506-E769377B6C2D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888;p57">
              <a:extLst>
                <a:ext uri="{FF2B5EF4-FFF2-40B4-BE49-F238E27FC236}">
                  <a16:creationId xmlns:a16="http://schemas.microsoft.com/office/drawing/2014/main" id="{AFD3C94A-F19B-F52A-9537-EB2AE6F0FDC5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889;p57">
              <a:extLst>
                <a:ext uri="{FF2B5EF4-FFF2-40B4-BE49-F238E27FC236}">
                  <a16:creationId xmlns:a16="http://schemas.microsoft.com/office/drawing/2014/main" id="{01885BE9-6AA3-3F9C-225C-0DC931E8A527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890;p57">
              <a:extLst>
                <a:ext uri="{FF2B5EF4-FFF2-40B4-BE49-F238E27FC236}">
                  <a16:creationId xmlns:a16="http://schemas.microsoft.com/office/drawing/2014/main" id="{B98030A9-F384-2FCC-0063-2CA6B5EDE260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891;p57">
              <a:extLst>
                <a:ext uri="{FF2B5EF4-FFF2-40B4-BE49-F238E27FC236}">
                  <a16:creationId xmlns:a16="http://schemas.microsoft.com/office/drawing/2014/main" id="{272E481F-1347-4011-6488-AC250BC70009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892;p57">
              <a:extLst>
                <a:ext uri="{FF2B5EF4-FFF2-40B4-BE49-F238E27FC236}">
                  <a16:creationId xmlns:a16="http://schemas.microsoft.com/office/drawing/2014/main" id="{DFE5F815-8362-34C8-8065-3C28E8D61E83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893;p57">
              <a:extLst>
                <a:ext uri="{FF2B5EF4-FFF2-40B4-BE49-F238E27FC236}">
                  <a16:creationId xmlns:a16="http://schemas.microsoft.com/office/drawing/2014/main" id="{A593FFE7-0497-807C-BC83-F8C8FF116F04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894;p57">
              <a:extLst>
                <a:ext uri="{FF2B5EF4-FFF2-40B4-BE49-F238E27FC236}">
                  <a16:creationId xmlns:a16="http://schemas.microsoft.com/office/drawing/2014/main" id="{E56620C1-EA5A-8926-2C31-27C33E6B1065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895;p57">
              <a:extLst>
                <a:ext uri="{FF2B5EF4-FFF2-40B4-BE49-F238E27FC236}">
                  <a16:creationId xmlns:a16="http://schemas.microsoft.com/office/drawing/2014/main" id="{2FA912B3-981F-72FD-D9AD-D7BE46B7D3B6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896;p57">
              <a:extLst>
                <a:ext uri="{FF2B5EF4-FFF2-40B4-BE49-F238E27FC236}">
                  <a16:creationId xmlns:a16="http://schemas.microsoft.com/office/drawing/2014/main" id="{3533883D-AAC3-F634-173E-6A868C9D4367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897;p57">
              <a:extLst>
                <a:ext uri="{FF2B5EF4-FFF2-40B4-BE49-F238E27FC236}">
                  <a16:creationId xmlns:a16="http://schemas.microsoft.com/office/drawing/2014/main" id="{0511D225-20A8-C39A-825F-D04CD0429901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898;p57">
              <a:extLst>
                <a:ext uri="{FF2B5EF4-FFF2-40B4-BE49-F238E27FC236}">
                  <a16:creationId xmlns:a16="http://schemas.microsoft.com/office/drawing/2014/main" id="{6065B5C5-B39C-B09F-9D46-2E6B26232517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899;p57">
              <a:extLst>
                <a:ext uri="{FF2B5EF4-FFF2-40B4-BE49-F238E27FC236}">
                  <a16:creationId xmlns:a16="http://schemas.microsoft.com/office/drawing/2014/main" id="{DF1414E1-8859-D678-7661-57336000FF30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900;p57">
              <a:extLst>
                <a:ext uri="{FF2B5EF4-FFF2-40B4-BE49-F238E27FC236}">
                  <a16:creationId xmlns:a16="http://schemas.microsoft.com/office/drawing/2014/main" id="{2A993D66-2C5E-C50E-4038-AC8C5AAE3C7A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901;p57">
              <a:extLst>
                <a:ext uri="{FF2B5EF4-FFF2-40B4-BE49-F238E27FC236}">
                  <a16:creationId xmlns:a16="http://schemas.microsoft.com/office/drawing/2014/main" id="{9A716114-132F-0AEB-546B-24956CAE1FC5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902;p57">
              <a:extLst>
                <a:ext uri="{FF2B5EF4-FFF2-40B4-BE49-F238E27FC236}">
                  <a16:creationId xmlns:a16="http://schemas.microsoft.com/office/drawing/2014/main" id="{03B0732C-F5F6-E1EA-3B05-37BD7CF33239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903;p57">
              <a:extLst>
                <a:ext uri="{FF2B5EF4-FFF2-40B4-BE49-F238E27FC236}">
                  <a16:creationId xmlns:a16="http://schemas.microsoft.com/office/drawing/2014/main" id="{6D557342-803D-172B-CDC8-801F5B64839C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904;p57">
              <a:extLst>
                <a:ext uri="{FF2B5EF4-FFF2-40B4-BE49-F238E27FC236}">
                  <a16:creationId xmlns:a16="http://schemas.microsoft.com/office/drawing/2014/main" id="{A2D3B926-69F6-F13F-06B1-7FEDF7B01BFA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905;p57">
              <a:extLst>
                <a:ext uri="{FF2B5EF4-FFF2-40B4-BE49-F238E27FC236}">
                  <a16:creationId xmlns:a16="http://schemas.microsoft.com/office/drawing/2014/main" id="{79104948-38A4-CCF6-A680-CD933F155FC8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906;p57">
              <a:extLst>
                <a:ext uri="{FF2B5EF4-FFF2-40B4-BE49-F238E27FC236}">
                  <a16:creationId xmlns:a16="http://schemas.microsoft.com/office/drawing/2014/main" id="{E5E5B9A2-4952-1018-F3F4-1D06DCBDDC7D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907;p57">
              <a:extLst>
                <a:ext uri="{FF2B5EF4-FFF2-40B4-BE49-F238E27FC236}">
                  <a16:creationId xmlns:a16="http://schemas.microsoft.com/office/drawing/2014/main" id="{275B3646-B2A5-2088-1FAE-7A76AACC66F7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908;p57">
              <a:extLst>
                <a:ext uri="{FF2B5EF4-FFF2-40B4-BE49-F238E27FC236}">
                  <a16:creationId xmlns:a16="http://schemas.microsoft.com/office/drawing/2014/main" id="{19B8E260-1CE7-C173-A5DB-7BA9332C070D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909;p57">
              <a:extLst>
                <a:ext uri="{FF2B5EF4-FFF2-40B4-BE49-F238E27FC236}">
                  <a16:creationId xmlns:a16="http://schemas.microsoft.com/office/drawing/2014/main" id="{5F758EB0-A15F-24CA-E057-342083D906E3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910;p57">
              <a:extLst>
                <a:ext uri="{FF2B5EF4-FFF2-40B4-BE49-F238E27FC236}">
                  <a16:creationId xmlns:a16="http://schemas.microsoft.com/office/drawing/2014/main" id="{21E6010C-1384-6FE8-4ADE-94008064F97B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911;p57">
              <a:extLst>
                <a:ext uri="{FF2B5EF4-FFF2-40B4-BE49-F238E27FC236}">
                  <a16:creationId xmlns:a16="http://schemas.microsoft.com/office/drawing/2014/main" id="{6C0E7317-C71E-FDBB-701C-EB3B61DD1C48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912;p57">
              <a:extLst>
                <a:ext uri="{FF2B5EF4-FFF2-40B4-BE49-F238E27FC236}">
                  <a16:creationId xmlns:a16="http://schemas.microsoft.com/office/drawing/2014/main" id="{C9325F7E-3A23-C9DA-8E31-9F4AD056F9B9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913;p57">
              <a:extLst>
                <a:ext uri="{FF2B5EF4-FFF2-40B4-BE49-F238E27FC236}">
                  <a16:creationId xmlns:a16="http://schemas.microsoft.com/office/drawing/2014/main" id="{7F6FB7FE-426D-8ADB-241B-11BB29C274CA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914;p57">
              <a:extLst>
                <a:ext uri="{FF2B5EF4-FFF2-40B4-BE49-F238E27FC236}">
                  <a16:creationId xmlns:a16="http://schemas.microsoft.com/office/drawing/2014/main" id="{394E82A7-25AD-297B-8D41-40115697CE74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915;p57">
              <a:extLst>
                <a:ext uri="{FF2B5EF4-FFF2-40B4-BE49-F238E27FC236}">
                  <a16:creationId xmlns:a16="http://schemas.microsoft.com/office/drawing/2014/main" id="{444A9840-5D13-EACE-280B-66BC29D9A2B7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916;p57">
              <a:extLst>
                <a:ext uri="{FF2B5EF4-FFF2-40B4-BE49-F238E27FC236}">
                  <a16:creationId xmlns:a16="http://schemas.microsoft.com/office/drawing/2014/main" id="{C38A5F95-4099-3681-6E44-6EE1A5BA24F1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917;p57">
              <a:extLst>
                <a:ext uri="{FF2B5EF4-FFF2-40B4-BE49-F238E27FC236}">
                  <a16:creationId xmlns:a16="http://schemas.microsoft.com/office/drawing/2014/main" id="{0EC11676-A8A1-98FA-3F21-7751022E7E82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918;p57">
              <a:extLst>
                <a:ext uri="{FF2B5EF4-FFF2-40B4-BE49-F238E27FC236}">
                  <a16:creationId xmlns:a16="http://schemas.microsoft.com/office/drawing/2014/main" id="{A91E2B93-2A0B-DEE9-DDAD-74C5433D8A80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919;p57">
              <a:extLst>
                <a:ext uri="{FF2B5EF4-FFF2-40B4-BE49-F238E27FC236}">
                  <a16:creationId xmlns:a16="http://schemas.microsoft.com/office/drawing/2014/main" id="{698A6591-4E75-7DA0-FC01-5CC23149F932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920;p57">
              <a:extLst>
                <a:ext uri="{FF2B5EF4-FFF2-40B4-BE49-F238E27FC236}">
                  <a16:creationId xmlns:a16="http://schemas.microsoft.com/office/drawing/2014/main" id="{4694C210-9AA1-D454-81C6-FB4DEDED1C65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921;p57">
              <a:extLst>
                <a:ext uri="{FF2B5EF4-FFF2-40B4-BE49-F238E27FC236}">
                  <a16:creationId xmlns:a16="http://schemas.microsoft.com/office/drawing/2014/main" id="{E10F84F0-E60A-ADC4-28ED-C8945582A1EF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922;p57">
              <a:extLst>
                <a:ext uri="{FF2B5EF4-FFF2-40B4-BE49-F238E27FC236}">
                  <a16:creationId xmlns:a16="http://schemas.microsoft.com/office/drawing/2014/main" id="{B027EEB6-6B38-DF8E-9E86-83963182F6B4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923;p57">
              <a:extLst>
                <a:ext uri="{FF2B5EF4-FFF2-40B4-BE49-F238E27FC236}">
                  <a16:creationId xmlns:a16="http://schemas.microsoft.com/office/drawing/2014/main" id="{2CBA4996-0B8D-9101-9451-AD8FCC496297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924;p57">
              <a:extLst>
                <a:ext uri="{FF2B5EF4-FFF2-40B4-BE49-F238E27FC236}">
                  <a16:creationId xmlns:a16="http://schemas.microsoft.com/office/drawing/2014/main" id="{EE0145C8-70FE-7552-ACFF-4BE397D74161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925;p57">
              <a:extLst>
                <a:ext uri="{FF2B5EF4-FFF2-40B4-BE49-F238E27FC236}">
                  <a16:creationId xmlns:a16="http://schemas.microsoft.com/office/drawing/2014/main" id="{4F3F0ABA-4E85-A7E6-7C22-005924C855CC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926;p57">
              <a:extLst>
                <a:ext uri="{FF2B5EF4-FFF2-40B4-BE49-F238E27FC236}">
                  <a16:creationId xmlns:a16="http://schemas.microsoft.com/office/drawing/2014/main" id="{C346E4AA-08EE-4E34-712B-6EC2867A44BD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927;p57">
              <a:extLst>
                <a:ext uri="{FF2B5EF4-FFF2-40B4-BE49-F238E27FC236}">
                  <a16:creationId xmlns:a16="http://schemas.microsoft.com/office/drawing/2014/main" id="{F7555B73-C0EC-789A-3733-95073F38FF44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928;p57">
              <a:extLst>
                <a:ext uri="{FF2B5EF4-FFF2-40B4-BE49-F238E27FC236}">
                  <a16:creationId xmlns:a16="http://schemas.microsoft.com/office/drawing/2014/main" id="{4435E8B3-16CD-9CBF-A4BB-D46081C01564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929;p57">
              <a:extLst>
                <a:ext uri="{FF2B5EF4-FFF2-40B4-BE49-F238E27FC236}">
                  <a16:creationId xmlns:a16="http://schemas.microsoft.com/office/drawing/2014/main" id="{A09FD123-1118-3F71-79B7-A6F413779C66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930;p57">
              <a:extLst>
                <a:ext uri="{FF2B5EF4-FFF2-40B4-BE49-F238E27FC236}">
                  <a16:creationId xmlns:a16="http://schemas.microsoft.com/office/drawing/2014/main" id="{D7338167-0F1E-D34C-480F-CE27348DCE1F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931;p57">
              <a:extLst>
                <a:ext uri="{FF2B5EF4-FFF2-40B4-BE49-F238E27FC236}">
                  <a16:creationId xmlns:a16="http://schemas.microsoft.com/office/drawing/2014/main" id="{9FB6A5F1-E1AD-EE96-3F51-7002FB0FA681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932;p57">
              <a:extLst>
                <a:ext uri="{FF2B5EF4-FFF2-40B4-BE49-F238E27FC236}">
                  <a16:creationId xmlns:a16="http://schemas.microsoft.com/office/drawing/2014/main" id="{39D225B8-F820-E521-D93D-905CD8C61DBC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933;p57">
              <a:extLst>
                <a:ext uri="{FF2B5EF4-FFF2-40B4-BE49-F238E27FC236}">
                  <a16:creationId xmlns:a16="http://schemas.microsoft.com/office/drawing/2014/main" id="{55863862-51A7-B63D-DE92-7581E18C75D6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934;p57">
              <a:extLst>
                <a:ext uri="{FF2B5EF4-FFF2-40B4-BE49-F238E27FC236}">
                  <a16:creationId xmlns:a16="http://schemas.microsoft.com/office/drawing/2014/main" id="{A666847F-8F6C-C4C8-2682-C18B5ED9A0DD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935;p57">
              <a:extLst>
                <a:ext uri="{FF2B5EF4-FFF2-40B4-BE49-F238E27FC236}">
                  <a16:creationId xmlns:a16="http://schemas.microsoft.com/office/drawing/2014/main" id="{5D3DCB8E-1DD2-6A5E-4D24-998AA356EB8F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936;p57">
              <a:extLst>
                <a:ext uri="{FF2B5EF4-FFF2-40B4-BE49-F238E27FC236}">
                  <a16:creationId xmlns:a16="http://schemas.microsoft.com/office/drawing/2014/main" id="{70A85EBB-2745-0260-9DD6-B1D3204C9E9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937;p57">
              <a:extLst>
                <a:ext uri="{FF2B5EF4-FFF2-40B4-BE49-F238E27FC236}">
                  <a16:creationId xmlns:a16="http://schemas.microsoft.com/office/drawing/2014/main" id="{3BC7F92D-69DC-1357-F70F-27A7FA358510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938;p57">
              <a:extLst>
                <a:ext uri="{FF2B5EF4-FFF2-40B4-BE49-F238E27FC236}">
                  <a16:creationId xmlns:a16="http://schemas.microsoft.com/office/drawing/2014/main" id="{326C2162-E573-4491-68C4-96514F5ED46D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939;p57">
              <a:extLst>
                <a:ext uri="{FF2B5EF4-FFF2-40B4-BE49-F238E27FC236}">
                  <a16:creationId xmlns:a16="http://schemas.microsoft.com/office/drawing/2014/main" id="{469CD54A-2510-0B30-6870-532D7FD50BC5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940;p57">
              <a:extLst>
                <a:ext uri="{FF2B5EF4-FFF2-40B4-BE49-F238E27FC236}">
                  <a16:creationId xmlns:a16="http://schemas.microsoft.com/office/drawing/2014/main" id="{7A24C30A-5BB7-6DC6-AB09-B6BA4C6EA011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941;p57">
              <a:extLst>
                <a:ext uri="{FF2B5EF4-FFF2-40B4-BE49-F238E27FC236}">
                  <a16:creationId xmlns:a16="http://schemas.microsoft.com/office/drawing/2014/main" id="{C60E768F-F204-47C7-20B2-C7BC436D01CC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942;p57">
              <a:extLst>
                <a:ext uri="{FF2B5EF4-FFF2-40B4-BE49-F238E27FC236}">
                  <a16:creationId xmlns:a16="http://schemas.microsoft.com/office/drawing/2014/main" id="{EC40D1B3-D71A-0AEA-A5FC-6A30C7DC65D0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943;p57">
              <a:extLst>
                <a:ext uri="{FF2B5EF4-FFF2-40B4-BE49-F238E27FC236}">
                  <a16:creationId xmlns:a16="http://schemas.microsoft.com/office/drawing/2014/main" id="{608EA916-3283-6B19-4073-DDE00DD13F22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944;p57">
              <a:extLst>
                <a:ext uri="{FF2B5EF4-FFF2-40B4-BE49-F238E27FC236}">
                  <a16:creationId xmlns:a16="http://schemas.microsoft.com/office/drawing/2014/main" id="{FC68A40C-3702-8F48-EB1D-2EA0D77BFC3F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945;p57">
              <a:extLst>
                <a:ext uri="{FF2B5EF4-FFF2-40B4-BE49-F238E27FC236}">
                  <a16:creationId xmlns:a16="http://schemas.microsoft.com/office/drawing/2014/main" id="{1558B863-C86E-6822-1E4F-B8582C01EBB3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946;p57">
              <a:extLst>
                <a:ext uri="{FF2B5EF4-FFF2-40B4-BE49-F238E27FC236}">
                  <a16:creationId xmlns:a16="http://schemas.microsoft.com/office/drawing/2014/main" id="{E6584EA7-749C-CF01-B25A-1977E8021BEC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947;p57">
              <a:extLst>
                <a:ext uri="{FF2B5EF4-FFF2-40B4-BE49-F238E27FC236}">
                  <a16:creationId xmlns:a16="http://schemas.microsoft.com/office/drawing/2014/main" id="{D32A1E64-2061-7ECF-E5DC-0379782F7758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948;p57">
              <a:extLst>
                <a:ext uri="{FF2B5EF4-FFF2-40B4-BE49-F238E27FC236}">
                  <a16:creationId xmlns:a16="http://schemas.microsoft.com/office/drawing/2014/main" id="{30BDC1EB-4573-93B4-4547-05DF4A14466F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949;p57">
              <a:extLst>
                <a:ext uri="{FF2B5EF4-FFF2-40B4-BE49-F238E27FC236}">
                  <a16:creationId xmlns:a16="http://schemas.microsoft.com/office/drawing/2014/main" id="{7CC7A581-BB18-6C6E-9327-B7C007A1C42C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950;p57">
              <a:extLst>
                <a:ext uri="{FF2B5EF4-FFF2-40B4-BE49-F238E27FC236}">
                  <a16:creationId xmlns:a16="http://schemas.microsoft.com/office/drawing/2014/main" id="{2D00A259-4343-A640-D30C-1B5521A02F8E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951;p57">
              <a:extLst>
                <a:ext uri="{FF2B5EF4-FFF2-40B4-BE49-F238E27FC236}">
                  <a16:creationId xmlns:a16="http://schemas.microsoft.com/office/drawing/2014/main" id="{F2AB46AF-39A9-1A51-DD57-1AB8A4E8D134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952;p57">
              <a:extLst>
                <a:ext uri="{FF2B5EF4-FFF2-40B4-BE49-F238E27FC236}">
                  <a16:creationId xmlns:a16="http://schemas.microsoft.com/office/drawing/2014/main" id="{50330A5F-0164-6DFF-EC62-2FC7E049E771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953;p57">
              <a:extLst>
                <a:ext uri="{FF2B5EF4-FFF2-40B4-BE49-F238E27FC236}">
                  <a16:creationId xmlns:a16="http://schemas.microsoft.com/office/drawing/2014/main" id="{EEA49090-0F51-6412-6B58-D6AD40B2BE25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954;p57">
              <a:extLst>
                <a:ext uri="{FF2B5EF4-FFF2-40B4-BE49-F238E27FC236}">
                  <a16:creationId xmlns:a16="http://schemas.microsoft.com/office/drawing/2014/main" id="{C1682F0F-6110-8C22-DE85-DF4C9686EF6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955;p57">
              <a:extLst>
                <a:ext uri="{FF2B5EF4-FFF2-40B4-BE49-F238E27FC236}">
                  <a16:creationId xmlns:a16="http://schemas.microsoft.com/office/drawing/2014/main" id="{8987936F-E250-FFDB-0977-41C1E992F625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956;p57">
              <a:extLst>
                <a:ext uri="{FF2B5EF4-FFF2-40B4-BE49-F238E27FC236}">
                  <a16:creationId xmlns:a16="http://schemas.microsoft.com/office/drawing/2014/main" id="{2305B156-F2C6-188C-2D9F-52B79D64C0ED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957;p57">
              <a:extLst>
                <a:ext uri="{FF2B5EF4-FFF2-40B4-BE49-F238E27FC236}">
                  <a16:creationId xmlns:a16="http://schemas.microsoft.com/office/drawing/2014/main" id="{CDCB43A1-44DE-EF3F-D098-493C78861A8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958;p57">
              <a:extLst>
                <a:ext uri="{FF2B5EF4-FFF2-40B4-BE49-F238E27FC236}">
                  <a16:creationId xmlns:a16="http://schemas.microsoft.com/office/drawing/2014/main" id="{97734CF4-299C-427E-7450-84FC62BDFCA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959;p57">
              <a:extLst>
                <a:ext uri="{FF2B5EF4-FFF2-40B4-BE49-F238E27FC236}">
                  <a16:creationId xmlns:a16="http://schemas.microsoft.com/office/drawing/2014/main" id="{994FA3EE-3F8C-66CD-7F60-2EAD7FDD4384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960;p57">
              <a:extLst>
                <a:ext uri="{FF2B5EF4-FFF2-40B4-BE49-F238E27FC236}">
                  <a16:creationId xmlns:a16="http://schemas.microsoft.com/office/drawing/2014/main" id="{8DE9FB6D-F978-2BDD-D574-7396B7592B6E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961;p57">
              <a:extLst>
                <a:ext uri="{FF2B5EF4-FFF2-40B4-BE49-F238E27FC236}">
                  <a16:creationId xmlns:a16="http://schemas.microsoft.com/office/drawing/2014/main" id="{7DAAFB39-9D62-2383-00A3-037F98C21F41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962;p57">
              <a:extLst>
                <a:ext uri="{FF2B5EF4-FFF2-40B4-BE49-F238E27FC236}">
                  <a16:creationId xmlns:a16="http://schemas.microsoft.com/office/drawing/2014/main" id="{6CAD2C51-8CA9-0ED6-96C1-932398259BF0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963;p57">
              <a:extLst>
                <a:ext uri="{FF2B5EF4-FFF2-40B4-BE49-F238E27FC236}">
                  <a16:creationId xmlns:a16="http://schemas.microsoft.com/office/drawing/2014/main" id="{227841A8-7C52-8D22-1D76-C83B791D298B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964;p57">
              <a:extLst>
                <a:ext uri="{FF2B5EF4-FFF2-40B4-BE49-F238E27FC236}">
                  <a16:creationId xmlns:a16="http://schemas.microsoft.com/office/drawing/2014/main" id="{38EDEB4C-8BEB-B10E-80D2-28A66B50EA9E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965;p57">
              <a:extLst>
                <a:ext uri="{FF2B5EF4-FFF2-40B4-BE49-F238E27FC236}">
                  <a16:creationId xmlns:a16="http://schemas.microsoft.com/office/drawing/2014/main" id="{DE9F9C7D-CA14-DC72-110C-28DAEFCB38E3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966;p57">
              <a:extLst>
                <a:ext uri="{FF2B5EF4-FFF2-40B4-BE49-F238E27FC236}">
                  <a16:creationId xmlns:a16="http://schemas.microsoft.com/office/drawing/2014/main" id="{BD7C6746-8916-B3E2-5E84-862ED43EE047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967;p57">
              <a:extLst>
                <a:ext uri="{FF2B5EF4-FFF2-40B4-BE49-F238E27FC236}">
                  <a16:creationId xmlns:a16="http://schemas.microsoft.com/office/drawing/2014/main" id="{DC69D1A3-2203-C530-F860-CBE3FFEBE53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968;p57">
              <a:extLst>
                <a:ext uri="{FF2B5EF4-FFF2-40B4-BE49-F238E27FC236}">
                  <a16:creationId xmlns:a16="http://schemas.microsoft.com/office/drawing/2014/main" id="{E0A84DDB-0588-D4B6-7A2B-FAC85D58A7D6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969;p57">
              <a:extLst>
                <a:ext uri="{FF2B5EF4-FFF2-40B4-BE49-F238E27FC236}">
                  <a16:creationId xmlns:a16="http://schemas.microsoft.com/office/drawing/2014/main" id="{6491BD60-1322-EFCD-B315-CD534A652532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970;p57">
              <a:extLst>
                <a:ext uri="{FF2B5EF4-FFF2-40B4-BE49-F238E27FC236}">
                  <a16:creationId xmlns:a16="http://schemas.microsoft.com/office/drawing/2014/main" id="{47526AF3-0457-8496-AE79-1B48A19DDE65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971;p57">
              <a:extLst>
                <a:ext uri="{FF2B5EF4-FFF2-40B4-BE49-F238E27FC236}">
                  <a16:creationId xmlns:a16="http://schemas.microsoft.com/office/drawing/2014/main" id="{D6FE2E0D-25F6-5115-9C6C-7A2208BCC6CB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972;p57">
              <a:extLst>
                <a:ext uri="{FF2B5EF4-FFF2-40B4-BE49-F238E27FC236}">
                  <a16:creationId xmlns:a16="http://schemas.microsoft.com/office/drawing/2014/main" id="{6E0DFF5D-B84E-7451-2D30-279764243378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973;p57">
              <a:extLst>
                <a:ext uri="{FF2B5EF4-FFF2-40B4-BE49-F238E27FC236}">
                  <a16:creationId xmlns:a16="http://schemas.microsoft.com/office/drawing/2014/main" id="{A7894A50-282C-373E-67E6-9B4EDBD08FBF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974;p57">
              <a:extLst>
                <a:ext uri="{FF2B5EF4-FFF2-40B4-BE49-F238E27FC236}">
                  <a16:creationId xmlns:a16="http://schemas.microsoft.com/office/drawing/2014/main" id="{88326DC0-2277-FC24-5739-BF0DB981432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975;p57">
              <a:extLst>
                <a:ext uri="{FF2B5EF4-FFF2-40B4-BE49-F238E27FC236}">
                  <a16:creationId xmlns:a16="http://schemas.microsoft.com/office/drawing/2014/main" id="{E53E74D4-AD22-465D-E465-6ACEB274D02D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976;p57">
              <a:extLst>
                <a:ext uri="{FF2B5EF4-FFF2-40B4-BE49-F238E27FC236}">
                  <a16:creationId xmlns:a16="http://schemas.microsoft.com/office/drawing/2014/main" id="{4936F16F-78CE-CDB8-E686-99E741AF6300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977;p57">
              <a:extLst>
                <a:ext uri="{FF2B5EF4-FFF2-40B4-BE49-F238E27FC236}">
                  <a16:creationId xmlns:a16="http://schemas.microsoft.com/office/drawing/2014/main" id="{F4A101BE-5095-4FDB-0762-EF29C6A36F3E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978;p57">
              <a:extLst>
                <a:ext uri="{FF2B5EF4-FFF2-40B4-BE49-F238E27FC236}">
                  <a16:creationId xmlns:a16="http://schemas.microsoft.com/office/drawing/2014/main" id="{2EA5077A-4640-8B5E-D467-CA8CDE1D265B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979;p57">
              <a:extLst>
                <a:ext uri="{FF2B5EF4-FFF2-40B4-BE49-F238E27FC236}">
                  <a16:creationId xmlns:a16="http://schemas.microsoft.com/office/drawing/2014/main" id="{EDAAB12F-E55D-8F13-0781-AD41DB8AA15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980;p57">
              <a:extLst>
                <a:ext uri="{FF2B5EF4-FFF2-40B4-BE49-F238E27FC236}">
                  <a16:creationId xmlns:a16="http://schemas.microsoft.com/office/drawing/2014/main" id="{DAA3D80D-95C5-B538-2105-991668B97FDA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981;p57">
              <a:extLst>
                <a:ext uri="{FF2B5EF4-FFF2-40B4-BE49-F238E27FC236}">
                  <a16:creationId xmlns:a16="http://schemas.microsoft.com/office/drawing/2014/main" id="{30FFB5C1-BA9B-D5FA-4094-92399639AF7B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982;p57">
              <a:extLst>
                <a:ext uri="{FF2B5EF4-FFF2-40B4-BE49-F238E27FC236}">
                  <a16:creationId xmlns:a16="http://schemas.microsoft.com/office/drawing/2014/main" id="{84EBC08E-E09E-0A33-8323-BBEE2060B5AF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983;p57">
              <a:extLst>
                <a:ext uri="{FF2B5EF4-FFF2-40B4-BE49-F238E27FC236}">
                  <a16:creationId xmlns:a16="http://schemas.microsoft.com/office/drawing/2014/main" id="{724EAD14-FFB7-840D-0EFF-AB7CDB5DCFEF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984;p57">
              <a:extLst>
                <a:ext uri="{FF2B5EF4-FFF2-40B4-BE49-F238E27FC236}">
                  <a16:creationId xmlns:a16="http://schemas.microsoft.com/office/drawing/2014/main" id="{A55259E9-31AD-7831-AFAD-D1B29734682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985;p57">
              <a:extLst>
                <a:ext uri="{FF2B5EF4-FFF2-40B4-BE49-F238E27FC236}">
                  <a16:creationId xmlns:a16="http://schemas.microsoft.com/office/drawing/2014/main" id="{2D1E7355-ADC9-B2B5-9C9D-444509D6841A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986;p57">
              <a:extLst>
                <a:ext uri="{FF2B5EF4-FFF2-40B4-BE49-F238E27FC236}">
                  <a16:creationId xmlns:a16="http://schemas.microsoft.com/office/drawing/2014/main" id="{D73190D8-EB07-D583-8EDB-686A04DB6A39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987;p57">
              <a:extLst>
                <a:ext uri="{FF2B5EF4-FFF2-40B4-BE49-F238E27FC236}">
                  <a16:creationId xmlns:a16="http://schemas.microsoft.com/office/drawing/2014/main" id="{23CB2428-CA0B-832E-171D-AE3BAD7B3CB0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988;p57">
              <a:extLst>
                <a:ext uri="{FF2B5EF4-FFF2-40B4-BE49-F238E27FC236}">
                  <a16:creationId xmlns:a16="http://schemas.microsoft.com/office/drawing/2014/main" id="{F42D8728-BBB6-E264-8E44-9E60637822A7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989;p57">
              <a:extLst>
                <a:ext uri="{FF2B5EF4-FFF2-40B4-BE49-F238E27FC236}">
                  <a16:creationId xmlns:a16="http://schemas.microsoft.com/office/drawing/2014/main" id="{68DEC1B6-5FD3-2691-3B6C-2AE011ECA5F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990;p57">
              <a:extLst>
                <a:ext uri="{FF2B5EF4-FFF2-40B4-BE49-F238E27FC236}">
                  <a16:creationId xmlns:a16="http://schemas.microsoft.com/office/drawing/2014/main" id="{2C188DD4-CDE3-78B8-022F-59937DF07DC9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991;p57">
              <a:extLst>
                <a:ext uri="{FF2B5EF4-FFF2-40B4-BE49-F238E27FC236}">
                  <a16:creationId xmlns:a16="http://schemas.microsoft.com/office/drawing/2014/main" id="{019DFC6A-9B51-5C87-32AD-39CE0B5C81DB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992;p57">
              <a:extLst>
                <a:ext uri="{FF2B5EF4-FFF2-40B4-BE49-F238E27FC236}">
                  <a16:creationId xmlns:a16="http://schemas.microsoft.com/office/drawing/2014/main" id="{1CD68019-62AC-AE80-EA5F-420E6669E228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993;p57">
              <a:extLst>
                <a:ext uri="{FF2B5EF4-FFF2-40B4-BE49-F238E27FC236}">
                  <a16:creationId xmlns:a16="http://schemas.microsoft.com/office/drawing/2014/main" id="{360DDFEC-9C08-0035-23E6-ABE2EE236C24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994;p57">
              <a:extLst>
                <a:ext uri="{FF2B5EF4-FFF2-40B4-BE49-F238E27FC236}">
                  <a16:creationId xmlns:a16="http://schemas.microsoft.com/office/drawing/2014/main" id="{897168E3-F381-24AB-68FB-C1743E776EB9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995;p57">
              <a:extLst>
                <a:ext uri="{FF2B5EF4-FFF2-40B4-BE49-F238E27FC236}">
                  <a16:creationId xmlns:a16="http://schemas.microsoft.com/office/drawing/2014/main" id="{AE0B0DB6-383C-E983-5CD8-390F0197ABBB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996;p57">
              <a:extLst>
                <a:ext uri="{FF2B5EF4-FFF2-40B4-BE49-F238E27FC236}">
                  <a16:creationId xmlns:a16="http://schemas.microsoft.com/office/drawing/2014/main" id="{9B37C820-5C0C-6C65-C42F-43BEFDADB326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997;p57">
              <a:extLst>
                <a:ext uri="{FF2B5EF4-FFF2-40B4-BE49-F238E27FC236}">
                  <a16:creationId xmlns:a16="http://schemas.microsoft.com/office/drawing/2014/main" id="{FE6D6DA7-DFEE-248F-4BF1-1AA0ADA05F0E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998;p57">
              <a:extLst>
                <a:ext uri="{FF2B5EF4-FFF2-40B4-BE49-F238E27FC236}">
                  <a16:creationId xmlns:a16="http://schemas.microsoft.com/office/drawing/2014/main" id="{C2D269D8-06AD-8F3A-3D94-110B546FF7F7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999;p57">
              <a:extLst>
                <a:ext uri="{FF2B5EF4-FFF2-40B4-BE49-F238E27FC236}">
                  <a16:creationId xmlns:a16="http://schemas.microsoft.com/office/drawing/2014/main" id="{7A77A6F5-C06C-02F1-9788-BC9FBBCA2427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1000;p57">
              <a:extLst>
                <a:ext uri="{FF2B5EF4-FFF2-40B4-BE49-F238E27FC236}">
                  <a16:creationId xmlns:a16="http://schemas.microsoft.com/office/drawing/2014/main" id="{096E8344-38CC-301E-B7DC-B254BB49527E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1001;p57">
              <a:extLst>
                <a:ext uri="{FF2B5EF4-FFF2-40B4-BE49-F238E27FC236}">
                  <a16:creationId xmlns:a16="http://schemas.microsoft.com/office/drawing/2014/main" id="{4C3D539B-BE14-F03F-224E-C35AF5E4AE6F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1002;p57">
              <a:extLst>
                <a:ext uri="{FF2B5EF4-FFF2-40B4-BE49-F238E27FC236}">
                  <a16:creationId xmlns:a16="http://schemas.microsoft.com/office/drawing/2014/main" id="{B18B4E3D-5B46-D617-4417-90CC57EB7CE4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1003;p57">
              <a:extLst>
                <a:ext uri="{FF2B5EF4-FFF2-40B4-BE49-F238E27FC236}">
                  <a16:creationId xmlns:a16="http://schemas.microsoft.com/office/drawing/2014/main" id="{3015D6FB-78D5-E67C-BA75-A06236860F2A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1004;p57">
              <a:extLst>
                <a:ext uri="{FF2B5EF4-FFF2-40B4-BE49-F238E27FC236}">
                  <a16:creationId xmlns:a16="http://schemas.microsoft.com/office/drawing/2014/main" id="{B109ECD0-896E-B5A4-1B6B-D11A358F19F9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1005;p57">
              <a:extLst>
                <a:ext uri="{FF2B5EF4-FFF2-40B4-BE49-F238E27FC236}">
                  <a16:creationId xmlns:a16="http://schemas.microsoft.com/office/drawing/2014/main" id="{7485FF64-55C0-896E-2120-A8D60DF697F2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1006;p57">
              <a:extLst>
                <a:ext uri="{FF2B5EF4-FFF2-40B4-BE49-F238E27FC236}">
                  <a16:creationId xmlns:a16="http://schemas.microsoft.com/office/drawing/2014/main" id="{9FC3458A-1FA7-9B30-56FA-AB4CEAA901C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1007;p57">
              <a:extLst>
                <a:ext uri="{FF2B5EF4-FFF2-40B4-BE49-F238E27FC236}">
                  <a16:creationId xmlns:a16="http://schemas.microsoft.com/office/drawing/2014/main" id="{4E80B23E-8E08-9DD1-3183-713E1CE0337C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1008;p57">
              <a:extLst>
                <a:ext uri="{FF2B5EF4-FFF2-40B4-BE49-F238E27FC236}">
                  <a16:creationId xmlns:a16="http://schemas.microsoft.com/office/drawing/2014/main" id="{9F7F3D53-77ED-5701-9416-6935553ABECD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1009;p57">
              <a:extLst>
                <a:ext uri="{FF2B5EF4-FFF2-40B4-BE49-F238E27FC236}">
                  <a16:creationId xmlns:a16="http://schemas.microsoft.com/office/drawing/2014/main" id="{7CFB402E-A560-876C-589A-744AFC4E47FE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1010;p57">
              <a:extLst>
                <a:ext uri="{FF2B5EF4-FFF2-40B4-BE49-F238E27FC236}">
                  <a16:creationId xmlns:a16="http://schemas.microsoft.com/office/drawing/2014/main" id="{BF5956DC-A50A-AF45-D3CF-0B3D30137A83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1011;p57">
              <a:extLst>
                <a:ext uri="{FF2B5EF4-FFF2-40B4-BE49-F238E27FC236}">
                  <a16:creationId xmlns:a16="http://schemas.microsoft.com/office/drawing/2014/main" id="{867890DF-3B63-EAB9-1137-02A9068A785F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1012;p57">
              <a:extLst>
                <a:ext uri="{FF2B5EF4-FFF2-40B4-BE49-F238E27FC236}">
                  <a16:creationId xmlns:a16="http://schemas.microsoft.com/office/drawing/2014/main" id="{7CF2DCA7-3502-95B1-4DEE-E8906F1EB07B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1013;p57">
              <a:extLst>
                <a:ext uri="{FF2B5EF4-FFF2-40B4-BE49-F238E27FC236}">
                  <a16:creationId xmlns:a16="http://schemas.microsoft.com/office/drawing/2014/main" id="{85D348AA-12AA-62EE-5CB5-1106068CAAA9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1014;p57">
              <a:extLst>
                <a:ext uri="{FF2B5EF4-FFF2-40B4-BE49-F238E27FC236}">
                  <a16:creationId xmlns:a16="http://schemas.microsoft.com/office/drawing/2014/main" id="{F37011D1-0992-0BF7-F564-92E7FABE60D1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1015;p57">
              <a:extLst>
                <a:ext uri="{FF2B5EF4-FFF2-40B4-BE49-F238E27FC236}">
                  <a16:creationId xmlns:a16="http://schemas.microsoft.com/office/drawing/2014/main" id="{4084FBEB-2958-0117-1600-0AF4D3C7AAE5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1016;p57">
              <a:extLst>
                <a:ext uri="{FF2B5EF4-FFF2-40B4-BE49-F238E27FC236}">
                  <a16:creationId xmlns:a16="http://schemas.microsoft.com/office/drawing/2014/main" id="{10D9DDD0-92E8-24A5-728F-485A84AF7599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1017;p57">
              <a:extLst>
                <a:ext uri="{FF2B5EF4-FFF2-40B4-BE49-F238E27FC236}">
                  <a16:creationId xmlns:a16="http://schemas.microsoft.com/office/drawing/2014/main" id="{A897D1F7-38E5-DC2A-8084-7B50FA2BF220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1018;p57">
              <a:extLst>
                <a:ext uri="{FF2B5EF4-FFF2-40B4-BE49-F238E27FC236}">
                  <a16:creationId xmlns:a16="http://schemas.microsoft.com/office/drawing/2014/main" id="{D1A3BFC1-3726-5C47-02DE-0A4593BD07E5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1019;p57">
              <a:extLst>
                <a:ext uri="{FF2B5EF4-FFF2-40B4-BE49-F238E27FC236}">
                  <a16:creationId xmlns:a16="http://schemas.microsoft.com/office/drawing/2014/main" id="{8F486EA3-DA41-DF78-DE31-B9B09F2DADC8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1020;p57">
              <a:extLst>
                <a:ext uri="{FF2B5EF4-FFF2-40B4-BE49-F238E27FC236}">
                  <a16:creationId xmlns:a16="http://schemas.microsoft.com/office/drawing/2014/main" id="{B99FD7B5-6D27-06A3-6A5A-B5CA2C441DB2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1021;p57">
              <a:extLst>
                <a:ext uri="{FF2B5EF4-FFF2-40B4-BE49-F238E27FC236}">
                  <a16:creationId xmlns:a16="http://schemas.microsoft.com/office/drawing/2014/main" id="{6875C8BF-0F96-BCE1-BE90-A2FC0CC7B1A8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1022;p57">
              <a:extLst>
                <a:ext uri="{FF2B5EF4-FFF2-40B4-BE49-F238E27FC236}">
                  <a16:creationId xmlns:a16="http://schemas.microsoft.com/office/drawing/2014/main" id="{4CF9AA8F-4DDC-F2A8-C3AC-21C39ACDFA9B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1023;p57">
              <a:extLst>
                <a:ext uri="{FF2B5EF4-FFF2-40B4-BE49-F238E27FC236}">
                  <a16:creationId xmlns:a16="http://schemas.microsoft.com/office/drawing/2014/main" id="{49722AEC-523A-EF4F-4A33-57DA2E8D5C04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1024;p57">
              <a:extLst>
                <a:ext uri="{FF2B5EF4-FFF2-40B4-BE49-F238E27FC236}">
                  <a16:creationId xmlns:a16="http://schemas.microsoft.com/office/drawing/2014/main" id="{9BF81715-1869-6159-1FCD-CD2C88FC875D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1025;p57">
              <a:extLst>
                <a:ext uri="{FF2B5EF4-FFF2-40B4-BE49-F238E27FC236}">
                  <a16:creationId xmlns:a16="http://schemas.microsoft.com/office/drawing/2014/main" id="{C4CB61D2-D43C-1C04-5E51-CB1A3D77CF68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1026;p57">
              <a:extLst>
                <a:ext uri="{FF2B5EF4-FFF2-40B4-BE49-F238E27FC236}">
                  <a16:creationId xmlns:a16="http://schemas.microsoft.com/office/drawing/2014/main" id="{A5192C50-6463-14E0-7FBF-B060D0B30869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1027;p57">
              <a:extLst>
                <a:ext uri="{FF2B5EF4-FFF2-40B4-BE49-F238E27FC236}">
                  <a16:creationId xmlns:a16="http://schemas.microsoft.com/office/drawing/2014/main" id="{EE8A60FC-2414-B0FE-2C01-2A93AE944EB7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1028;p57">
              <a:extLst>
                <a:ext uri="{FF2B5EF4-FFF2-40B4-BE49-F238E27FC236}">
                  <a16:creationId xmlns:a16="http://schemas.microsoft.com/office/drawing/2014/main" id="{50156C5F-66FD-8DE3-0BE6-479EE5FBE518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1029;p57">
              <a:extLst>
                <a:ext uri="{FF2B5EF4-FFF2-40B4-BE49-F238E27FC236}">
                  <a16:creationId xmlns:a16="http://schemas.microsoft.com/office/drawing/2014/main" id="{1DE67D32-2B49-1800-9D7B-C854747725A5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1030;p57">
              <a:extLst>
                <a:ext uri="{FF2B5EF4-FFF2-40B4-BE49-F238E27FC236}">
                  <a16:creationId xmlns:a16="http://schemas.microsoft.com/office/drawing/2014/main" id="{481EA41C-D252-927F-BE86-6A29234A691E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1031;p57">
              <a:extLst>
                <a:ext uri="{FF2B5EF4-FFF2-40B4-BE49-F238E27FC236}">
                  <a16:creationId xmlns:a16="http://schemas.microsoft.com/office/drawing/2014/main" id="{C91A168C-A81C-E76D-94AD-073A75A89E4E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1032;p57">
              <a:extLst>
                <a:ext uri="{FF2B5EF4-FFF2-40B4-BE49-F238E27FC236}">
                  <a16:creationId xmlns:a16="http://schemas.microsoft.com/office/drawing/2014/main" id="{A658BDD3-C207-5870-7A6A-16674116F2C5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1033;p57">
              <a:extLst>
                <a:ext uri="{FF2B5EF4-FFF2-40B4-BE49-F238E27FC236}">
                  <a16:creationId xmlns:a16="http://schemas.microsoft.com/office/drawing/2014/main" id="{23452BAA-F6E9-531F-0822-070A00E3AF8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1034;p57">
              <a:extLst>
                <a:ext uri="{FF2B5EF4-FFF2-40B4-BE49-F238E27FC236}">
                  <a16:creationId xmlns:a16="http://schemas.microsoft.com/office/drawing/2014/main" id="{2718A7A9-2196-A176-EAB8-CD3CF36CE4A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1035;p57">
              <a:extLst>
                <a:ext uri="{FF2B5EF4-FFF2-40B4-BE49-F238E27FC236}">
                  <a16:creationId xmlns:a16="http://schemas.microsoft.com/office/drawing/2014/main" id="{A1077466-DAFF-FF8B-C6A8-94AE8BA1392C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1036;p57">
              <a:extLst>
                <a:ext uri="{FF2B5EF4-FFF2-40B4-BE49-F238E27FC236}">
                  <a16:creationId xmlns:a16="http://schemas.microsoft.com/office/drawing/2014/main" id="{C275DB11-955F-1ADF-3C6D-BF7F4F2C3B72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1037;p57">
              <a:extLst>
                <a:ext uri="{FF2B5EF4-FFF2-40B4-BE49-F238E27FC236}">
                  <a16:creationId xmlns:a16="http://schemas.microsoft.com/office/drawing/2014/main" id="{27EDF530-E0BA-B0A9-5410-3BF7D7D8E43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1038;p57">
              <a:extLst>
                <a:ext uri="{FF2B5EF4-FFF2-40B4-BE49-F238E27FC236}">
                  <a16:creationId xmlns:a16="http://schemas.microsoft.com/office/drawing/2014/main" id="{F84C8895-C269-724D-71E7-3CF84B50D431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1039;p57">
              <a:extLst>
                <a:ext uri="{FF2B5EF4-FFF2-40B4-BE49-F238E27FC236}">
                  <a16:creationId xmlns:a16="http://schemas.microsoft.com/office/drawing/2014/main" id="{5B24C67A-696A-369A-8467-1DFD4921AEEB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1040;p57">
              <a:extLst>
                <a:ext uri="{FF2B5EF4-FFF2-40B4-BE49-F238E27FC236}">
                  <a16:creationId xmlns:a16="http://schemas.microsoft.com/office/drawing/2014/main" id="{386BAEB9-32CC-C5B0-32E7-0C98C1421FB8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1041;p57">
              <a:extLst>
                <a:ext uri="{FF2B5EF4-FFF2-40B4-BE49-F238E27FC236}">
                  <a16:creationId xmlns:a16="http://schemas.microsoft.com/office/drawing/2014/main" id="{415BE49D-3D54-FA0F-0628-68F8C52A68A4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1042;p57">
              <a:extLst>
                <a:ext uri="{FF2B5EF4-FFF2-40B4-BE49-F238E27FC236}">
                  <a16:creationId xmlns:a16="http://schemas.microsoft.com/office/drawing/2014/main" id="{3CFB5652-72BE-4066-9EE2-4A9303CAC71D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1043;p57">
              <a:extLst>
                <a:ext uri="{FF2B5EF4-FFF2-40B4-BE49-F238E27FC236}">
                  <a16:creationId xmlns:a16="http://schemas.microsoft.com/office/drawing/2014/main" id="{167B46CF-EB59-FBB6-BDB3-0E73A30C041A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1044;p57">
              <a:extLst>
                <a:ext uri="{FF2B5EF4-FFF2-40B4-BE49-F238E27FC236}">
                  <a16:creationId xmlns:a16="http://schemas.microsoft.com/office/drawing/2014/main" id="{D3C528EF-6EB2-B7CB-EB2F-377041D43BC8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1045;p57">
              <a:extLst>
                <a:ext uri="{FF2B5EF4-FFF2-40B4-BE49-F238E27FC236}">
                  <a16:creationId xmlns:a16="http://schemas.microsoft.com/office/drawing/2014/main" id="{E9DB140C-64A6-ABCF-DBEF-4B329F0C7666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1046;p57">
              <a:extLst>
                <a:ext uri="{FF2B5EF4-FFF2-40B4-BE49-F238E27FC236}">
                  <a16:creationId xmlns:a16="http://schemas.microsoft.com/office/drawing/2014/main" id="{59B7BC15-4575-C1DB-BBAF-B0E484FEDCFF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1047;p57">
              <a:extLst>
                <a:ext uri="{FF2B5EF4-FFF2-40B4-BE49-F238E27FC236}">
                  <a16:creationId xmlns:a16="http://schemas.microsoft.com/office/drawing/2014/main" id="{98EE6DF8-6E3E-7767-7F62-B3B4F45E8150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1048;p57">
              <a:extLst>
                <a:ext uri="{FF2B5EF4-FFF2-40B4-BE49-F238E27FC236}">
                  <a16:creationId xmlns:a16="http://schemas.microsoft.com/office/drawing/2014/main" id="{9B5B6C84-D11F-B1E2-C350-20D1FFB65994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1049;p57">
              <a:extLst>
                <a:ext uri="{FF2B5EF4-FFF2-40B4-BE49-F238E27FC236}">
                  <a16:creationId xmlns:a16="http://schemas.microsoft.com/office/drawing/2014/main" id="{3C4CF7E3-EA5F-09CB-6079-B114533135DF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1050;p57">
              <a:extLst>
                <a:ext uri="{FF2B5EF4-FFF2-40B4-BE49-F238E27FC236}">
                  <a16:creationId xmlns:a16="http://schemas.microsoft.com/office/drawing/2014/main" id="{26BD9493-572C-E4B3-C4FF-121841E0DE12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1051;p57">
              <a:extLst>
                <a:ext uri="{FF2B5EF4-FFF2-40B4-BE49-F238E27FC236}">
                  <a16:creationId xmlns:a16="http://schemas.microsoft.com/office/drawing/2014/main" id="{5381BC56-5AC5-D634-6DB4-3B1BE1C966EF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1052;p57">
              <a:extLst>
                <a:ext uri="{FF2B5EF4-FFF2-40B4-BE49-F238E27FC236}">
                  <a16:creationId xmlns:a16="http://schemas.microsoft.com/office/drawing/2014/main" id="{7D68CF70-1854-C193-7AEB-FDA8ACBAF44B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1053;p57">
              <a:extLst>
                <a:ext uri="{FF2B5EF4-FFF2-40B4-BE49-F238E27FC236}">
                  <a16:creationId xmlns:a16="http://schemas.microsoft.com/office/drawing/2014/main" id="{3662FA8D-6BB4-E82E-876D-0C44A5D49FDF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1054;p57">
              <a:extLst>
                <a:ext uri="{FF2B5EF4-FFF2-40B4-BE49-F238E27FC236}">
                  <a16:creationId xmlns:a16="http://schemas.microsoft.com/office/drawing/2014/main" id="{9A8E80E6-99BB-A70C-BD34-A194B40F6DF0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1055;p57">
              <a:extLst>
                <a:ext uri="{FF2B5EF4-FFF2-40B4-BE49-F238E27FC236}">
                  <a16:creationId xmlns:a16="http://schemas.microsoft.com/office/drawing/2014/main" id="{42FD7608-F0F7-6BB3-3E84-9A4460F2B9C7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1056;p57">
              <a:extLst>
                <a:ext uri="{FF2B5EF4-FFF2-40B4-BE49-F238E27FC236}">
                  <a16:creationId xmlns:a16="http://schemas.microsoft.com/office/drawing/2014/main" id="{CA6F811E-81B4-0BE7-6541-E4080C436DE7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1057;p57">
              <a:extLst>
                <a:ext uri="{FF2B5EF4-FFF2-40B4-BE49-F238E27FC236}">
                  <a16:creationId xmlns:a16="http://schemas.microsoft.com/office/drawing/2014/main" id="{DC254F39-38F0-C37E-5BC9-A7CBBC84A1CF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1058;p57">
              <a:extLst>
                <a:ext uri="{FF2B5EF4-FFF2-40B4-BE49-F238E27FC236}">
                  <a16:creationId xmlns:a16="http://schemas.microsoft.com/office/drawing/2014/main" id="{E7329A45-9F17-EB62-F6A0-5C9BFF0725C3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1059;p57">
              <a:extLst>
                <a:ext uri="{FF2B5EF4-FFF2-40B4-BE49-F238E27FC236}">
                  <a16:creationId xmlns:a16="http://schemas.microsoft.com/office/drawing/2014/main" id="{75940E61-6A18-15EF-0B8B-20543BFC5DF6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1060;p57">
              <a:extLst>
                <a:ext uri="{FF2B5EF4-FFF2-40B4-BE49-F238E27FC236}">
                  <a16:creationId xmlns:a16="http://schemas.microsoft.com/office/drawing/2014/main" id="{1DE68561-4920-13A4-E315-2DD657A49120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1061;p57">
              <a:extLst>
                <a:ext uri="{FF2B5EF4-FFF2-40B4-BE49-F238E27FC236}">
                  <a16:creationId xmlns:a16="http://schemas.microsoft.com/office/drawing/2014/main" id="{5F585B18-255A-52F0-5B2E-38B1F835D7A6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1062;p57">
              <a:extLst>
                <a:ext uri="{FF2B5EF4-FFF2-40B4-BE49-F238E27FC236}">
                  <a16:creationId xmlns:a16="http://schemas.microsoft.com/office/drawing/2014/main" id="{C25E1431-3025-CEE2-DF7B-2F7ED0CC8A54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1063;p57">
              <a:extLst>
                <a:ext uri="{FF2B5EF4-FFF2-40B4-BE49-F238E27FC236}">
                  <a16:creationId xmlns:a16="http://schemas.microsoft.com/office/drawing/2014/main" id="{73BA8B7A-10BC-08F3-1FA1-E694277238B5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1064;p57">
              <a:extLst>
                <a:ext uri="{FF2B5EF4-FFF2-40B4-BE49-F238E27FC236}">
                  <a16:creationId xmlns:a16="http://schemas.microsoft.com/office/drawing/2014/main" id="{A8C43E06-4A0D-3EA2-F791-D5D057EE6BBA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1065;p57">
              <a:extLst>
                <a:ext uri="{FF2B5EF4-FFF2-40B4-BE49-F238E27FC236}">
                  <a16:creationId xmlns:a16="http://schemas.microsoft.com/office/drawing/2014/main" id="{8D2EF1E7-2829-BFAB-D80C-231CB2E0CBBE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1066;p57">
              <a:extLst>
                <a:ext uri="{FF2B5EF4-FFF2-40B4-BE49-F238E27FC236}">
                  <a16:creationId xmlns:a16="http://schemas.microsoft.com/office/drawing/2014/main" id="{23E08AA3-3F42-1627-4794-DF5C418508C1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1067;p57">
              <a:extLst>
                <a:ext uri="{FF2B5EF4-FFF2-40B4-BE49-F238E27FC236}">
                  <a16:creationId xmlns:a16="http://schemas.microsoft.com/office/drawing/2014/main" id="{5DAC67F2-BCCC-5555-E74A-85965C3D2954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1068;p57">
              <a:extLst>
                <a:ext uri="{FF2B5EF4-FFF2-40B4-BE49-F238E27FC236}">
                  <a16:creationId xmlns:a16="http://schemas.microsoft.com/office/drawing/2014/main" id="{34AFF702-8A60-5757-948A-C531DBBD8C63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1069;p57">
              <a:extLst>
                <a:ext uri="{FF2B5EF4-FFF2-40B4-BE49-F238E27FC236}">
                  <a16:creationId xmlns:a16="http://schemas.microsoft.com/office/drawing/2014/main" id="{6507C4D9-CA67-0D1B-6E24-67B0BDB0AF4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1070;p57">
              <a:extLst>
                <a:ext uri="{FF2B5EF4-FFF2-40B4-BE49-F238E27FC236}">
                  <a16:creationId xmlns:a16="http://schemas.microsoft.com/office/drawing/2014/main" id="{644C8D89-35B5-BB9B-DD42-ABD8328150B7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1071;p57">
              <a:extLst>
                <a:ext uri="{FF2B5EF4-FFF2-40B4-BE49-F238E27FC236}">
                  <a16:creationId xmlns:a16="http://schemas.microsoft.com/office/drawing/2014/main" id="{FD4B31A8-5316-CECB-2392-0A66B4DAD4F3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1072;p57">
              <a:extLst>
                <a:ext uri="{FF2B5EF4-FFF2-40B4-BE49-F238E27FC236}">
                  <a16:creationId xmlns:a16="http://schemas.microsoft.com/office/drawing/2014/main" id="{D74DD4B3-AE41-56F8-5292-71767837D12B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1073;p57">
              <a:extLst>
                <a:ext uri="{FF2B5EF4-FFF2-40B4-BE49-F238E27FC236}">
                  <a16:creationId xmlns:a16="http://schemas.microsoft.com/office/drawing/2014/main" id="{E7EB28E6-6CAD-631F-6321-715ED339D9AD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1074;p57">
              <a:extLst>
                <a:ext uri="{FF2B5EF4-FFF2-40B4-BE49-F238E27FC236}">
                  <a16:creationId xmlns:a16="http://schemas.microsoft.com/office/drawing/2014/main" id="{7C7AD033-FA0C-E44A-9106-DD0ADF33AE5A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1075;p57">
              <a:extLst>
                <a:ext uri="{FF2B5EF4-FFF2-40B4-BE49-F238E27FC236}">
                  <a16:creationId xmlns:a16="http://schemas.microsoft.com/office/drawing/2014/main" id="{B6A0EE97-86FF-C2EE-46F8-5B8BEB535207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1076;p57">
              <a:extLst>
                <a:ext uri="{FF2B5EF4-FFF2-40B4-BE49-F238E27FC236}">
                  <a16:creationId xmlns:a16="http://schemas.microsoft.com/office/drawing/2014/main" id="{2A0B109E-AD2B-5E75-7108-115A35C13C40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1077;p57">
              <a:extLst>
                <a:ext uri="{FF2B5EF4-FFF2-40B4-BE49-F238E27FC236}">
                  <a16:creationId xmlns:a16="http://schemas.microsoft.com/office/drawing/2014/main" id="{9307568A-F8DA-DAD4-14DB-7AFA4A1E3591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1078;p57">
              <a:extLst>
                <a:ext uri="{FF2B5EF4-FFF2-40B4-BE49-F238E27FC236}">
                  <a16:creationId xmlns:a16="http://schemas.microsoft.com/office/drawing/2014/main" id="{4E27C871-A17F-5C67-654A-B25A9EDA61C1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1079;p57">
              <a:extLst>
                <a:ext uri="{FF2B5EF4-FFF2-40B4-BE49-F238E27FC236}">
                  <a16:creationId xmlns:a16="http://schemas.microsoft.com/office/drawing/2014/main" id="{39949CD6-7874-A6DE-03FD-AF5C92B1C44A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1080;p57">
              <a:extLst>
                <a:ext uri="{FF2B5EF4-FFF2-40B4-BE49-F238E27FC236}">
                  <a16:creationId xmlns:a16="http://schemas.microsoft.com/office/drawing/2014/main" id="{54B5D1EA-35A7-C9A7-1E27-CF7A911F59F1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86" name="Imagen 485">
            <a:extLst>
              <a:ext uri="{FF2B5EF4-FFF2-40B4-BE49-F238E27FC236}">
                <a16:creationId xmlns:a16="http://schemas.microsoft.com/office/drawing/2014/main" id="{FD707E8F-4A30-AA4E-B2CC-99803CA9A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0466" y="2469349"/>
            <a:ext cx="5571067" cy="1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log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0;p57">
            <a:extLst>
              <a:ext uri="{FF2B5EF4-FFF2-40B4-BE49-F238E27FC236}">
                <a16:creationId xmlns:a16="http://schemas.microsoft.com/office/drawing/2014/main" id="{D9051684-2B68-EDFB-F9B6-60D3B226108E}"/>
              </a:ext>
            </a:extLst>
          </p:cNvPr>
          <p:cNvGrpSpPr/>
          <p:nvPr userDrawn="1"/>
        </p:nvGrpSpPr>
        <p:grpSpPr>
          <a:xfrm rot="5400000">
            <a:off x="-1401027" y="6311808"/>
            <a:ext cx="2802053" cy="871493"/>
            <a:chOff x="731831" y="1315631"/>
            <a:chExt cx="2101540" cy="653620"/>
          </a:xfrm>
        </p:grpSpPr>
        <p:sp>
          <p:nvSpPr>
            <p:cNvPr id="3" name="Google Shape;841;p57">
              <a:extLst>
                <a:ext uri="{FF2B5EF4-FFF2-40B4-BE49-F238E27FC236}">
                  <a16:creationId xmlns:a16="http://schemas.microsoft.com/office/drawing/2014/main" id="{3AB9764F-B075-F929-38FB-AF87F62F4A7D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842;p57">
              <a:extLst>
                <a:ext uri="{FF2B5EF4-FFF2-40B4-BE49-F238E27FC236}">
                  <a16:creationId xmlns:a16="http://schemas.microsoft.com/office/drawing/2014/main" id="{CA83A5AD-AFB2-2F1A-C4E8-00F89AE78257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843;p57">
              <a:extLst>
                <a:ext uri="{FF2B5EF4-FFF2-40B4-BE49-F238E27FC236}">
                  <a16:creationId xmlns:a16="http://schemas.microsoft.com/office/drawing/2014/main" id="{AE7FE472-6D6D-6081-F0E2-2BC14017F466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844;p57">
              <a:extLst>
                <a:ext uri="{FF2B5EF4-FFF2-40B4-BE49-F238E27FC236}">
                  <a16:creationId xmlns:a16="http://schemas.microsoft.com/office/drawing/2014/main" id="{34F42B0B-7857-FAE0-2C22-B0CACAC0FC6C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845;p57">
              <a:extLst>
                <a:ext uri="{FF2B5EF4-FFF2-40B4-BE49-F238E27FC236}">
                  <a16:creationId xmlns:a16="http://schemas.microsoft.com/office/drawing/2014/main" id="{753FA742-7C55-F361-5C9F-989E5F329C94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6;p57">
              <a:extLst>
                <a:ext uri="{FF2B5EF4-FFF2-40B4-BE49-F238E27FC236}">
                  <a16:creationId xmlns:a16="http://schemas.microsoft.com/office/drawing/2014/main" id="{334A050D-92A3-DD30-DA30-D718FA4C0B52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7;p57">
              <a:extLst>
                <a:ext uri="{FF2B5EF4-FFF2-40B4-BE49-F238E27FC236}">
                  <a16:creationId xmlns:a16="http://schemas.microsoft.com/office/drawing/2014/main" id="{7514FFDB-DF2B-4FD6-2BDB-07EE4AEC1ED5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48;p57">
              <a:extLst>
                <a:ext uri="{FF2B5EF4-FFF2-40B4-BE49-F238E27FC236}">
                  <a16:creationId xmlns:a16="http://schemas.microsoft.com/office/drawing/2014/main" id="{56126128-2D72-5DB4-3A2E-2DE2C7237A5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49;p57">
              <a:extLst>
                <a:ext uri="{FF2B5EF4-FFF2-40B4-BE49-F238E27FC236}">
                  <a16:creationId xmlns:a16="http://schemas.microsoft.com/office/drawing/2014/main" id="{95DA0AAF-D247-5886-77F2-08575598847E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50;p57">
              <a:extLst>
                <a:ext uri="{FF2B5EF4-FFF2-40B4-BE49-F238E27FC236}">
                  <a16:creationId xmlns:a16="http://schemas.microsoft.com/office/drawing/2014/main" id="{CFA21145-BFC0-94E6-3C6B-E6782684276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1;p57">
              <a:extLst>
                <a:ext uri="{FF2B5EF4-FFF2-40B4-BE49-F238E27FC236}">
                  <a16:creationId xmlns:a16="http://schemas.microsoft.com/office/drawing/2014/main" id="{85E8132D-C81A-CF60-CEC4-70495BA88422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2;p57">
              <a:extLst>
                <a:ext uri="{FF2B5EF4-FFF2-40B4-BE49-F238E27FC236}">
                  <a16:creationId xmlns:a16="http://schemas.microsoft.com/office/drawing/2014/main" id="{C17137BC-AF7C-B69A-5844-19D1E5ECF326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3;p57">
              <a:extLst>
                <a:ext uri="{FF2B5EF4-FFF2-40B4-BE49-F238E27FC236}">
                  <a16:creationId xmlns:a16="http://schemas.microsoft.com/office/drawing/2014/main" id="{B2C42C57-6B01-A762-ACC9-229DD4BBD3C7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4;p57">
              <a:extLst>
                <a:ext uri="{FF2B5EF4-FFF2-40B4-BE49-F238E27FC236}">
                  <a16:creationId xmlns:a16="http://schemas.microsoft.com/office/drawing/2014/main" id="{3E7C85F6-82E3-ED99-E794-CCBB2C827CD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5;p57">
              <a:extLst>
                <a:ext uri="{FF2B5EF4-FFF2-40B4-BE49-F238E27FC236}">
                  <a16:creationId xmlns:a16="http://schemas.microsoft.com/office/drawing/2014/main" id="{F6A23706-F905-80DD-9BC8-5EF941F8125E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6;p57">
              <a:extLst>
                <a:ext uri="{FF2B5EF4-FFF2-40B4-BE49-F238E27FC236}">
                  <a16:creationId xmlns:a16="http://schemas.microsoft.com/office/drawing/2014/main" id="{739D6A54-945D-20B1-C9C3-E7AB7C0E232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7;p57">
              <a:extLst>
                <a:ext uri="{FF2B5EF4-FFF2-40B4-BE49-F238E27FC236}">
                  <a16:creationId xmlns:a16="http://schemas.microsoft.com/office/drawing/2014/main" id="{8770FDFD-27AC-7421-D93C-6B539C9156C3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58;p57">
              <a:extLst>
                <a:ext uri="{FF2B5EF4-FFF2-40B4-BE49-F238E27FC236}">
                  <a16:creationId xmlns:a16="http://schemas.microsoft.com/office/drawing/2014/main" id="{E3CDC1D1-82C4-029E-C759-1DFCEB21C645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59;p57">
              <a:extLst>
                <a:ext uri="{FF2B5EF4-FFF2-40B4-BE49-F238E27FC236}">
                  <a16:creationId xmlns:a16="http://schemas.microsoft.com/office/drawing/2014/main" id="{326E11DF-A2F8-17F0-436F-20C3BC72112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60;p57">
              <a:extLst>
                <a:ext uri="{FF2B5EF4-FFF2-40B4-BE49-F238E27FC236}">
                  <a16:creationId xmlns:a16="http://schemas.microsoft.com/office/drawing/2014/main" id="{1DA05367-2354-1D90-4C8F-309BAA0D6138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61;p57">
              <a:extLst>
                <a:ext uri="{FF2B5EF4-FFF2-40B4-BE49-F238E27FC236}">
                  <a16:creationId xmlns:a16="http://schemas.microsoft.com/office/drawing/2014/main" id="{98E6DF17-56AE-F62E-47CD-68389FA29B75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62;p57">
              <a:extLst>
                <a:ext uri="{FF2B5EF4-FFF2-40B4-BE49-F238E27FC236}">
                  <a16:creationId xmlns:a16="http://schemas.microsoft.com/office/drawing/2014/main" id="{97A87CF9-A978-EC80-D088-879B2AED4E14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3;p57">
              <a:extLst>
                <a:ext uri="{FF2B5EF4-FFF2-40B4-BE49-F238E27FC236}">
                  <a16:creationId xmlns:a16="http://schemas.microsoft.com/office/drawing/2014/main" id="{B26AEFDA-BB42-0729-73A1-66C07209604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4;p57">
              <a:extLst>
                <a:ext uri="{FF2B5EF4-FFF2-40B4-BE49-F238E27FC236}">
                  <a16:creationId xmlns:a16="http://schemas.microsoft.com/office/drawing/2014/main" id="{2E0DC761-F5F3-8D34-C976-FFAB22EA4279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5;p57">
              <a:extLst>
                <a:ext uri="{FF2B5EF4-FFF2-40B4-BE49-F238E27FC236}">
                  <a16:creationId xmlns:a16="http://schemas.microsoft.com/office/drawing/2014/main" id="{AFDD160C-FED8-C5E3-1293-3676B6A8393D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6;p57">
              <a:extLst>
                <a:ext uri="{FF2B5EF4-FFF2-40B4-BE49-F238E27FC236}">
                  <a16:creationId xmlns:a16="http://schemas.microsoft.com/office/drawing/2014/main" id="{BF039223-67A5-60A3-4E1D-C6B9FE6180F1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7;p57">
              <a:extLst>
                <a:ext uri="{FF2B5EF4-FFF2-40B4-BE49-F238E27FC236}">
                  <a16:creationId xmlns:a16="http://schemas.microsoft.com/office/drawing/2014/main" id="{149F76E0-D810-A6B0-7184-A237D6D0F24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8;p57">
              <a:extLst>
                <a:ext uri="{FF2B5EF4-FFF2-40B4-BE49-F238E27FC236}">
                  <a16:creationId xmlns:a16="http://schemas.microsoft.com/office/drawing/2014/main" id="{16A5FA32-1199-9A4C-18B2-A64EFD36694D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69;p57">
              <a:extLst>
                <a:ext uri="{FF2B5EF4-FFF2-40B4-BE49-F238E27FC236}">
                  <a16:creationId xmlns:a16="http://schemas.microsoft.com/office/drawing/2014/main" id="{7B9C0700-64B3-59C2-12BC-EA546CF85E56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70;p57">
              <a:extLst>
                <a:ext uri="{FF2B5EF4-FFF2-40B4-BE49-F238E27FC236}">
                  <a16:creationId xmlns:a16="http://schemas.microsoft.com/office/drawing/2014/main" id="{4EDD9CBF-182E-0522-0DC9-2DA44B56F26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71;p57">
              <a:extLst>
                <a:ext uri="{FF2B5EF4-FFF2-40B4-BE49-F238E27FC236}">
                  <a16:creationId xmlns:a16="http://schemas.microsoft.com/office/drawing/2014/main" id="{50E06EC7-0234-3A36-FFCD-E0F6A5A514F6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72;p57">
              <a:extLst>
                <a:ext uri="{FF2B5EF4-FFF2-40B4-BE49-F238E27FC236}">
                  <a16:creationId xmlns:a16="http://schemas.microsoft.com/office/drawing/2014/main" id="{A0ECB9A4-34BC-D98C-DCB8-2E0B8144DBA6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3;p57">
              <a:extLst>
                <a:ext uri="{FF2B5EF4-FFF2-40B4-BE49-F238E27FC236}">
                  <a16:creationId xmlns:a16="http://schemas.microsoft.com/office/drawing/2014/main" id="{BF17A7E1-CF78-9FA1-F1E0-E2E19FE767F9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4;p57">
              <a:extLst>
                <a:ext uri="{FF2B5EF4-FFF2-40B4-BE49-F238E27FC236}">
                  <a16:creationId xmlns:a16="http://schemas.microsoft.com/office/drawing/2014/main" id="{17DE2A23-ABF2-D7A0-AC88-056E297852F9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5;p57">
              <a:extLst>
                <a:ext uri="{FF2B5EF4-FFF2-40B4-BE49-F238E27FC236}">
                  <a16:creationId xmlns:a16="http://schemas.microsoft.com/office/drawing/2014/main" id="{7D3151DC-4394-739B-B3FB-BCD8C822B56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6;p57">
              <a:extLst>
                <a:ext uri="{FF2B5EF4-FFF2-40B4-BE49-F238E27FC236}">
                  <a16:creationId xmlns:a16="http://schemas.microsoft.com/office/drawing/2014/main" id="{DDCE00E3-418A-168D-72C7-A635CB2BE357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7;p57">
              <a:extLst>
                <a:ext uri="{FF2B5EF4-FFF2-40B4-BE49-F238E27FC236}">
                  <a16:creationId xmlns:a16="http://schemas.microsoft.com/office/drawing/2014/main" id="{409E712F-B2CE-CDBC-CF15-2398AEF12AFE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78;p57">
              <a:extLst>
                <a:ext uri="{FF2B5EF4-FFF2-40B4-BE49-F238E27FC236}">
                  <a16:creationId xmlns:a16="http://schemas.microsoft.com/office/drawing/2014/main" id="{E126C208-022C-02AF-5C86-44A4B1A09CF6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79;p57">
              <a:extLst>
                <a:ext uri="{FF2B5EF4-FFF2-40B4-BE49-F238E27FC236}">
                  <a16:creationId xmlns:a16="http://schemas.microsoft.com/office/drawing/2014/main" id="{3414EB0A-D646-A6C0-993C-7219E1D0C2FB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80;p57">
              <a:extLst>
                <a:ext uri="{FF2B5EF4-FFF2-40B4-BE49-F238E27FC236}">
                  <a16:creationId xmlns:a16="http://schemas.microsoft.com/office/drawing/2014/main" id="{ECBF3042-1AF0-8512-2302-10D0C330172C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81;p57">
              <a:extLst>
                <a:ext uri="{FF2B5EF4-FFF2-40B4-BE49-F238E27FC236}">
                  <a16:creationId xmlns:a16="http://schemas.microsoft.com/office/drawing/2014/main" id="{69E7297B-0910-238D-FED0-2B75B6FEDC76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82;p57">
              <a:extLst>
                <a:ext uri="{FF2B5EF4-FFF2-40B4-BE49-F238E27FC236}">
                  <a16:creationId xmlns:a16="http://schemas.microsoft.com/office/drawing/2014/main" id="{4176812D-07AC-AE64-4F3C-9ABB07B35AC9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83;p57">
              <a:extLst>
                <a:ext uri="{FF2B5EF4-FFF2-40B4-BE49-F238E27FC236}">
                  <a16:creationId xmlns:a16="http://schemas.microsoft.com/office/drawing/2014/main" id="{65A98D3B-90A6-930E-E0D1-ECB9F4A9AF1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4;p57">
              <a:extLst>
                <a:ext uri="{FF2B5EF4-FFF2-40B4-BE49-F238E27FC236}">
                  <a16:creationId xmlns:a16="http://schemas.microsoft.com/office/drawing/2014/main" id="{1C358387-838B-BC5B-A286-DD987B96A25C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5;p57">
              <a:extLst>
                <a:ext uri="{FF2B5EF4-FFF2-40B4-BE49-F238E27FC236}">
                  <a16:creationId xmlns:a16="http://schemas.microsoft.com/office/drawing/2014/main" id="{E0674603-40E3-8D3D-7587-95A3FE48104A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6;p57">
              <a:extLst>
                <a:ext uri="{FF2B5EF4-FFF2-40B4-BE49-F238E27FC236}">
                  <a16:creationId xmlns:a16="http://schemas.microsoft.com/office/drawing/2014/main" id="{7C606936-F7FC-C96F-7470-1CABB01E7983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7;p57">
              <a:extLst>
                <a:ext uri="{FF2B5EF4-FFF2-40B4-BE49-F238E27FC236}">
                  <a16:creationId xmlns:a16="http://schemas.microsoft.com/office/drawing/2014/main" id="{8C2ED88B-2FC1-45F3-EE04-B5E26E24E5A9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8;p57">
              <a:extLst>
                <a:ext uri="{FF2B5EF4-FFF2-40B4-BE49-F238E27FC236}">
                  <a16:creationId xmlns:a16="http://schemas.microsoft.com/office/drawing/2014/main" id="{142310D6-3F7F-612F-E2DC-58F190921C8D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9;p57">
              <a:extLst>
                <a:ext uri="{FF2B5EF4-FFF2-40B4-BE49-F238E27FC236}">
                  <a16:creationId xmlns:a16="http://schemas.microsoft.com/office/drawing/2014/main" id="{849BAACB-6F5C-1293-527E-4D4DCFEAABA9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90;p57">
              <a:extLst>
                <a:ext uri="{FF2B5EF4-FFF2-40B4-BE49-F238E27FC236}">
                  <a16:creationId xmlns:a16="http://schemas.microsoft.com/office/drawing/2014/main" id="{A47212A6-AB91-4B7D-BABB-95743CDFBA81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1;p57">
              <a:extLst>
                <a:ext uri="{FF2B5EF4-FFF2-40B4-BE49-F238E27FC236}">
                  <a16:creationId xmlns:a16="http://schemas.microsoft.com/office/drawing/2014/main" id="{E36CA419-4055-D241-AEDD-93F918F61E3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2;p57">
              <a:extLst>
                <a:ext uri="{FF2B5EF4-FFF2-40B4-BE49-F238E27FC236}">
                  <a16:creationId xmlns:a16="http://schemas.microsoft.com/office/drawing/2014/main" id="{82991E54-252F-E1CB-C402-2F07D3F42B91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3;p57">
              <a:extLst>
                <a:ext uri="{FF2B5EF4-FFF2-40B4-BE49-F238E27FC236}">
                  <a16:creationId xmlns:a16="http://schemas.microsoft.com/office/drawing/2014/main" id="{907062C8-442F-F9CB-146C-90D4DDFBBAA1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4;p57">
              <a:extLst>
                <a:ext uri="{FF2B5EF4-FFF2-40B4-BE49-F238E27FC236}">
                  <a16:creationId xmlns:a16="http://schemas.microsoft.com/office/drawing/2014/main" id="{50BC88AF-04F7-8010-3F96-C0B37C843010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5;p57">
              <a:extLst>
                <a:ext uri="{FF2B5EF4-FFF2-40B4-BE49-F238E27FC236}">
                  <a16:creationId xmlns:a16="http://schemas.microsoft.com/office/drawing/2014/main" id="{144EACC4-D552-CBE9-B04A-497374C0592F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6;p57">
              <a:extLst>
                <a:ext uri="{FF2B5EF4-FFF2-40B4-BE49-F238E27FC236}">
                  <a16:creationId xmlns:a16="http://schemas.microsoft.com/office/drawing/2014/main" id="{26F2D0DA-6A04-F9A2-579E-F8A0104457E5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7;p57">
              <a:extLst>
                <a:ext uri="{FF2B5EF4-FFF2-40B4-BE49-F238E27FC236}">
                  <a16:creationId xmlns:a16="http://schemas.microsoft.com/office/drawing/2014/main" id="{7C0B1D17-007B-B987-1425-ACFA6714455B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8;p57">
              <a:extLst>
                <a:ext uri="{FF2B5EF4-FFF2-40B4-BE49-F238E27FC236}">
                  <a16:creationId xmlns:a16="http://schemas.microsoft.com/office/drawing/2014/main" id="{BF4606FE-68A7-E75F-D401-44BE023DE7CC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9;p57">
              <a:extLst>
                <a:ext uri="{FF2B5EF4-FFF2-40B4-BE49-F238E27FC236}">
                  <a16:creationId xmlns:a16="http://schemas.microsoft.com/office/drawing/2014/main" id="{3328D5C7-6157-43C0-13CF-A406DF5C7B7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00;p57">
              <a:extLst>
                <a:ext uri="{FF2B5EF4-FFF2-40B4-BE49-F238E27FC236}">
                  <a16:creationId xmlns:a16="http://schemas.microsoft.com/office/drawing/2014/main" id="{EF852B9E-27CB-2DE4-AEE1-FA92CF79A628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01;p57">
              <a:extLst>
                <a:ext uri="{FF2B5EF4-FFF2-40B4-BE49-F238E27FC236}">
                  <a16:creationId xmlns:a16="http://schemas.microsoft.com/office/drawing/2014/main" id="{01ECC345-E6E1-6883-9143-072CD8D56686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2;p57">
              <a:extLst>
                <a:ext uri="{FF2B5EF4-FFF2-40B4-BE49-F238E27FC236}">
                  <a16:creationId xmlns:a16="http://schemas.microsoft.com/office/drawing/2014/main" id="{E95848D0-57F7-3697-93B7-636D1B84064B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3;p57">
              <a:extLst>
                <a:ext uri="{FF2B5EF4-FFF2-40B4-BE49-F238E27FC236}">
                  <a16:creationId xmlns:a16="http://schemas.microsoft.com/office/drawing/2014/main" id="{711AE13C-5AA8-B030-0962-2AC949FFE41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4;p57">
              <a:extLst>
                <a:ext uri="{FF2B5EF4-FFF2-40B4-BE49-F238E27FC236}">
                  <a16:creationId xmlns:a16="http://schemas.microsoft.com/office/drawing/2014/main" id="{02236BBF-2FB1-0B03-5076-3BB82AFD8615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5;p57">
              <a:extLst>
                <a:ext uri="{FF2B5EF4-FFF2-40B4-BE49-F238E27FC236}">
                  <a16:creationId xmlns:a16="http://schemas.microsoft.com/office/drawing/2014/main" id="{98C5F8A2-A09D-29CD-291F-71D32B1E9062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6;p57">
              <a:extLst>
                <a:ext uri="{FF2B5EF4-FFF2-40B4-BE49-F238E27FC236}">
                  <a16:creationId xmlns:a16="http://schemas.microsoft.com/office/drawing/2014/main" id="{C1D18E17-FB95-0599-5189-6060657AE12D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07;p57">
              <a:extLst>
                <a:ext uri="{FF2B5EF4-FFF2-40B4-BE49-F238E27FC236}">
                  <a16:creationId xmlns:a16="http://schemas.microsoft.com/office/drawing/2014/main" id="{A2595E96-D3EE-6E21-DD89-496C535725F5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08;p57">
              <a:extLst>
                <a:ext uri="{FF2B5EF4-FFF2-40B4-BE49-F238E27FC236}">
                  <a16:creationId xmlns:a16="http://schemas.microsoft.com/office/drawing/2014/main" id="{18988126-EBDE-A2D4-F638-7D80C79DA82F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09;p57">
              <a:extLst>
                <a:ext uri="{FF2B5EF4-FFF2-40B4-BE49-F238E27FC236}">
                  <a16:creationId xmlns:a16="http://schemas.microsoft.com/office/drawing/2014/main" id="{FA7442D5-BDC3-926D-CC44-38A2B0536AC1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10;p57">
              <a:extLst>
                <a:ext uri="{FF2B5EF4-FFF2-40B4-BE49-F238E27FC236}">
                  <a16:creationId xmlns:a16="http://schemas.microsoft.com/office/drawing/2014/main" id="{A837BE6B-4C1A-0E79-1EA5-A47351D5E550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11;p57">
              <a:extLst>
                <a:ext uri="{FF2B5EF4-FFF2-40B4-BE49-F238E27FC236}">
                  <a16:creationId xmlns:a16="http://schemas.microsoft.com/office/drawing/2014/main" id="{61B42FB1-9E94-BF51-8403-124C5C9E8F2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12;p57">
              <a:extLst>
                <a:ext uri="{FF2B5EF4-FFF2-40B4-BE49-F238E27FC236}">
                  <a16:creationId xmlns:a16="http://schemas.microsoft.com/office/drawing/2014/main" id="{880CD900-A698-C0E7-6C19-33F641720269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13;p57">
              <a:extLst>
                <a:ext uri="{FF2B5EF4-FFF2-40B4-BE49-F238E27FC236}">
                  <a16:creationId xmlns:a16="http://schemas.microsoft.com/office/drawing/2014/main" id="{030FF613-8701-8310-8116-AAB72087133E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4;p57">
              <a:extLst>
                <a:ext uri="{FF2B5EF4-FFF2-40B4-BE49-F238E27FC236}">
                  <a16:creationId xmlns:a16="http://schemas.microsoft.com/office/drawing/2014/main" id="{424EA224-CAEB-C4C6-4918-75D34E7A8135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5;p57">
              <a:extLst>
                <a:ext uri="{FF2B5EF4-FFF2-40B4-BE49-F238E27FC236}">
                  <a16:creationId xmlns:a16="http://schemas.microsoft.com/office/drawing/2014/main" id="{CC1D8D3E-54A1-B677-04FC-24BB9DBF9E7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6;p57">
              <a:extLst>
                <a:ext uri="{FF2B5EF4-FFF2-40B4-BE49-F238E27FC236}">
                  <a16:creationId xmlns:a16="http://schemas.microsoft.com/office/drawing/2014/main" id="{114B9FD9-AD1D-9C05-E462-E7D5835F57BB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17;p57">
              <a:extLst>
                <a:ext uri="{FF2B5EF4-FFF2-40B4-BE49-F238E27FC236}">
                  <a16:creationId xmlns:a16="http://schemas.microsoft.com/office/drawing/2014/main" id="{4A5405FD-1406-BB18-7867-62CDFA58C00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18;p57">
              <a:extLst>
                <a:ext uri="{FF2B5EF4-FFF2-40B4-BE49-F238E27FC236}">
                  <a16:creationId xmlns:a16="http://schemas.microsoft.com/office/drawing/2014/main" id="{92A704FE-3085-F757-AF22-026B99B910E4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19;p57">
              <a:extLst>
                <a:ext uri="{FF2B5EF4-FFF2-40B4-BE49-F238E27FC236}">
                  <a16:creationId xmlns:a16="http://schemas.microsoft.com/office/drawing/2014/main" id="{430FC1C6-5217-F76E-36EC-B9F020D59F87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20;p57">
              <a:extLst>
                <a:ext uri="{FF2B5EF4-FFF2-40B4-BE49-F238E27FC236}">
                  <a16:creationId xmlns:a16="http://schemas.microsoft.com/office/drawing/2014/main" id="{A74B016B-FC36-2E6F-1A5A-D6327A91499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21;p57">
              <a:extLst>
                <a:ext uri="{FF2B5EF4-FFF2-40B4-BE49-F238E27FC236}">
                  <a16:creationId xmlns:a16="http://schemas.microsoft.com/office/drawing/2014/main" id="{64F07F5C-5BBB-2C47-C6EB-544BC1AF3B96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22;p57">
              <a:extLst>
                <a:ext uri="{FF2B5EF4-FFF2-40B4-BE49-F238E27FC236}">
                  <a16:creationId xmlns:a16="http://schemas.microsoft.com/office/drawing/2014/main" id="{345157D0-004C-58FF-96F7-6C486CD52FC1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23;p57">
              <a:extLst>
                <a:ext uri="{FF2B5EF4-FFF2-40B4-BE49-F238E27FC236}">
                  <a16:creationId xmlns:a16="http://schemas.microsoft.com/office/drawing/2014/main" id="{1640CAFC-ADF1-D799-40CA-21F88B6A65D8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4;p57">
              <a:extLst>
                <a:ext uri="{FF2B5EF4-FFF2-40B4-BE49-F238E27FC236}">
                  <a16:creationId xmlns:a16="http://schemas.microsoft.com/office/drawing/2014/main" id="{8F056E22-25E0-032D-6056-E17CDC0F9F9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5;p57">
              <a:extLst>
                <a:ext uri="{FF2B5EF4-FFF2-40B4-BE49-F238E27FC236}">
                  <a16:creationId xmlns:a16="http://schemas.microsoft.com/office/drawing/2014/main" id="{969E4F3E-C677-B99B-CE80-735D6E4DD648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6;p57">
              <a:extLst>
                <a:ext uri="{FF2B5EF4-FFF2-40B4-BE49-F238E27FC236}">
                  <a16:creationId xmlns:a16="http://schemas.microsoft.com/office/drawing/2014/main" id="{676AC348-C104-75F8-21F1-4C5C02BF7CFF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27;p57">
              <a:extLst>
                <a:ext uri="{FF2B5EF4-FFF2-40B4-BE49-F238E27FC236}">
                  <a16:creationId xmlns:a16="http://schemas.microsoft.com/office/drawing/2014/main" id="{2A0D1712-16C0-F345-57F6-ED3160C4D303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28;p57">
              <a:extLst>
                <a:ext uri="{FF2B5EF4-FFF2-40B4-BE49-F238E27FC236}">
                  <a16:creationId xmlns:a16="http://schemas.microsoft.com/office/drawing/2014/main" id="{FFBE687F-7BAE-782E-256C-E8B7470D8337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29;p57">
              <a:extLst>
                <a:ext uri="{FF2B5EF4-FFF2-40B4-BE49-F238E27FC236}">
                  <a16:creationId xmlns:a16="http://schemas.microsoft.com/office/drawing/2014/main" id="{6B57A5A9-CADD-D1C6-E425-E1EE39015D67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30;p57">
              <a:extLst>
                <a:ext uri="{FF2B5EF4-FFF2-40B4-BE49-F238E27FC236}">
                  <a16:creationId xmlns:a16="http://schemas.microsoft.com/office/drawing/2014/main" id="{D79957DC-2BB1-8124-B5EB-D34D8E46E6DC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31;p57">
              <a:extLst>
                <a:ext uri="{FF2B5EF4-FFF2-40B4-BE49-F238E27FC236}">
                  <a16:creationId xmlns:a16="http://schemas.microsoft.com/office/drawing/2014/main" id="{43673B68-B1DB-E3A2-66D2-A6B31B1C3ADD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32;p57">
              <a:extLst>
                <a:ext uri="{FF2B5EF4-FFF2-40B4-BE49-F238E27FC236}">
                  <a16:creationId xmlns:a16="http://schemas.microsoft.com/office/drawing/2014/main" id="{3F4E5DE1-4233-5FD1-E9F6-946CEADC27B5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33;p57">
              <a:extLst>
                <a:ext uri="{FF2B5EF4-FFF2-40B4-BE49-F238E27FC236}">
                  <a16:creationId xmlns:a16="http://schemas.microsoft.com/office/drawing/2014/main" id="{92A57A6E-D0C7-AC4B-56DC-0E2A3D0BB9D8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4;p57">
              <a:extLst>
                <a:ext uri="{FF2B5EF4-FFF2-40B4-BE49-F238E27FC236}">
                  <a16:creationId xmlns:a16="http://schemas.microsoft.com/office/drawing/2014/main" id="{68C1D773-0461-74DB-A93F-6B5180979DC0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5;p57">
              <a:extLst>
                <a:ext uri="{FF2B5EF4-FFF2-40B4-BE49-F238E27FC236}">
                  <a16:creationId xmlns:a16="http://schemas.microsoft.com/office/drawing/2014/main" id="{878B6EFA-86A7-7B59-B89C-59AED5B8C3CC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6;p57">
              <a:extLst>
                <a:ext uri="{FF2B5EF4-FFF2-40B4-BE49-F238E27FC236}">
                  <a16:creationId xmlns:a16="http://schemas.microsoft.com/office/drawing/2014/main" id="{08041FFC-8C85-7A6E-73C1-CDAB4B904733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37;p57">
              <a:extLst>
                <a:ext uri="{FF2B5EF4-FFF2-40B4-BE49-F238E27FC236}">
                  <a16:creationId xmlns:a16="http://schemas.microsoft.com/office/drawing/2014/main" id="{2E5DC37C-2BA4-1CB6-498E-BC8A7C0D75D7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38;p57">
              <a:extLst>
                <a:ext uri="{FF2B5EF4-FFF2-40B4-BE49-F238E27FC236}">
                  <a16:creationId xmlns:a16="http://schemas.microsoft.com/office/drawing/2014/main" id="{727CA5EB-64B9-053A-3118-D33FDDF23E7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39;p57">
              <a:extLst>
                <a:ext uri="{FF2B5EF4-FFF2-40B4-BE49-F238E27FC236}">
                  <a16:creationId xmlns:a16="http://schemas.microsoft.com/office/drawing/2014/main" id="{602638F8-02A9-2DED-9FC0-1EE58AD6D0C6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40;p57">
              <a:extLst>
                <a:ext uri="{FF2B5EF4-FFF2-40B4-BE49-F238E27FC236}">
                  <a16:creationId xmlns:a16="http://schemas.microsoft.com/office/drawing/2014/main" id="{D9D2516C-FCCB-AFB8-23AB-3706DB2EE99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41;p57">
              <a:extLst>
                <a:ext uri="{FF2B5EF4-FFF2-40B4-BE49-F238E27FC236}">
                  <a16:creationId xmlns:a16="http://schemas.microsoft.com/office/drawing/2014/main" id="{AA852B72-AE08-C67D-19AC-903342340AD3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42;p57">
              <a:extLst>
                <a:ext uri="{FF2B5EF4-FFF2-40B4-BE49-F238E27FC236}">
                  <a16:creationId xmlns:a16="http://schemas.microsoft.com/office/drawing/2014/main" id="{47D817EA-EE92-24F6-4B20-3E790FA655B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43;p57">
              <a:extLst>
                <a:ext uri="{FF2B5EF4-FFF2-40B4-BE49-F238E27FC236}">
                  <a16:creationId xmlns:a16="http://schemas.microsoft.com/office/drawing/2014/main" id="{8D5E2D76-D62B-6DD9-3A57-15E1F207B532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4;p57">
              <a:extLst>
                <a:ext uri="{FF2B5EF4-FFF2-40B4-BE49-F238E27FC236}">
                  <a16:creationId xmlns:a16="http://schemas.microsoft.com/office/drawing/2014/main" id="{76B1FB14-B176-9171-B051-054AD8D3ED34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5;p57">
              <a:extLst>
                <a:ext uri="{FF2B5EF4-FFF2-40B4-BE49-F238E27FC236}">
                  <a16:creationId xmlns:a16="http://schemas.microsoft.com/office/drawing/2014/main" id="{90904570-64D6-F42C-504B-B6BFE13DC1F1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6;p57">
              <a:extLst>
                <a:ext uri="{FF2B5EF4-FFF2-40B4-BE49-F238E27FC236}">
                  <a16:creationId xmlns:a16="http://schemas.microsoft.com/office/drawing/2014/main" id="{3C231ABC-B6B9-991D-B349-59BB369B3E6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47;p57">
              <a:extLst>
                <a:ext uri="{FF2B5EF4-FFF2-40B4-BE49-F238E27FC236}">
                  <a16:creationId xmlns:a16="http://schemas.microsoft.com/office/drawing/2014/main" id="{25B3AB6C-E0ED-8B77-0ABD-7A8BBB52CF6A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48;p57">
              <a:extLst>
                <a:ext uri="{FF2B5EF4-FFF2-40B4-BE49-F238E27FC236}">
                  <a16:creationId xmlns:a16="http://schemas.microsoft.com/office/drawing/2014/main" id="{632EC8C0-CB52-59D5-A017-074B00579015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49;p57">
              <a:extLst>
                <a:ext uri="{FF2B5EF4-FFF2-40B4-BE49-F238E27FC236}">
                  <a16:creationId xmlns:a16="http://schemas.microsoft.com/office/drawing/2014/main" id="{02FCC99F-7788-4946-A926-8F8AA040E004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50;p57">
              <a:extLst>
                <a:ext uri="{FF2B5EF4-FFF2-40B4-BE49-F238E27FC236}">
                  <a16:creationId xmlns:a16="http://schemas.microsoft.com/office/drawing/2014/main" id="{84773055-5EFD-2EC4-648D-974558096BAA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51;p57">
              <a:extLst>
                <a:ext uri="{FF2B5EF4-FFF2-40B4-BE49-F238E27FC236}">
                  <a16:creationId xmlns:a16="http://schemas.microsoft.com/office/drawing/2014/main" id="{B702FC17-0E02-5139-8056-4564A30A134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52;p57">
              <a:extLst>
                <a:ext uri="{FF2B5EF4-FFF2-40B4-BE49-F238E27FC236}">
                  <a16:creationId xmlns:a16="http://schemas.microsoft.com/office/drawing/2014/main" id="{2EC73DD8-5C8A-46B7-B446-767C01888D58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53;p57">
              <a:extLst>
                <a:ext uri="{FF2B5EF4-FFF2-40B4-BE49-F238E27FC236}">
                  <a16:creationId xmlns:a16="http://schemas.microsoft.com/office/drawing/2014/main" id="{0EDA7B86-FF22-8224-50D7-86277C97A952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4;p57">
              <a:extLst>
                <a:ext uri="{FF2B5EF4-FFF2-40B4-BE49-F238E27FC236}">
                  <a16:creationId xmlns:a16="http://schemas.microsoft.com/office/drawing/2014/main" id="{41849CE8-DF19-E383-F5E6-FBA3FA1451D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5;p57">
              <a:extLst>
                <a:ext uri="{FF2B5EF4-FFF2-40B4-BE49-F238E27FC236}">
                  <a16:creationId xmlns:a16="http://schemas.microsoft.com/office/drawing/2014/main" id="{DF40EFC9-74EC-6007-D037-A81642270C52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6;p57">
              <a:extLst>
                <a:ext uri="{FF2B5EF4-FFF2-40B4-BE49-F238E27FC236}">
                  <a16:creationId xmlns:a16="http://schemas.microsoft.com/office/drawing/2014/main" id="{3CA949A4-E0AE-F224-CC46-2861C940E78F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57;p57">
              <a:extLst>
                <a:ext uri="{FF2B5EF4-FFF2-40B4-BE49-F238E27FC236}">
                  <a16:creationId xmlns:a16="http://schemas.microsoft.com/office/drawing/2014/main" id="{83A0F835-73CC-A701-AB89-0D8D4A4373D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58;p57">
              <a:extLst>
                <a:ext uri="{FF2B5EF4-FFF2-40B4-BE49-F238E27FC236}">
                  <a16:creationId xmlns:a16="http://schemas.microsoft.com/office/drawing/2014/main" id="{C4FEF125-CA5C-A43F-796A-DCD9514CB9D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59;p57">
              <a:extLst>
                <a:ext uri="{FF2B5EF4-FFF2-40B4-BE49-F238E27FC236}">
                  <a16:creationId xmlns:a16="http://schemas.microsoft.com/office/drawing/2014/main" id="{E8FF9D03-43DC-6D5D-0E5A-E910EA188F09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60;p57">
              <a:extLst>
                <a:ext uri="{FF2B5EF4-FFF2-40B4-BE49-F238E27FC236}">
                  <a16:creationId xmlns:a16="http://schemas.microsoft.com/office/drawing/2014/main" id="{0D3774DA-E871-EEE5-B87E-BF0F4C408BE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61;p57">
              <a:extLst>
                <a:ext uri="{FF2B5EF4-FFF2-40B4-BE49-F238E27FC236}">
                  <a16:creationId xmlns:a16="http://schemas.microsoft.com/office/drawing/2014/main" id="{2DC0E857-4B45-F594-8649-4EADE6789F91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62;p57">
              <a:extLst>
                <a:ext uri="{FF2B5EF4-FFF2-40B4-BE49-F238E27FC236}">
                  <a16:creationId xmlns:a16="http://schemas.microsoft.com/office/drawing/2014/main" id="{BCC908F1-069A-DEB4-D1B4-72FBFD43CD61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63;p57">
              <a:extLst>
                <a:ext uri="{FF2B5EF4-FFF2-40B4-BE49-F238E27FC236}">
                  <a16:creationId xmlns:a16="http://schemas.microsoft.com/office/drawing/2014/main" id="{A3163D60-0F8C-3AC8-226F-F51C0461593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4;p57">
              <a:extLst>
                <a:ext uri="{FF2B5EF4-FFF2-40B4-BE49-F238E27FC236}">
                  <a16:creationId xmlns:a16="http://schemas.microsoft.com/office/drawing/2014/main" id="{B44AA89F-0D5A-3036-8912-67885C14614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5;p57">
              <a:extLst>
                <a:ext uri="{FF2B5EF4-FFF2-40B4-BE49-F238E27FC236}">
                  <a16:creationId xmlns:a16="http://schemas.microsoft.com/office/drawing/2014/main" id="{97028022-A933-CB4C-C075-E37531D57201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6;p57">
              <a:extLst>
                <a:ext uri="{FF2B5EF4-FFF2-40B4-BE49-F238E27FC236}">
                  <a16:creationId xmlns:a16="http://schemas.microsoft.com/office/drawing/2014/main" id="{9D8C15B7-A97A-1E81-D2FA-8185ED497FDA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67;p57">
              <a:extLst>
                <a:ext uri="{FF2B5EF4-FFF2-40B4-BE49-F238E27FC236}">
                  <a16:creationId xmlns:a16="http://schemas.microsoft.com/office/drawing/2014/main" id="{76B415F3-2210-5A7E-0524-581BE7935D9E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68;p57">
              <a:extLst>
                <a:ext uri="{FF2B5EF4-FFF2-40B4-BE49-F238E27FC236}">
                  <a16:creationId xmlns:a16="http://schemas.microsoft.com/office/drawing/2014/main" id="{AF3A0CAD-AFC3-9893-35E2-457D7C91891B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69;p57">
              <a:extLst>
                <a:ext uri="{FF2B5EF4-FFF2-40B4-BE49-F238E27FC236}">
                  <a16:creationId xmlns:a16="http://schemas.microsoft.com/office/drawing/2014/main" id="{EFD4A731-83B5-E63F-4449-44BA56E2930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70;p57">
              <a:extLst>
                <a:ext uri="{FF2B5EF4-FFF2-40B4-BE49-F238E27FC236}">
                  <a16:creationId xmlns:a16="http://schemas.microsoft.com/office/drawing/2014/main" id="{99189DBE-4C7A-8A5C-276C-CD945FD581F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71;p57">
              <a:extLst>
                <a:ext uri="{FF2B5EF4-FFF2-40B4-BE49-F238E27FC236}">
                  <a16:creationId xmlns:a16="http://schemas.microsoft.com/office/drawing/2014/main" id="{FD683E60-5F0D-D58E-C9EE-6D268BEFFE64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72;p57">
              <a:extLst>
                <a:ext uri="{FF2B5EF4-FFF2-40B4-BE49-F238E27FC236}">
                  <a16:creationId xmlns:a16="http://schemas.microsoft.com/office/drawing/2014/main" id="{F5F11088-21C6-58E6-9B6D-6B0332D7B75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73;p57">
              <a:extLst>
                <a:ext uri="{FF2B5EF4-FFF2-40B4-BE49-F238E27FC236}">
                  <a16:creationId xmlns:a16="http://schemas.microsoft.com/office/drawing/2014/main" id="{53D39537-F96D-1C7E-4E15-8F9DE087A964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4;p57">
              <a:extLst>
                <a:ext uri="{FF2B5EF4-FFF2-40B4-BE49-F238E27FC236}">
                  <a16:creationId xmlns:a16="http://schemas.microsoft.com/office/drawing/2014/main" id="{A7F5FE79-812B-0FDC-9045-ACE3C7C5FDC0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5;p57">
              <a:extLst>
                <a:ext uri="{FF2B5EF4-FFF2-40B4-BE49-F238E27FC236}">
                  <a16:creationId xmlns:a16="http://schemas.microsoft.com/office/drawing/2014/main" id="{B1F5A4CD-0179-F3C7-A693-2CF34FE7D926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6;p57">
              <a:extLst>
                <a:ext uri="{FF2B5EF4-FFF2-40B4-BE49-F238E27FC236}">
                  <a16:creationId xmlns:a16="http://schemas.microsoft.com/office/drawing/2014/main" id="{980A2E37-A4CF-98E2-9638-B861B02E1360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77;p57">
              <a:extLst>
                <a:ext uri="{FF2B5EF4-FFF2-40B4-BE49-F238E27FC236}">
                  <a16:creationId xmlns:a16="http://schemas.microsoft.com/office/drawing/2014/main" id="{67A47E57-8C64-539C-A32F-4617600A3DD5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78;p57">
              <a:extLst>
                <a:ext uri="{FF2B5EF4-FFF2-40B4-BE49-F238E27FC236}">
                  <a16:creationId xmlns:a16="http://schemas.microsoft.com/office/drawing/2014/main" id="{B808FBB2-ACFD-74A2-64AE-0E4C1996353C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79;p57">
              <a:extLst>
                <a:ext uri="{FF2B5EF4-FFF2-40B4-BE49-F238E27FC236}">
                  <a16:creationId xmlns:a16="http://schemas.microsoft.com/office/drawing/2014/main" id="{31A9FE8F-E870-4D1C-CC68-880A86F037F0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80;p57">
              <a:extLst>
                <a:ext uri="{FF2B5EF4-FFF2-40B4-BE49-F238E27FC236}">
                  <a16:creationId xmlns:a16="http://schemas.microsoft.com/office/drawing/2014/main" id="{D74B3BDA-4278-6903-EA22-E92E516871CF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81;p57">
              <a:extLst>
                <a:ext uri="{FF2B5EF4-FFF2-40B4-BE49-F238E27FC236}">
                  <a16:creationId xmlns:a16="http://schemas.microsoft.com/office/drawing/2014/main" id="{D8DFE9FA-5851-3E3A-3CEA-3B4046503F5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82;p57">
              <a:extLst>
                <a:ext uri="{FF2B5EF4-FFF2-40B4-BE49-F238E27FC236}">
                  <a16:creationId xmlns:a16="http://schemas.microsoft.com/office/drawing/2014/main" id="{AF9EA664-A52C-4C39-27C5-6A57C092E8E2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83;p57">
              <a:extLst>
                <a:ext uri="{FF2B5EF4-FFF2-40B4-BE49-F238E27FC236}">
                  <a16:creationId xmlns:a16="http://schemas.microsoft.com/office/drawing/2014/main" id="{5AF2E94E-C6A6-58FB-B863-9D88B80B5C4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4;p57">
              <a:extLst>
                <a:ext uri="{FF2B5EF4-FFF2-40B4-BE49-F238E27FC236}">
                  <a16:creationId xmlns:a16="http://schemas.microsoft.com/office/drawing/2014/main" id="{A4BCA38C-D0BF-D589-FA98-71FA302493F5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5;p57">
              <a:extLst>
                <a:ext uri="{FF2B5EF4-FFF2-40B4-BE49-F238E27FC236}">
                  <a16:creationId xmlns:a16="http://schemas.microsoft.com/office/drawing/2014/main" id="{1DAA03B9-17D7-FE9B-1F06-F8238D19255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6;p57">
              <a:extLst>
                <a:ext uri="{FF2B5EF4-FFF2-40B4-BE49-F238E27FC236}">
                  <a16:creationId xmlns:a16="http://schemas.microsoft.com/office/drawing/2014/main" id="{14E2CD08-CAC5-3BDF-EAE9-D675FA80CB22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87;p57">
              <a:extLst>
                <a:ext uri="{FF2B5EF4-FFF2-40B4-BE49-F238E27FC236}">
                  <a16:creationId xmlns:a16="http://schemas.microsoft.com/office/drawing/2014/main" id="{A748ACAD-66BB-2404-405D-68B2794EB99D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88;p57">
              <a:extLst>
                <a:ext uri="{FF2B5EF4-FFF2-40B4-BE49-F238E27FC236}">
                  <a16:creationId xmlns:a16="http://schemas.microsoft.com/office/drawing/2014/main" id="{98419791-91CC-F80C-AFAF-D3644C6B109F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89;p57">
              <a:extLst>
                <a:ext uri="{FF2B5EF4-FFF2-40B4-BE49-F238E27FC236}">
                  <a16:creationId xmlns:a16="http://schemas.microsoft.com/office/drawing/2014/main" id="{450E6B3F-5E8E-596D-4BA9-54DC2318FD1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90;p57">
              <a:extLst>
                <a:ext uri="{FF2B5EF4-FFF2-40B4-BE49-F238E27FC236}">
                  <a16:creationId xmlns:a16="http://schemas.microsoft.com/office/drawing/2014/main" id="{DFFB755D-A7A7-E299-1EB0-05A675F41F92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91;p57">
              <a:extLst>
                <a:ext uri="{FF2B5EF4-FFF2-40B4-BE49-F238E27FC236}">
                  <a16:creationId xmlns:a16="http://schemas.microsoft.com/office/drawing/2014/main" id="{064983D3-B32D-8C2D-ACCE-79A6CCAF8B35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92;p57">
              <a:extLst>
                <a:ext uri="{FF2B5EF4-FFF2-40B4-BE49-F238E27FC236}">
                  <a16:creationId xmlns:a16="http://schemas.microsoft.com/office/drawing/2014/main" id="{B022BBF2-F654-D4CE-63BB-AFF0E6E102F6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93;p57">
              <a:extLst>
                <a:ext uri="{FF2B5EF4-FFF2-40B4-BE49-F238E27FC236}">
                  <a16:creationId xmlns:a16="http://schemas.microsoft.com/office/drawing/2014/main" id="{CD90AB94-A25E-9C2E-D59E-8C514B59CE3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4;p57">
              <a:extLst>
                <a:ext uri="{FF2B5EF4-FFF2-40B4-BE49-F238E27FC236}">
                  <a16:creationId xmlns:a16="http://schemas.microsoft.com/office/drawing/2014/main" id="{4C061941-D0E4-67C2-F8A0-77392F52915C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5;p57">
              <a:extLst>
                <a:ext uri="{FF2B5EF4-FFF2-40B4-BE49-F238E27FC236}">
                  <a16:creationId xmlns:a16="http://schemas.microsoft.com/office/drawing/2014/main" id="{E69CCDFE-B357-2DE2-3D95-64D0BBAB7981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6;p57">
              <a:extLst>
                <a:ext uri="{FF2B5EF4-FFF2-40B4-BE49-F238E27FC236}">
                  <a16:creationId xmlns:a16="http://schemas.microsoft.com/office/drawing/2014/main" id="{E2B7190A-BC27-916B-4CCD-05C78639D5B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97;p57">
              <a:extLst>
                <a:ext uri="{FF2B5EF4-FFF2-40B4-BE49-F238E27FC236}">
                  <a16:creationId xmlns:a16="http://schemas.microsoft.com/office/drawing/2014/main" id="{F6A8797B-DF83-2BB0-5B01-265CDB25623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98;p57">
              <a:extLst>
                <a:ext uri="{FF2B5EF4-FFF2-40B4-BE49-F238E27FC236}">
                  <a16:creationId xmlns:a16="http://schemas.microsoft.com/office/drawing/2014/main" id="{0352780D-BFCE-EBB7-6BC0-B5FF4069481B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99;p57">
              <a:extLst>
                <a:ext uri="{FF2B5EF4-FFF2-40B4-BE49-F238E27FC236}">
                  <a16:creationId xmlns:a16="http://schemas.microsoft.com/office/drawing/2014/main" id="{B451EEEE-9B84-845B-8F9E-ABA532C01340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000;p57">
              <a:extLst>
                <a:ext uri="{FF2B5EF4-FFF2-40B4-BE49-F238E27FC236}">
                  <a16:creationId xmlns:a16="http://schemas.microsoft.com/office/drawing/2014/main" id="{7EBEC248-A355-9D49-81E4-00BD68EB748D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001;p57">
              <a:extLst>
                <a:ext uri="{FF2B5EF4-FFF2-40B4-BE49-F238E27FC236}">
                  <a16:creationId xmlns:a16="http://schemas.microsoft.com/office/drawing/2014/main" id="{D8987E32-5A00-15F8-D489-A7DE4DA531D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002;p57">
              <a:extLst>
                <a:ext uri="{FF2B5EF4-FFF2-40B4-BE49-F238E27FC236}">
                  <a16:creationId xmlns:a16="http://schemas.microsoft.com/office/drawing/2014/main" id="{23ED1AE8-871D-0C6F-816F-896C2D7B9A29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003;p57">
              <a:extLst>
                <a:ext uri="{FF2B5EF4-FFF2-40B4-BE49-F238E27FC236}">
                  <a16:creationId xmlns:a16="http://schemas.microsoft.com/office/drawing/2014/main" id="{DF36428E-2431-E9AE-5A45-D8E53A909EF9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4;p57">
              <a:extLst>
                <a:ext uri="{FF2B5EF4-FFF2-40B4-BE49-F238E27FC236}">
                  <a16:creationId xmlns:a16="http://schemas.microsoft.com/office/drawing/2014/main" id="{F7B52010-025C-9133-EE70-854B6CB72163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5;p57">
              <a:extLst>
                <a:ext uri="{FF2B5EF4-FFF2-40B4-BE49-F238E27FC236}">
                  <a16:creationId xmlns:a16="http://schemas.microsoft.com/office/drawing/2014/main" id="{1E4C8615-58F6-BD51-FE1C-0AC039DA6395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6;p57">
              <a:extLst>
                <a:ext uri="{FF2B5EF4-FFF2-40B4-BE49-F238E27FC236}">
                  <a16:creationId xmlns:a16="http://schemas.microsoft.com/office/drawing/2014/main" id="{5E519AF4-CB10-136B-12FA-B74303240E7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07;p57">
              <a:extLst>
                <a:ext uri="{FF2B5EF4-FFF2-40B4-BE49-F238E27FC236}">
                  <a16:creationId xmlns:a16="http://schemas.microsoft.com/office/drawing/2014/main" id="{39455EA9-3926-473C-A880-D392AECBBDE8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08;p57">
              <a:extLst>
                <a:ext uri="{FF2B5EF4-FFF2-40B4-BE49-F238E27FC236}">
                  <a16:creationId xmlns:a16="http://schemas.microsoft.com/office/drawing/2014/main" id="{22BC8CD3-7802-7B61-6A03-C7FA0309DC3C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09;p57">
              <a:extLst>
                <a:ext uri="{FF2B5EF4-FFF2-40B4-BE49-F238E27FC236}">
                  <a16:creationId xmlns:a16="http://schemas.microsoft.com/office/drawing/2014/main" id="{91181359-79BD-E818-0F0E-EA133A6C0091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10;p57">
              <a:extLst>
                <a:ext uri="{FF2B5EF4-FFF2-40B4-BE49-F238E27FC236}">
                  <a16:creationId xmlns:a16="http://schemas.microsoft.com/office/drawing/2014/main" id="{F4AC62FD-09FF-FA63-87B8-8374686ECE60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11;p57">
              <a:extLst>
                <a:ext uri="{FF2B5EF4-FFF2-40B4-BE49-F238E27FC236}">
                  <a16:creationId xmlns:a16="http://schemas.microsoft.com/office/drawing/2014/main" id="{91BFCAC9-E73F-CEFA-A65D-06279307671D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12;p57">
              <a:extLst>
                <a:ext uri="{FF2B5EF4-FFF2-40B4-BE49-F238E27FC236}">
                  <a16:creationId xmlns:a16="http://schemas.microsoft.com/office/drawing/2014/main" id="{BF625255-7BBA-BD7B-BBC8-C706E5A1B3C8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13;p57">
              <a:extLst>
                <a:ext uri="{FF2B5EF4-FFF2-40B4-BE49-F238E27FC236}">
                  <a16:creationId xmlns:a16="http://schemas.microsoft.com/office/drawing/2014/main" id="{61C7CD66-E2DA-6730-24FA-F95646022461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4;p57">
              <a:extLst>
                <a:ext uri="{FF2B5EF4-FFF2-40B4-BE49-F238E27FC236}">
                  <a16:creationId xmlns:a16="http://schemas.microsoft.com/office/drawing/2014/main" id="{681DCEE0-E565-5FCC-B32E-A2EF181756A2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5;p57">
              <a:extLst>
                <a:ext uri="{FF2B5EF4-FFF2-40B4-BE49-F238E27FC236}">
                  <a16:creationId xmlns:a16="http://schemas.microsoft.com/office/drawing/2014/main" id="{E291AA51-5063-87DD-D364-3ECF7C81B231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6;p57">
              <a:extLst>
                <a:ext uri="{FF2B5EF4-FFF2-40B4-BE49-F238E27FC236}">
                  <a16:creationId xmlns:a16="http://schemas.microsoft.com/office/drawing/2014/main" id="{A95E891F-CE99-CEA7-DC79-2215D4CD9FD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17;p57">
              <a:extLst>
                <a:ext uri="{FF2B5EF4-FFF2-40B4-BE49-F238E27FC236}">
                  <a16:creationId xmlns:a16="http://schemas.microsoft.com/office/drawing/2014/main" id="{EAF0989E-3ED4-C20D-C76C-A0C9A6F3D38B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18;p57">
              <a:extLst>
                <a:ext uri="{FF2B5EF4-FFF2-40B4-BE49-F238E27FC236}">
                  <a16:creationId xmlns:a16="http://schemas.microsoft.com/office/drawing/2014/main" id="{A5A7B23A-9FD8-97FE-BB56-3F805FEA2B4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19;p57">
              <a:extLst>
                <a:ext uri="{FF2B5EF4-FFF2-40B4-BE49-F238E27FC236}">
                  <a16:creationId xmlns:a16="http://schemas.microsoft.com/office/drawing/2014/main" id="{A2B6E93F-9810-73AB-B600-480FFA4098F4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20;p57">
              <a:extLst>
                <a:ext uri="{FF2B5EF4-FFF2-40B4-BE49-F238E27FC236}">
                  <a16:creationId xmlns:a16="http://schemas.microsoft.com/office/drawing/2014/main" id="{FFF66397-CE88-A194-2829-3E2D5335B8F2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21;p57">
              <a:extLst>
                <a:ext uri="{FF2B5EF4-FFF2-40B4-BE49-F238E27FC236}">
                  <a16:creationId xmlns:a16="http://schemas.microsoft.com/office/drawing/2014/main" id="{65F6C66E-35D0-65A3-C2D3-70C72BA7DE0C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22;p57">
              <a:extLst>
                <a:ext uri="{FF2B5EF4-FFF2-40B4-BE49-F238E27FC236}">
                  <a16:creationId xmlns:a16="http://schemas.microsoft.com/office/drawing/2014/main" id="{1D7500D7-CC41-2F70-9059-B7B8697BE5DF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23;p57">
              <a:extLst>
                <a:ext uri="{FF2B5EF4-FFF2-40B4-BE49-F238E27FC236}">
                  <a16:creationId xmlns:a16="http://schemas.microsoft.com/office/drawing/2014/main" id="{7A38D9F9-891A-2B72-AF61-68F8EC4A7983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4;p57">
              <a:extLst>
                <a:ext uri="{FF2B5EF4-FFF2-40B4-BE49-F238E27FC236}">
                  <a16:creationId xmlns:a16="http://schemas.microsoft.com/office/drawing/2014/main" id="{64F08F30-3149-0BBB-358A-B2B966D175A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5;p57">
              <a:extLst>
                <a:ext uri="{FF2B5EF4-FFF2-40B4-BE49-F238E27FC236}">
                  <a16:creationId xmlns:a16="http://schemas.microsoft.com/office/drawing/2014/main" id="{6A60E433-83AC-9230-A149-465C79FD4769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6;p57">
              <a:extLst>
                <a:ext uri="{FF2B5EF4-FFF2-40B4-BE49-F238E27FC236}">
                  <a16:creationId xmlns:a16="http://schemas.microsoft.com/office/drawing/2014/main" id="{3E27B6EA-423B-963C-4F42-AB11B17B589F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27;p57">
              <a:extLst>
                <a:ext uri="{FF2B5EF4-FFF2-40B4-BE49-F238E27FC236}">
                  <a16:creationId xmlns:a16="http://schemas.microsoft.com/office/drawing/2014/main" id="{D178811C-B0E4-6E98-3E79-E721E1FE20BE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28;p57">
              <a:extLst>
                <a:ext uri="{FF2B5EF4-FFF2-40B4-BE49-F238E27FC236}">
                  <a16:creationId xmlns:a16="http://schemas.microsoft.com/office/drawing/2014/main" id="{C28AAD04-8AAF-3556-45D9-4EB7735E6C42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29;p57">
              <a:extLst>
                <a:ext uri="{FF2B5EF4-FFF2-40B4-BE49-F238E27FC236}">
                  <a16:creationId xmlns:a16="http://schemas.microsoft.com/office/drawing/2014/main" id="{5E842832-9BEE-ADC7-9ED9-18B88C204B0F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30;p57">
              <a:extLst>
                <a:ext uri="{FF2B5EF4-FFF2-40B4-BE49-F238E27FC236}">
                  <a16:creationId xmlns:a16="http://schemas.microsoft.com/office/drawing/2014/main" id="{601429CE-9139-11CE-ECC7-78BC6B8AF3B8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31;p57">
              <a:extLst>
                <a:ext uri="{FF2B5EF4-FFF2-40B4-BE49-F238E27FC236}">
                  <a16:creationId xmlns:a16="http://schemas.microsoft.com/office/drawing/2014/main" id="{D1C98E36-FB96-C1D2-53EF-6E0A461077C2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32;p57">
              <a:extLst>
                <a:ext uri="{FF2B5EF4-FFF2-40B4-BE49-F238E27FC236}">
                  <a16:creationId xmlns:a16="http://schemas.microsoft.com/office/drawing/2014/main" id="{4FCD956C-E7E7-AB7A-0502-11DCCAE3BBE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33;p57">
              <a:extLst>
                <a:ext uri="{FF2B5EF4-FFF2-40B4-BE49-F238E27FC236}">
                  <a16:creationId xmlns:a16="http://schemas.microsoft.com/office/drawing/2014/main" id="{42AD2281-B41C-F295-C6E1-25CA8BC428F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4;p57">
              <a:extLst>
                <a:ext uri="{FF2B5EF4-FFF2-40B4-BE49-F238E27FC236}">
                  <a16:creationId xmlns:a16="http://schemas.microsoft.com/office/drawing/2014/main" id="{B00D2868-A001-595C-47A4-8BF400E23786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5;p57">
              <a:extLst>
                <a:ext uri="{FF2B5EF4-FFF2-40B4-BE49-F238E27FC236}">
                  <a16:creationId xmlns:a16="http://schemas.microsoft.com/office/drawing/2014/main" id="{B20CF51D-259F-271B-DED8-FA0927FC9AF5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6;p57">
              <a:extLst>
                <a:ext uri="{FF2B5EF4-FFF2-40B4-BE49-F238E27FC236}">
                  <a16:creationId xmlns:a16="http://schemas.microsoft.com/office/drawing/2014/main" id="{A75B2F4F-7413-780C-A752-1ADE555F2A35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37;p57">
              <a:extLst>
                <a:ext uri="{FF2B5EF4-FFF2-40B4-BE49-F238E27FC236}">
                  <a16:creationId xmlns:a16="http://schemas.microsoft.com/office/drawing/2014/main" id="{E83818EA-6482-D469-D0A8-91FF9A33AE9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38;p57">
              <a:extLst>
                <a:ext uri="{FF2B5EF4-FFF2-40B4-BE49-F238E27FC236}">
                  <a16:creationId xmlns:a16="http://schemas.microsoft.com/office/drawing/2014/main" id="{2BEAE7C6-A63F-1244-8055-0C142B6818C3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39;p57">
              <a:extLst>
                <a:ext uri="{FF2B5EF4-FFF2-40B4-BE49-F238E27FC236}">
                  <a16:creationId xmlns:a16="http://schemas.microsoft.com/office/drawing/2014/main" id="{0A87C0CB-A37D-FB87-532A-E2250F50575C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40;p57">
              <a:extLst>
                <a:ext uri="{FF2B5EF4-FFF2-40B4-BE49-F238E27FC236}">
                  <a16:creationId xmlns:a16="http://schemas.microsoft.com/office/drawing/2014/main" id="{171CEAC1-501F-0184-0E32-168E441F7B77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41;p57">
              <a:extLst>
                <a:ext uri="{FF2B5EF4-FFF2-40B4-BE49-F238E27FC236}">
                  <a16:creationId xmlns:a16="http://schemas.microsoft.com/office/drawing/2014/main" id="{90D1C7B6-646A-52E6-F9AE-BEB58E4E207E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42;p57">
              <a:extLst>
                <a:ext uri="{FF2B5EF4-FFF2-40B4-BE49-F238E27FC236}">
                  <a16:creationId xmlns:a16="http://schemas.microsoft.com/office/drawing/2014/main" id="{3B13A28F-AD74-FA32-6E08-43C4B3F5955A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43;p57">
              <a:extLst>
                <a:ext uri="{FF2B5EF4-FFF2-40B4-BE49-F238E27FC236}">
                  <a16:creationId xmlns:a16="http://schemas.microsoft.com/office/drawing/2014/main" id="{B71235E8-FCEB-E0BC-49DD-3D4955B8B7D5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4;p57">
              <a:extLst>
                <a:ext uri="{FF2B5EF4-FFF2-40B4-BE49-F238E27FC236}">
                  <a16:creationId xmlns:a16="http://schemas.microsoft.com/office/drawing/2014/main" id="{432E21D9-8E01-2873-6A25-A225839ABF80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5;p57">
              <a:extLst>
                <a:ext uri="{FF2B5EF4-FFF2-40B4-BE49-F238E27FC236}">
                  <a16:creationId xmlns:a16="http://schemas.microsoft.com/office/drawing/2014/main" id="{D17E7C30-F197-3B5E-BCD4-760BAC448F4C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6;p57">
              <a:extLst>
                <a:ext uri="{FF2B5EF4-FFF2-40B4-BE49-F238E27FC236}">
                  <a16:creationId xmlns:a16="http://schemas.microsoft.com/office/drawing/2014/main" id="{0786720D-5078-C623-C113-864A2FCAC465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47;p57">
              <a:extLst>
                <a:ext uri="{FF2B5EF4-FFF2-40B4-BE49-F238E27FC236}">
                  <a16:creationId xmlns:a16="http://schemas.microsoft.com/office/drawing/2014/main" id="{BA7D2D5E-91D3-A0CA-43C1-6AA7A3B460AC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48;p57">
              <a:extLst>
                <a:ext uri="{FF2B5EF4-FFF2-40B4-BE49-F238E27FC236}">
                  <a16:creationId xmlns:a16="http://schemas.microsoft.com/office/drawing/2014/main" id="{2F0C0219-D7BC-C1FC-A067-8092B935A426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49;p57">
              <a:extLst>
                <a:ext uri="{FF2B5EF4-FFF2-40B4-BE49-F238E27FC236}">
                  <a16:creationId xmlns:a16="http://schemas.microsoft.com/office/drawing/2014/main" id="{3C108420-E60F-88E4-6774-17788633F243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50;p57">
              <a:extLst>
                <a:ext uri="{FF2B5EF4-FFF2-40B4-BE49-F238E27FC236}">
                  <a16:creationId xmlns:a16="http://schemas.microsoft.com/office/drawing/2014/main" id="{1BFF3923-751C-EF75-5216-83908D6ED4A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51;p57">
              <a:extLst>
                <a:ext uri="{FF2B5EF4-FFF2-40B4-BE49-F238E27FC236}">
                  <a16:creationId xmlns:a16="http://schemas.microsoft.com/office/drawing/2014/main" id="{926204D5-FA82-00A1-4CB7-FD451CAA1769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52;p57">
              <a:extLst>
                <a:ext uri="{FF2B5EF4-FFF2-40B4-BE49-F238E27FC236}">
                  <a16:creationId xmlns:a16="http://schemas.microsoft.com/office/drawing/2014/main" id="{2D29A856-9288-00E1-87E6-8B9D43264243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53;p57">
              <a:extLst>
                <a:ext uri="{FF2B5EF4-FFF2-40B4-BE49-F238E27FC236}">
                  <a16:creationId xmlns:a16="http://schemas.microsoft.com/office/drawing/2014/main" id="{6086558F-4C52-F540-F644-9F3AEBB131B9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4;p57">
              <a:extLst>
                <a:ext uri="{FF2B5EF4-FFF2-40B4-BE49-F238E27FC236}">
                  <a16:creationId xmlns:a16="http://schemas.microsoft.com/office/drawing/2014/main" id="{29EF7963-D2AE-FB32-CE17-3E2BBA65CF3F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5;p57">
              <a:extLst>
                <a:ext uri="{FF2B5EF4-FFF2-40B4-BE49-F238E27FC236}">
                  <a16:creationId xmlns:a16="http://schemas.microsoft.com/office/drawing/2014/main" id="{E72D6E18-792A-0ABD-D9D7-70694C4D2D26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6;p57">
              <a:extLst>
                <a:ext uri="{FF2B5EF4-FFF2-40B4-BE49-F238E27FC236}">
                  <a16:creationId xmlns:a16="http://schemas.microsoft.com/office/drawing/2014/main" id="{1F2FC84A-960B-91A5-97FA-6D82468F8778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57;p57">
              <a:extLst>
                <a:ext uri="{FF2B5EF4-FFF2-40B4-BE49-F238E27FC236}">
                  <a16:creationId xmlns:a16="http://schemas.microsoft.com/office/drawing/2014/main" id="{B820F00E-9A6B-9222-FBB6-F729AAE7E656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58;p57">
              <a:extLst>
                <a:ext uri="{FF2B5EF4-FFF2-40B4-BE49-F238E27FC236}">
                  <a16:creationId xmlns:a16="http://schemas.microsoft.com/office/drawing/2014/main" id="{69508E1F-9D96-6771-7AEA-C29C6E04D9F2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59;p57">
              <a:extLst>
                <a:ext uri="{FF2B5EF4-FFF2-40B4-BE49-F238E27FC236}">
                  <a16:creationId xmlns:a16="http://schemas.microsoft.com/office/drawing/2014/main" id="{F1F5FF06-6326-2F2A-32DA-3A20163732AA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60;p57">
              <a:extLst>
                <a:ext uri="{FF2B5EF4-FFF2-40B4-BE49-F238E27FC236}">
                  <a16:creationId xmlns:a16="http://schemas.microsoft.com/office/drawing/2014/main" id="{314F734D-D9DC-9DF5-6482-96AD5D61AE18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61;p57">
              <a:extLst>
                <a:ext uri="{FF2B5EF4-FFF2-40B4-BE49-F238E27FC236}">
                  <a16:creationId xmlns:a16="http://schemas.microsoft.com/office/drawing/2014/main" id="{E0506442-4AF0-AA23-8BD2-CC6153CAAC90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62;p57">
              <a:extLst>
                <a:ext uri="{FF2B5EF4-FFF2-40B4-BE49-F238E27FC236}">
                  <a16:creationId xmlns:a16="http://schemas.microsoft.com/office/drawing/2014/main" id="{CB0E5608-37E3-E4A1-4ADD-53658B3A2AE6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63;p57">
              <a:extLst>
                <a:ext uri="{FF2B5EF4-FFF2-40B4-BE49-F238E27FC236}">
                  <a16:creationId xmlns:a16="http://schemas.microsoft.com/office/drawing/2014/main" id="{44C95684-973E-011B-9C2C-FE6DBEC99BC1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4;p57">
              <a:extLst>
                <a:ext uri="{FF2B5EF4-FFF2-40B4-BE49-F238E27FC236}">
                  <a16:creationId xmlns:a16="http://schemas.microsoft.com/office/drawing/2014/main" id="{F2596074-9B1C-94D4-81D8-A5F8A2B7B8EB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5;p57">
              <a:extLst>
                <a:ext uri="{FF2B5EF4-FFF2-40B4-BE49-F238E27FC236}">
                  <a16:creationId xmlns:a16="http://schemas.microsoft.com/office/drawing/2014/main" id="{6D91A8DD-1DCA-E63A-A012-2A43CC5BE932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6;p57">
              <a:extLst>
                <a:ext uri="{FF2B5EF4-FFF2-40B4-BE49-F238E27FC236}">
                  <a16:creationId xmlns:a16="http://schemas.microsoft.com/office/drawing/2014/main" id="{195A762D-AC8A-71B8-64D7-D1830ECCF7B8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67;p57">
              <a:extLst>
                <a:ext uri="{FF2B5EF4-FFF2-40B4-BE49-F238E27FC236}">
                  <a16:creationId xmlns:a16="http://schemas.microsoft.com/office/drawing/2014/main" id="{05894B2E-6071-4DD5-C18F-FFF84B5A6E09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68;p57">
              <a:extLst>
                <a:ext uri="{FF2B5EF4-FFF2-40B4-BE49-F238E27FC236}">
                  <a16:creationId xmlns:a16="http://schemas.microsoft.com/office/drawing/2014/main" id="{5395B3D5-D0D0-35C2-7770-67D6C3D2DA0C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69;p57">
              <a:extLst>
                <a:ext uri="{FF2B5EF4-FFF2-40B4-BE49-F238E27FC236}">
                  <a16:creationId xmlns:a16="http://schemas.microsoft.com/office/drawing/2014/main" id="{853B75FC-1B32-EA50-BE55-8DFC5583408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70;p57">
              <a:extLst>
                <a:ext uri="{FF2B5EF4-FFF2-40B4-BE49-F238E27FC236}">
                  <a16:creationId xmlns:a16="http://schemas.microsoft.com/office/drawing/2014/main" id="{A136F70A-3675-AF6B-ACC8-E7815B14B4C0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71;p57">
              <a:extLst>
                <a:ext uri="{FF2B5EF4-FFF2-40B4-BE49-F238E27FC236}">
                  <a16:creationId xmlns:a16="http://schemas.microsoft.com/office/drawing/2014/main" id="{165F149F-28B7-94A9-AC9F-EB74D35A9983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72;p57">
              <a:extLst>
                <a:ext uri="{FF2B5EF4-FFF2-40B4-BE49-F238E27FC236}">
                  <a16:creationId xmlns:a16="http://schemas.microsoft.com/office/drawing/2014/main" id="{1B2253DB-8EE7-985B-5687-B2E0B136E3EE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73;p57">
              <a:extLst>
                <a:ext uri="{FF2B5EF4-FFF2-40B4-BE49-F238E27FC236}">
                  <a16:creationId xmlns:a16="http://schemas.microsoft.com/office/drawing/2014/main" id="{2A557936-40A5-069F-A0CD-50A1CC7A1A3F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4;p57">
              <a:extLst>
                <a:ext uri="{FF2B5EF4-FFF2-40B4-BE49-F238E27FC236}">
                  <a16:creationId xmlns:a16="http://schemas.microsoft.com/office/drawing/2014/main" id="{7686CF1D-7025-1FAF-73D6-DE89BAFE4C7C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5;p57">
              <a:extLst>
                <a:ext uri="{FF2B5EF4-FFF2-40B4-BE49-F238E27FC236}">
                  <a16:creationId xmlns:a16="http://schemas.microsoft.com/office/drawing/2014/main" id="{3797A221-6A72-B463-7171-72FF862C947D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6;p57">
              <a:extLst>
                <a:ext uri="{FF2B5EF4-FFF2-40B4-BE49-F238E27FC236}">
                  <a16:creationId xmlns:a16="http://schemas.microsoft.com/office/drawing/2014/main" id="{BC800301-D25E-FC8C-6507-02EF7D02A310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77;p57">
              <a:extLst>
                <a:ext uri="{FF2B5EF4-FFF2-40B4-BE49-F238E27FC236}">
                  <a16:creationId xmlns:a16="http://schemas.microsoft.com/office/drawing/2014/main" id="{7E90C679-1A16-8D75-4851-3FCCB16D45CE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078;p57">
              <a:extLst>
                <a:ext uri="{FF2B5EF4-FFF2-40B4-BE49-F238E27FC236}">
                  <a16:creationId xmlns:a16="http://schemas.microsoft.com/office/drawing/2014/main" id="{438CF01E-4D21-F81D-A6C7-F8C91527606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079;p57">
              <a:extLst>
                <a:ext uri="{FF2B5EF4-FFF2-40B4-BE49-F238E27FC236}">
                  <a16:creationId xmlns:a16="http://schemas.microsoft.com/office/drawing/2014/main" id="{DC7D447B-8742-AA6C-D7E4-FA6FDC5D6992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080;p57">
              <a:extLst>
                <a:ext uri="{FF2B5EF4-FFF2-40B4-BE49-F238E27FC236}">
                  <a16:creationId xmlns:a16="http://schemas.microsoft.com/office/drawing/2014/main" id="{FEFF9EE8-E12F-A847-96CA-4D1A2B7A51E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1" name="Google Shape;840;p57">
            <a:extLst>
              <a:ext uri="{FF2B5EF4-FFF2-40B4-BE49-F238E27FC236}">
                <a16:creationId xmlns:a16="http://schemas.microsoft.com/office/drawing/2014/main" id="{073C8A6E-0C5D-3FC1-3FC4-AFD38A1DC72F}"/>
              </a:ext>
            </a:extLst>
          </p:cNvPr>
          <p:cNvGrpSpPr/>
          <p:nvPr userDrawn="1"/>
        </p:nvGrpSpPr>
        <p:grpSpPr>
          <a:xfrm rot="10800000">
            <a:off x="10531456" y="-183995"/>
            <a:ext cx="2802053" cy="871493"/>
            <a:chOff x="731831" y="1315631"/>
            <a:chExt cx="2101540" cy="653620"/>
          </a:xfrm>
        </p:grpSpPr>
        <p:sp>
          <p:nvSpPr>
            <p:cNvPr id="252" name="Google Shape;841;p57">
              <a:extLst>
                <a:ext uri="{FF2B5EF4-FFF2-40B4-BE49-F238E27FC236}">
                  <a16:creationId xmlns:a16="http://schemas.microsoft.com/office/drawing/2014/main" id="{C75ED08E-7011-34A3-092F-3913A6939E98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842;p57">
              <a:extLst>
                <a:ext uri="{FF2B5EF4-FFF2-40B4-BE49-F238E27FC236}">
                  <a16:creationId xmlns:a16="http://schemas.microsoft.com/office/drawing/2014/main" id="{B75EA1D0-A0A2-F003-8E5E-A1856744CB0E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843;p57">
              <a:extLst>
                <a:ext uri="{FF2B5EF4-FFF2-40B4-BE49-F238E27FC236}">
                  <a16:creationId xmlns:a16="http://schemas.microsoft.com/office/drawing/2014/main" id="{C99705F8-87AF-D2B1-3A24-93CD582F001F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844;p57">
              <a:extLst>
                <a:ext uri="{FF2B5EF4-FFF2-40B4-BE49-F238E27FC236}">
                  <a16:creationId xmlns:a16="http://schemas.microsoft.com/office/drawing/2014/main" id="{DDB082F7-5E67-4F45-4773-33F4F604D845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845;p57">
              <a:extLst>
                <a:ext uri="{FF2B5EF4-FFF2-40B4-BE49-F238E27FC236}">
                  <a16:creationId xmlns:a16="http://schemas.microsoft.com/office/drawing/2014/main" id="{2AEAD7CE-EA1E-C1A1-69C9-478503B1C86E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846;p57">
              <a:extLst>
                <a:ext uri="{FF2B5EF4-FFF2-40B4-BE49-F238E27FC236}">
                  <a16:creationId xmlns:a16="http://schemas.microsoft.com/office/drawing/2014/main" id="{E453D556-B327-DC6A-BECE-008886A5DE77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47;p57">
              <a:extLst>
                <a:ext uri="{FF2B5EF4-FFF2-40B4-BE49-F238E27FC236}">
                  <a16:creationId xmlns:a16="http://schemas.microsoft.com/office/drawing/2014/main" id="{363E8EDF-38DD-EA8A-F301-1B418043A3D6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48;p57">
              <a:extLst>
                <a:ext uri="{FF2B5EF4-FFF2-40B4-BE49-F238E27FC236}">
                  <a16:creationId xmlns:a16="http://schemas.microsoft.com/office/drawing/2014/main" id="{5369B391-FFC8-88FC-D23B-A7C88FBD091F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49;p57">
              <a:extLst>
                <a:ext uri="{FF2B5EF4-FFF2-40B4-BE49-F238E27FC236}">
                  <a16:creationId xmlns:a16="http://schemas.microsoft.com/office/drawing/2014/main" id="{B710B44F-EAAB-8B6B-8881-5A2DCC14DC59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50;p57">
              <a:extLst>
                <a:ext uri="{FF2B5EF4-FFF2-40B4-BE49-F238E27FC236}">
                  <a16:creationId xmlns:a16="http://schemas.microsoft.com/office/drawing/2014/main" id="{10F4FFB3-2405-F752-56AF-39ACEDC9DF09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51;p57">
              <a:extLst>
                <a:ext uri="{FF2B5EF4-FFF2-40B4-BE49-F238E27FC236}">
                  <a16:creationId xmlns:a16="http://schemas.microsoft.com/office/drawing/2014/main" id="{3119A488-73F2-023F-397A-37C4619493C4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52;p57">
              <a:extLst>
                <a:ext uri="{FF2B5EF4-FFF2-40B4-BE49-F238E27FC236}">
                  <a16:creationId xmlns:a16="http://schemas.microsoft.com/office/drawing/2014/main" id="{FEC3D1DC-A633-3469-459E-91B79D71713F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53;p57">
              <a:extLst>
                <a:ext uri="{FF2B5EF4-FFF2-40B4-BE49-F238E27FC236}">
                  <a16:creationId xmlns:a16="http://schemas.microsoft.com/office/drawing/2014/main" id="{F7E80B77-9A7D-789B-8555-4583F2966478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54;p57">
              <a:extLst>
                <a:ext uri="{FF2B5EF4-FFF2-40B4-BE49-F238E27FC236}">
                  <a16:creationId xmlns:a16="http://schemas.microsoft.com/office/drawing/2014/main" id="{6D19CB26-C633-4D8C-ECE4-AEFF95C24DE2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55;p57">
              <a:extLst>
                <a:ext uri="{FF2B5EF4-FFF2-40B4-BE49-F238E27FC236}">
                  <a16:creationId xmlns:a16="http://schemas.microsoft.com/office/drawing/2014/main" id="{794AB17C-3B91-57CE-985C-7C58DEE4723D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56;p57">
              <a:extLst>
                <a:ext uri="{FF2B5EF4-FFF2-40B4-BE49-F238E27FC236}">
                  <a16:creationId xmlns:a16="http://schemas.microsoft.com/office/drawing/2014/main" id="{FB76A74D-08FB-C25A-3458-9FF2CF214358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57;p57">
              <a:extLst>
                <a:ext uri="{FF2B5EF4-FFF2-40B4-BE49-F238E27FC236}">
                  <a16:creationId xmlns:a16="http://schemas.microsoft.com/office/drawing/2014/main" id="{CC897768-5C3D-FEE7-3E57-7C2FC85D692C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58;p57">
              <a:extLst>
                <a:ext uri="{FF2B5EF4-FFF2-40B4-BE49-F238E27FC236}">
                  <a16:creationId xmlns:a16="http://schemas.microsoft.com/office/drawing/2014/main" id="{E09666D3-1457-DAF9-1D3F-E8775573E668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59;p57">
              <a:extLst>
                <a:ext uri="{FF2B5EF4-FFF2-40B4-BE49-F238E27FC236}">
                  <a16:creationId xmlns:a16="http://schemas.microsoft.com/office/drawing/2014/main" id="{8B251EC8-6472-5B6B-6525-B43049F24552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60;p57">
              <a:extLst>
                <a:ext uri="{FF2B5EF4-FFF2-40B4-BE49-F238E27FC236}">
                  <a16:creationId xmlns:a16="http://schemas.microsoft.com/office/drawing/2014/main" id="{7E0CC60B-18EF-ABF7-3107-3136F0FF2514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61;p57">
              <a:extLst>
                <a:ext uri="{FF2B5EF4-FFF2-40B4-BE49-F238E27FC236}">
                  <a16:creationId xmlns:a16="http://schemas.microsoft.com/office/drawing/2014/main" id="{DE915DED-4D33-E113-56E5-7C96FAF02DC8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862;p57">
              <a:extLst>
                <a:ext uri="{FF2B5EF4-FFF2-40B4-BE49-F238E27FC236}">
                  <a16:creationId xmlns:a16="http://schemas.microsoft.com/office/drawing/2014/main" id="{71D0E516-0522-8163-0CC4-29B02E2350C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863;p57">
              <a:extLst>
                <a:ext uri="{FF2B5EF4-FFF2-40B4-BE49-F238E27FC236}">
                  <a16:creationId xmlns:a16="http://schemas.microsoft.com/office/drawing/2014/main" id="{CBE9AD1A-F434-CD6C-B432-02135C27B09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864;p57">
              <a:extLst>
                <a:ext uri="{FF2B5EF4-FFF2-40B4-BE49-F238E27FC236}">
                  <a16:creationId xmlns:a16="http://schemas.microsoft.com/office/drawing/2014/main" id="{9E10E2CE-976B-0AD1-6587-144D63A243E0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865;p57">
              <a:extLst>
                <a:ext uri="{FF2B5EF4-FFF2-40B4-BE49-F238E27FC236}">
                  <a16:creationId xmlns:a16="http://schemas.microsoft.com/office/drawing/2014/main" id="{34BC2FD8-F6AB-536C-2467-D2610EE4663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866;p57">
              <a:extLst>
                <a:ext uri="{FF2B5EF4-FFF2-40B4-BE49-F238E27FC236}">
                  <a16:creationId xmlns:a16="http://schemas.microsoft.com/office/drawing/2014/main" id="{38288269-CEB0-DCD3-AABB-B026DF69DD49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867;p57">
              <a:extLst>
                <a:ext uri="{FF2B5EF4-FFF2-40B4-BE49-F238E27FC236}">
                  <a16:creationId xmlns:a16="http://schemas.microsoft.com/office/drawing/2014/main" id="{FDD0C06F-E955-CE8C-1505-1676CE7223B9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868;p57">
              <a:extLst>
                <a:ext uri="{FF2B5EF4-FFF2-40B4-BE49-F238E27FC236}">
                  <a16:creationId xmlns:a16="http://schemas.microsoft.com/office/drawing/2014/main" id="{1AE8B762-AC2F-C832-A3EA-242C9A8B380A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869;p57">
              <a:extLst>
                <a:ext uri="{FF2B5EF4-FFF2-40B4-BE49-F238E27FC236}">
                  <a16:creationId xmlns:a16="http://schemas.microsoft.com/office/drawing/2014/main" id="{F2F2F130-83CE-D800-CCED-46B1EFC5C963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870;p57">
              <a:extLst>
                <a:ext uri="{FF2B5EF4-FFF2-40B4-BE49-F238E27FC236}">
                  <a16:creationId xmlns:a16="http://schemas.microsoft.com/office/drawing/2014/main" id="{F3BB3C21-2ADE-4286-F422-B5999A21A95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871;p57">
              <a:extLst>
                <a:ext uri="{FF2B5EF4-FFF2-40B4-BE49-F238E27FC236}">
                  <a16:creationId xmlns:a16="http://schemas.microsoft.com/office/drawing/2014/main" id="{CFEE1B70-1EA1-EE88-BF41-5040CABB5E2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872;p57">
              <a:extLst>
                <a:ext uri="{FF2B5EF4-FFF2-40B4-BE49-F238E27FC236}">
                  <a16:creationId xmlns:a16="http://schemas.microsoft.com/office/drawing/2014/main" id="{D3A798AB-233A-E50F-540E-23D2C97230FA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873;p57">
              <a:extLst>
                <a:ext uri="{FF2B5EF4-FFF2-40B4-BE49-F238E27FC236}">
                  <a16:creationId xmlns:a16="http://schemas.microsoft.com/office/drawing/2014/main" id="{C2DB1C8E-D94A-D535-5230-A7ACB51A18C4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874;p57">
              <a:extLst>
                <a:ext uri="{FF2B5EF4-FFF2-40B4-BE49-F238E27FC236}">
                  <a16:creationId xmlns:a16="http://schemas.microsoft.com/office/drawing/2014/main" id="{29AC946E-33D5-4EDF-5A14-7F225199D251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875;p57">
              <a:extLst>
                <a:ext uri="{FF2B5EF4-FFF2-40B4-BE49-F238E27FC236}">
                  <a16:creationId xmlns:a16="http://schemas.microsoft.com/office/drawing/2014/main" id="{A0EC52A2-845F-2082-7233-E62079234533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876;p57">
              <a:extLst>
                <a:ext uri="{FF2B5EF4-FFF2-40B4-BE49-F238E27FC236}">
                  <a16:creationId xmlns:a16="http://schemas.microsoft.com/office/drawing/2014/main" id="{65745873-9CA6-1220-F227-292BDF3AC122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877;p57">
              <a:extLst>
                <a:ext uri="{FF2B5EF4-FFF2-40B4-BE49-F238E27FC236}">
                  <a16:creationId xmlns:a16="http://schemas.microsoft.com/office/drawing/2014/main" id="{67108C15-5843-7187-FF1A-690017794D0C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878;p57">
              <a:extLst>
                <a:ext uri="{FF2B5EF4-FFF2-40B4-BE49-F238E27FC236}">
                  <a16:creationId xmlns:a16="http://schemas.microsoft.com/office/drawing/2014/main" id="{4B594162-C630-1B06-2753-012A17A86CE0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879;p57">
              <a:extLst>
                <a:ext uri="{FF2B5EF4-FFF2-40B4-BE49-F238E27FC236}">
                  <a16:creationId xmlns:a16="http://schemas.microsoft.com/office/drawing/2014/main" id="{22C87F4D-32D0-6674-004F-E87F3AC7CBB1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880;p57">
              <a:extLst>
                <a:ext uri="{FF2B5EF4-FFF2-40B4-BE49-F238E27FC236}">
                  <a16:creationId xmlns:a16="http://schemas.microsoft.com/office/drawing/2014/main" id="{3777E86B-E333-953B-3CDE-442BBAFF9BA1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881;p57">
              <a:extLst>
                <a:ext uri="{FF2B5EF4-FFF2-40B4-BE49-F238E27FC236}">
                  <a16:creationId xmlns:a16="http://schemas.microsoft.com/office/drawing/2014/main" id="{1EAE3964-F872-A2AE-44DA-3EACD4698513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882;p57">
              <a:extLst>
                <a:ext uri="{FF2B5EF4-FFF2-40B4-BE49-F238E27FC236}">
                  <a16:creationId xmlns:a16="http://schemas.microsoft.com/office/drawing/2014/main" id="{9224FE4F-2939-088E-F29D-64929D0A6B5A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883;p57">
              <a:extLst>
                <a:ext uri="{FF2B5EF4-FFF2-40B4-BE49-F238E27FC236}">
                  <a16:creationId xmlns:a16="http://schemas.microsoft.com/office/drawing/2014/main" id="{96CA8FE6-8798-359B-43B0-99D7DC609C7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884;p57">
              <a:extLst>
                <a:ext uri="{FF2B5EF4-FFF2-40B4-BE49-F238E27FC236}">
                  <a16:creationId xmlns:a16="http://schemas.microsoft.com/office/drawing/2014/main" id="{740E1258-3F45-BA20-A303-296B4BF8551D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885;p57">
              <a:extLst>
                <a:ext uri="{FF2B5EF4-FFF2-40B4-BE49-F238E27FC236}">
                  <a16:creationId xmlns:a16="http://schemas.microsoft.com/office/drawing/2014/main" id="{03EDAE05-C4C1-5542-2A6E-B566771C50DD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886;p57">
              <a:extLst>
                <a:ext uri="{FF2B5EF4-FFF2-40B4-BE49-F238E27FC236}">
                  <a16:creationId xmlns:a16="http://schemas.microsoft.com/office/drawing/2014/main" id="{B1AA4C5C-A225-6AE1-10F7-ADB5EB139589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887;p57">
              <a:extLst>
                <a:ext uri="{FF2B5EF4-FFF2-40B4-BE49-F238E27FC236}">
                  <a16:creationId xmlns:a16="http://schemas.microsoft.com/office/drawing/2014/main" id="{7D4D7734-4FE8-69C3-CD2C-1CC9C3CAAF15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888;p57">
              <a:extLst>
                <a:ext uri="{FF2B5EF4-FFF2-40B4-BE49-F238E27FC236}">
                  <a16:creationId xmlns:a16="http://schemas.microsoft.com/office/drawing/2014/main" id="{24B8E2CB-0198-3105-878A-F5E345C32F23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889;p57">
              <a:extLst>
                <a:ext uri="{FF2B5EF4-FFF2-40B4-BE49-F238E27FC236}">
                  <a16:creationId xmlns:a16="http://schemas.microsoft.com/office/drawing/2014/main" id="{47E0D727-1B45-B4E7-5135-E73AEFF6A56D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890;p57">
              <a:extLst>
                <a:ext uri="{FF2B5EF4-FFF2-40B4-BE49-F238E27FC236}">
                  <a16:creationId xmlns:a16="http://schemas.microsoft.com/office/drawing/2014/main" id="{9739693D-99A0-6B92-8EB8-ADC6E79DF893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891;p57">
              <a:extLst>
                <a:ext uri="{FF2B5EF4-FFF2-40B4-BE49-F238E27FC236}">
                  <a16:creationId xmlns:a16="http://schemas.microsoft.com/office/drawing/2014/main" id="{281A34B2-B230-796F-2AA3-581AF845AC6E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892;p57">
              <a:extLst>
                <a:ext uri="{FF2B5EF4-FFF2-40B4-BE49-F238E27FC236}">
                  <a16:creationId xmlns:a16="http://schemas.microsoft.com/office/drawing/2014/main" id="{78BCE454-6134-CEBC-6F11-B421EE1336E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893;p57">
              <a:extLst>
                <a:ext uri="{FF2B5EF4-FFF2-40B4-BE49-F238E27FC236}">
                  <a16:creationId xmlns:a16="http://schemas.microsoft.com/office/drawing/2014/main" id="{DB1DD839-E218-4564-5A59-0A3BF3CD7199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894;p57">
              <a:extLst>
                <a:ext uri="{FF2B5EF4-FFF2-40B4-BE49-F238E27FC236}">
                  <a16:creationId xmlns:a16="http://schemas.microsoft.com/office/drawing/2014/main" id="{821BDDDC-C8D1-3019-49F0-D2255CD4DCC2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895;p57">
              <a:extLst>
                <a:ext uri="{FF2B5EF4-FFF2-40B4-BE49-F238E27FC236}">
                  <a16:creationId xmlns:a16="http://schemas.microsoft.com/office/drawing/2014/main" id="{0ECFA388-C38A-364F-A8ED-4FD6EFB84746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896;p57">
              <a:extLst>
                <a:ext uri="{FF2B5EF4-FFF2-40B4-BE49-F238E27FC236}">
                  <a16:creationId xmlns:a16="http://schemas.microsoft.com/office/drawing/2014/main" id="{C7F9F6E0-E6C0-C2C5-0500-225140822471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897;p57">
              <a:extLst>
                <a:ext uri="{FF2B5EF4-FFF2-40B4-BE49-F238E27FC236}">
                  <a16:creationId xmlns:a16="http://schemas.microsoft.com/office/drawing/2014/main" id="{59743070-0A9A-0614-B6C0-716A03BBCC01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898;p57">
              <a:extLst>
                <a:ext uri="{FF2B5EF4-FFF2-40B4-BE49-F238E27FC236}">
                  <a16:creationId xmlns:a16="http://schemas.microsoft.com/office/drawing/2014/main" id="{1FB4FB3E-5A25-1A10-A125-9ADA50C75E2D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899;p57">
              <a:extLst>
                <a:ext uri="{FF2B5EF4-FFF2-40B4-BE49-F238E27FC236}">
                  <a16:creationId xmlns:a16="http://schemas.microsoft.com/office/drawing/2014/main" id="{F3C888A7-D6AA-3BE7-0802-90DAD66BF52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900;p57">
              <a:extLst>
                <a:ext uri="{FF2B5EF4-FFF2-40B4-BE49-F238E27FC236}">
                  <a16:creationId xmlns:a16="http://schemas.microsoft.com/office/drawing/2014/main" id="{3C8FEBD4-38E5-A5B4-0707-860D47FE4CD3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901;p57">
              <a:extLst>
                <a:ext uri="{FF2B5EF4-FFF2-40B4-BE49-F238E27FC236}">
                  <a16:creationId xmlns:a16="http://schemas.microsoft.com/office/drawing/2014/main" id="{D5ED01E0-D181-CF42-E8AB-1BDF910DDBE7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902;p57">
              <a:extLst>
                <a:ext uri="{FF2B5EF4-FFF2-40B4-BE49-F238E27FC236}">
                  <a16:creationId xmlns:a16="http://schemas.microsoft.com/office/drawing/2014/main" id="{F5E63925-F2AD-F6EC-75FC-FB4D47688250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903;p57">
              <a:extLst>
                <a:ext uri="{FF2B5EF4-FFF2-40B4-BE49-F238E27FC236}">
                  <a16:creationId xmlns:a16="http://schemas.microsoft.com/office/drawing/2014/main" id="{89266E00-A8E4-428F-64EF-A2E6C9B05318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904;p57">
              <a:extLst>
                <a:ext uri="{FF2B5EF4-FFF2-40B4-BE49-F238E27FC236}">
                  <a16:creationId xmlns:a16="http://schemas.microsoft.com/office/drawing/2014/main" id="{7198278B-391D-690E-DAE9-904766424476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905;p57">
              <a:extLst>
                <a:ext uri="{FF2B5EF4-FFF2-40B4-BE49-F238E27FC236}">
                  <a16:creationId xmlns:a16="http://schemas.microsoft.com/office/drawing/2014/main" id="{0BD91EA0-1B65-E357-650E-0EEAB29BE66C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906;p57">
              <a:extLst>
                <a:ext uri="{FF2B5EF4-FFF2-40B4-BE49-F238E27FC236}">
                  <a16:creationId xmlns:a16="http://schemas.microsoft.com/office/drawing/2014/main" id="{4E1AA338-4093-4DAB-0BDF-E9C9C681A117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907;p57">
              <a:extLst>
                <a:ext uri="{FF2B5EF4-FFF2-40B4-BE49-F238E27FC236}">
                  <a16:creationId xmlns:a16="http://schemas.microsoft.com/office/drawing/2014/main" id="{AF96A8EE-6F1E-ABFF-4447-943DE6032C98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908;p57">
              <a:extLst>
                <a:ext uri="{FF2B5EF4-FFF2-40B4-BE49-F238E27FC236}">
                  <a16:creationId xmlns:a16="http://schemas.microsoft.com/office/drawing/2014/main" id="{D6594CF7-4C21-2723-4545-4BB6BB6C541A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909;p57">
              <a:extLst>
                <a:ext uri="{FF2B5EF4-FFF2-40B4-BE49-F238E27FC236}">
                  <a16:creationId xmlns:a16="http://schemas.microsoft.com/office/drawing/2014/main" id="{D814E7CD-DE90-1C30-9818-4B7A7182046D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910;p57">
              <a:extLst>
                <a:ext uri="{FF2B5EF4-FFF2-40B4-BE49-F238E27FC236}">
                  <a16:creationId xmlns:a16="http://schemas.microsoft.com/office/drawing/2014/main" id="{D9B5B0DA-6479-A7EC-3278-D12AC4C4AD53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911;p57">
              <a:extLst>
                <a:ext uri="{FF2B5EF4-FFF2-40B4-BE49-F238E27FC236}">
                  <a16:creationId xmlns:a16="http://schemas.microsoft.com/office/drawing/2014/main" id="{C0338137-0E8E-A35F-5CA0-08C18BE051EB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912;p57">
              <a:extLst>
                <a:ext uri="{FF2B5EF4-FFF2-40B4-BE49-F238E27FC236}">
                  <a16:creationId xmlns:a16="http://schemas.microsoft.com/office/drawing/2014/main" id="{35383915-9CED-F87D-A3C1-E96B57FF2A54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913;p57">
              <a:extLst>
                <a:ext uri="{FF2B5EF4-FFF2-40B4-BE49-F238E27FC236}">
                  <a16:creationId xmlns:a16="http://schemas.microsoft.com/office/drawing/2014/main" id="{7982F26E-204D-4BEB-812F-4EEEAE5BBD83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914;p57">
              <a:extLst>
                <a:ext uri="{FF2B5EF4-FFF2-40B4-BE49-F238E27FC236}">
                  <a16:creationId xmlns:a16="http://schemas.microsoft.com/office/drawing/2014/main" id="{7CB35A94-C254-C8FA-A67C-E2EEF7BC7C19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915;p57">
              <a:extLst>
                <a:ext uri="{FF2B5EF4-FFF2-40B4-BE49-F238E27FC236}">
                  <a16:creationId xmlns:a16="http://schemas.microsoft.com/office/drawing/2014/main" id="{B9D47337-23C9-B4F9-67A0-CCD4F8DC6FD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916;p57">
              <a:extLst>
                <a:ext uri="{FF2B5EF4-FFF2-40B4-BE49-F238E27FC236}">
                  <a16:creationId xmlns:a16="http://schemas.microsoft.com/office/drawing/2014/main" id="{0F375613-FAB8-A3EA-424C-60E62D909F8F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917;p57">
              <a:extLst>
                <a:ext uri="{FF2B5EF4-FFF2-40B4-BE49-F238E27FC236}">
                  <a16:creationId xmlns:a16="http://schemas.microsoft.com/office/drawing/2014/main" id="{1465DC43-332D-CC4C-4F7B-0FAD0BF47203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918;p57">
              <a:extLst>
                <a:ext uri="{FF2B5EF4-FFF2-40B4-BE49-F238E27FC236}">
                  <a16:creationId xmlns:a16="http://schemas.microsoft.com/office/drawing/2014/main" id="{99BA071A-88F5-28A2-3DCF-7FBEB3EA00CA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919;p57">
              <a:extLst>
                <a:ext uri="{FF2B5EF4-FFF2-40B4-BE49-F238E27FC236}">
                  <a16:creationId xmlns:a16="http://schemas.microsoft.com/office/drawing/2014/main" id="{056AF02A-0A47-D640-D319-99BA15E9A96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920;p57">
              <a:extLst>
                <a:ext uri="{FF2B5EF4-FFF2-40B4-BE49-F238E27FC236}">
                  <a16:creationId xmlns:a16="http://schemas.microsoft.com/office/drawing/2014/main" id="{0D37B18C-C233-879F-452A-0C268D9BCBE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921;p57">
              <a:extLst>
                <a:ext uri="{FF2B5EF4-FFF2-40B4-BE49-F238E27FC236}">
                  <a16:creationId xmlns:a16="http://schemas.microsoft.com/office/drawing/2014/main" id="{548665FE-05E9-2CC2-ED1D-545456E1996E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922;p57">
              <a:extLst>
                <a:ext uri="{FF2B5EF4-FFF2-40B4-BE49-F238E27FC236}">
                  <a16:creationId xmlns:a16="http://schemas.microsoft.com/office/drawing/2014/main" id="{37CBCB4F-7D40-B62A-7BD6-37B330C0280C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923;p57">
              <a:extLst>
                <a:ext uri="{FF2B5EF4-FFF2-40B4-BE49-F238E27FC236}">
                  <a16:creationId xmlns:a16="http://schemas.microsoft.com/office/drawing/2014/main" id="{9C42F3EE-FEAE-F12E-4B91-6DA3B631B83A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924;p57">
              <a:extLst>
                <a:ext uri="{FF2B5EF4-FFF2-40B4-BE49-F238E27FC236}">
                  <a16:creationId xmlns:a16="http://schemas.microsoft.com/office/drawing/2014/main" id="{E998C284-6284-FA98-1058-4DFD321999BB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925;p57">
              <a:extLst>
                <a:ext uri="{FF2B5EF4-FFF2-40B4-BE49-F238E27FC236}">
                  <a16:creationId xmlns:a16="http://schemas.microsoft.com/office/drawing/2014/main" id="{24B3E357-F5DF-FF53-A973-479EF0784868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926;p57">
              <a:extLst>
                <a:ext uri="{FF2B5EF4-FFF2-40B4-BE49-F238E27FC236}">
                  <a16:creationId xmlns:a16="http://schemas.microsoft.com/office/drawing/2014/main" id="{BBF3AC59-5849-86DD-0BF2-16BBE038A052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927;p57">
              <a:extLst>
                <a:ext uri="{FF2B5EF4-FFF2-40B4-BE49-F238E27FC236}">
                  <a16:creationId xmlns:a16="http://schemas.microsoft.com/office/drawing/2014/main" id="{C25E06AC-9289-D1E4-380A-B96C48733AED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928;p57">
              <a:extLst>
                <a:ext uri="{FF2B5EF4-FFF2-40B4-BE49-F238E27FC236}">
                  <a16:creationId xmlns:a16="http://schemas.microsoft.com/office/drawing/2014/main" id="{D77B8CEB-758D-662A-EC69-CC68888F0A6E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929;p57">
              <a:extLst>
                <a:ext uri="{FF2B5EF4-FFF2-40B4-BE49-F238E27FC236}">
                  <a16:creationId xmlns:a16="http://schemas.microsoft.com/office/drawing/2014/main" id="{8876870F-37B4-783B-43D5-23D7B36EE41A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930;p57">
              <a:extLst>
                <a:ext uri="{FF2B5EF4-FFF2-40B4-BE49-F238E27FC236}">
                  <a16:creationId xmlns:a16="http://schemas.microsoft.com/office/drawing/2014/main" id="{2D49DA9D-EDA1-F7BA-96D0-334FD6D8DAC0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931;p57">
              <a:extLst>
                <a:ext uri="{FF2B5EF4-FFF2-40B4-BE49-F238E27FC236}">
                  <a16:creationId xmlns:a16="http://schemas.microsoft.com/office/drawing/2014/main" id="{9E272E53-BB4E-A80C-D561-67EAB452755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932;p57">
              <a:extLst>
                <a:ext uri="{FF2B5EF4-FFF2-40B4-BE49-F238E27FC236}">
                  <a16:creationId xmlns:a16="http://schemas.microsoft.com/office/drawing/2014/main" id="{51A441E4-1B16-4DCC-A32B-BD1322B02F9E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933;p57">
              <a:extLst>
                <a:ext uri="{FF2B5EF4-FFF2-40B4-BE49-F238E27FC236}">
                  <a16:creationId xmlns:a16="http://schemas.microsoft.com/office/drawing/2014/main" id="{3C1BAD58-5676-64E5-46FF-51435EBB214D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934;p57">
              <a:extLst>
                <a:ext uri="{FF2B5EF4-FFF2-40B4-BE49-F238E27FC236}">
                  <a16:creationId xmlns:a16="http://schemas.microsoft.com/office/drawing/2014/main" id="{7D48DB65-D4E5-1414-EC88-78F92B8AE2DE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935;p57">
              <a:extLst>
                <a:ext uri="{FF2B5EF4-FFF2-40B4-BE49-F238E27FC236}">
                  <a16:creationId xmlns:a16="http://schemas.microsoft.com/office/drawing/2014/main" id="{4701847D-BB97-2213-C6EC-CF4AA9AB8CEB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936;p57">
              <a:extLst>
                <a:ext uri="{FF2B5EF4-FFF2-40B4-BE49-F238E27FC236}">
                  <a16:creationId xmlns:a16="http://schemas.microsoft.com/office/drawing/2014/main" id="{21799DFF-FFFD-7209-A537-607A5B54D05D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937;p57">
              <a:extLst>
                <a:ext uri="{FF2B5EF4-FFF2-40B4-BE49-F238E27FC236}">
                  <a16:creationId xmlns:a16="http://schemas.microsoft.com/office/drawing/2014/main" id="{EC66C6CB-B861-7D1E-8A3E-500CB555B388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938;p57">
              <a:extLst>
                <a:ext uri="{FF2B5EF4-FFF2-40B4-BE49-F238E27FC236}">
                  <a16:creationId xmlns:a16="http://schemas.microsoft.com/office/drawing/2014/main" id="{3FDE21FD-CA3D-612F-9B35-3191C08F4F63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939;p57">
              <a:extLst>
                <a:ext uri="{FF2B5EF4-FFF2-40B4-BE49-F238E27FC236}">
                  <a16:creationId xmlns:a16="http://schemas.microsoft.com/office/drawing/2014/main" id="{8C467220-610C-108B-AD86-8A11146A1733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940;p57">
              <a:extLst>
                <a:ext uri="{FF2B5EF4-FFF2-40B4-BE49-F238E27FC236}">
                  <a16:creationId xmlns:a16="http://schemas.microsoft.com/office/drawing/2014/main" id="{96A5C319-995E-AD0F-0E78-46941448121D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941;p57">
              <a:extLst>
                <a:ext uri="{FF2B5EF4-FFF2-40B4-BE49-F238E27FC236}">
                  <a16:creationId xmlns:a16="http://schemas.microsoft.com/office/drawing/2014/main" id="{E827848D-C926-27EE-9434-933BB9DF0AA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942;p57">
              <a:extLst>
                <a:ext uri="{FF2B5EF4-FFF2-40B4-BE49-F238E27FC236}">
                  <a16:creationId xmlns:a16="http://schemas.microsoft.com/office/drawing/2014/main" id="{C235E209-4245-CD54-8C5E-511A4A55759F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943;p57">
              <a:extLst>
                <a:ext uri="{FF2B5EF4-FFF2-40B4-BE49-F238E27FC236}">
                  <a16:creationId xmlns:a16="http://schemas.microsoft.com/office/drawing/2014/main" id="{911EF7B6-14EB-8A0B-AA6D-B4F6E82D1230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944;p57">
              <a:extLst>
                <a:ext uri="{FF2B5EF4-FFF2-40B4-BE49-F238E27FC236}">
                  <a16:creationId xmlns:a16="http://schemas.microsoft.com/office/drawing/2014/main" id="{4438B62B-D332-2372-ADCC-72165990210E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945;p57">
              <a:extLst>
                <a:ext uri="{FF2B5EF4-FFF2-40B4-BE49-F238E27FC236}">
                  <a16:creationId xmlns:a16="http://schemas.microsoft.com/office/drawing/2014/main" id="{8F77DE9D-CC77-280F-BE16-7F585A22D038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946;p57">
              <a:extLst>
                <a:ext uri="{FF2B5EF4-FFF2-40B4-BE49-F238E27FC236}">
                  <a16:creationId xmlns:a16="http://schemas.microsoft.com/office/drawing/2014/main" id="{A6779D90-4EC2-6E66-A73B-9931EBBCB68D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947;p57">
              <a:extLst>
                <a:ext uri="{FF2B5EF4-FFF2-40B4-BE49-F238E27FC236}">
                  <a16:creationId xmlns:a16="http://schemas.microsoft.com/office/drawing/2014/main" id="{A34A5112-45D7-B7AB-A556-9FD4179C2667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948;p57">
              <a:extLst>
                <a:ext uri="{FF2B5EF4-FFF2-40B4-BE49-F238E27FC236}">
                  <a16:creationId xmlns:a16="http://schemas.microsoft.com/office/drawing/2014/main" id="{E35D0063-2983-9B9C-5014-B90DA787743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949;p57">
              <a:extLst>
                <a:ext uri="{FF2B5EF4-FFF2-40B4-BE49-F238E27FC236}">
                  <a16:creationId xmlns:a16="http://schemas.microsoft.com/office/drawing/2014/main" id="{C336048A-D26C-762D-2124-28139FB1D228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950;p57">
              <a:extLst>
                <a:ext uri="{FF2B5EF4-FFF2-40B4-BE49-F238E27FC236}">
                  <a16:creationId xmlns:a16="http://schemas.microsoft.com/office/drawing/2014/main" id="{1E3A4AFD-B454-22D9-5EC1-2D1E8D528FB5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951;p57">
              <a:extLst>
                <a:ext uri="{FF2B5EF4-FFF2-40B4-BE49-F238E27FC236}">
                  <a16:creationId xmlns:a16="http://schemas.microsoft.com/office/drawing/2014/main" id="{3D0AB4D1-3316-9DB8-AD8F-60C5A19928DE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952;p57">
              <a:extLst>
                <a:ext uri="{FF2B5EF4-FFF2-40B4-BE49-F238E27FC236}">
                  <a16:creationId xmlns:a16="http://schemas.microsoft.com/office/drawing/2014/main" id="{7E61514B-460A-BCDC-ECD6-8D79F2C8BFED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953;p57">
              <a:extLst>
                <a:ext uri="{FF2B5EF4-FFF2-40B4-BE49-F238E27FC236}">
                  <a16:creationId xmlns:a16="http://schemas.microsoft.com/office/drawing/2014/main" id="{D4A962BD-08E0-998A-4DAD-06B4F4D2AC69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954;p57">
              <a:extLst>
                <a:ext uri="{FF2B5EF4-FFF2-40B4-BE49-F238E27FC236}">
                  <a16:creationId xmlns:a16="http://schemas.microsoft.com/office/drawing/2014/main" id="{15EACC71-71CB-52D6-027C-2002413D247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955;p57">
              <a:extLst>
                <a:ext uri="{FF2B5EF4-FFF2-40B4-BE49-F238E27FC236}">
                  <a16:creationId xmlns:a16="http://schemas.microsoft.com/office/drawing/2014/main" id="{06973739-FA2B-ADC7-1A75-AED6E4DDFEBC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956;p57">
              <a:extLst>
                <a:ext uri="{FF2B5EF4-FFF2-40B4-BE49-F238E27FC236}">
                  <a16:creationId xmlns:a16="http://schemas.microsoft.com/office/drawing/2014/main" id="{07D39BB5-BF47-8AFB-5E1B-95B460935809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957;p57">
              <a:extLst>
                <a:ext uri="{FF2B5EF4-FFF2-40B4-BE49-F238E27FC236}">
                  <a16:creationId xmlns:a16="http://schemas.microsoft.com/office/drawing/2014/main" id="{C6702550-DB20-2774-12BE-832F61D0D713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958;p57">
              <a:extLst>
                <a:ext uri="{FF2B5EF4-FFF2-40B4-BE49-F238E27FC236}">
                  <a16:creationId xmlns:a16="http://schemas.microsoft.com/office/drawing/2014/main" id="{EE3C0A95-9E66-C294-DE76-67F497A0C1FB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959;p57">
              <a:extLst>
                <a:ext uri="{FF2B5EF4-FFF2-40B4-BE49-F238E27FC236}">
                  <a16:creationId xmlns:a16="http://schemas.microsoft.com/office/drawing/2014/main" id="{02D659A8-8709-AA29-D0E7-77B4D5ACC3AF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960;p57">
              <a:extLst>
                <a:ext uri="{FF2B5EF4-FFF2-40B4-BE49-F238E27FC236}">
                  <a16:creationId xmlns:a16="http://schemas.microsoft.com/office/drawing/2014/main" id="{D802446F-A5C1-8EDE-BB6E-E320F40531C2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961;p57">
              <a:extLst>
                <a:ext uri="{FF2B5EF4-FFF2-40B4-BE49-F238E27FC236}">
                  <a16:creationId xmlns:a16="http://schemas.microsoft.com/office/drawing/2014/main" id="{C015A53E-F488-5236-0BE2-9A5F1F4E73F2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962;p57">
              <a:extLst>
                <a:ext uri="{FF2B5EF4-FFF2-40B4-BE49-F238E27FC236}">
                  <a16:creationId xmlns:a16="http://schemas.microsoft.com/office/drawing/2014/main" id="{23518F76-3BED-442E-4CB8-F6AA2804F463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963;p57">
              <a:extLst>
                <a:ext uri="{FF2B5EF4-FFF2-40B4-BE49-F238E27FC236}">
                  <a16:creationId xmlns:a16="http://schemas.microsoft.com/office/drawing/2014/main" id="{F6C2DF64-EE62-50D4-A0CD-B1AEB804C129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964;p57">
              <a:extLst>
                <a:ext uri="{FF2B5EF4-FFF2-40B4-BE49-F238E27FC236}">
                  <a16:creationId xmlns:a16="http://schemas.microsoft.com/office/drawing/2014/main" id="{E52DE99D-8A26-13AF-FB87-3F79A4800424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965;p57">
              <a:extLst>
                <a:ext uri="{FF2B5EF4-FFF2-40B4-BE49-F238E27FC236}">
                  <a16:creationId xmlns:a16="http://schemas.microsoft.com/office/drawing/2014/main" id="{EC527A6F-76AC-2C85-C390-6D3450A8EC96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966;p57">
              <a:extLst>
                <a:ext uri="{FF2B5EF4-FFF2-40B4-BE49-F238E27FC236}">
                  <a16:creationId xmlns:a16="http://schemas.microsoft.com/office/drawing/2014/main" id="{AA1DCF0D-007A-81A3-A2A6-871B60D64A1B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967;p57">
              <a:extLst>
                <a:ext uri="{FF2B5EF4-FFF2-40B4-BE49-F238E27FC236}">
                  <a16:creationId xmlns:a16="http://schemas.microsoft.com/office/drawing/2014/main" id="{524C2D9B-042B-8E66-93DB-5821B5532F00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968;p57">
              <a:extLst>
                <a:ext uri="{FF2B5EF4-FFF2-40B4-BE49-F238E27FC236}">
                  <a16:creationId xmlns:a16="http://schemas.microsoft.com/office/drawing/2014/main" id="{99105BD6-5349-23A9-9164-9B065AE5608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969;p57">
              <a:extLst>
                <a:ext uri="{FF2B5EF4-FFF2-40B4-BE49-F238E27FC236}">
                  <a16:creationId xmlns:a16="http://schemas.microsoft.com/office/drawing/2014/main" id="{F910E6A8-C2CE-D951-E973-143149B7147F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970;p57">
              <a:extLst>
                <a:ext uri="{FF2B5EF4-FFF2-40B4-BE49-F238E27FC236}">
                  <a16:creationId xmlns:a16="http://schemas.microsoft.com/office/drawing/2014/main" id="{35300C5E-8ED9-8291-666E-27F8E33AB4DC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971;p57">
              <a:extLst>
                <a:ext uri="{FF2B5EF4-FFF2-40B4-BE49-F238E27FC236}">
                  <a16:creationId xmlns:a16="http://schemas.microsoft.com/office/drawing/2014/main" id="{DAD07EA3-E86E-072A-0E0C-F25302F10023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972;p57">
              <a:extLst>
                <a:ext uri="{FF2B5EF4-FFF2-40B4-BE49-F238E27FC236}">
                  <a16:creationId xmlns:a16="http://schemas.microsoft.com/office/drawing/2014/main" id="{C330861E-7F57-F88C-72DE-06EE5D691540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973;p57">
              <a:extLst>
                <a:ext uri="{FF2B5EF4-FFF2-40B4-BE49-F238E27FC236}">
                  <a16:creationId xmlns:a16="http://schemas.microsoft.com/office/drawing/2014/main" id="{D2BBC964-BBC9-5D25-02A8-61DA09B31809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974;p57">
              <a:extLst>
                <a:ext uri="{FF2B5EF4-FFF2-40B4-BE49-F238E27FC236}">
                  <a16:creationId xmlns:a16="http://schemas.microsoft.com/office/drawing/2014/main" id="{14AF734D-F770-F88D-134D-9DBD86876FC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975;p57">
              <a:extLst>
                <a:ext uri="{FF2B5EF4-FFF2-40B4-BE49-F238E27FC236}">
                  <a16:creationId xmlns:a16="http://schemas.microsoft.com/office/drawing/2014/main" id="{4DCA1CF8-2412-000F-E96A-8735438496A5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976;p57">
              <a:extLst>
                <a:ext uri="{FF2B5EF4-FFF2-40B4-BE49-F238E27FC236}">
                  <a16:creationId xmlns:a16="http://schemas.microsoft.com/office/drawing/2014/main" id="{CBFAEC25-5495-CAFC-A90A-EA1F9F98A9B7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977;p57">
              <a:extLst>
                <a:ext uri="{FF2B5EF4-FFF2-40B4-BE49-F238E27FC236}">
                  <a16:creationId xmlns:a16="http://schemas.microsoft.com/office/drawing/2014/main" id="{51B5AA82-165A-8261-A297-E591EC44F32E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978;p57">
              <a:extLst>
                <a:ext uri="{FF2B5EF4-FFF2-40B4-BE49-F238E27FC236}">
                  <a16:creationId xmlns:a16="http://schemas.microsoft.com/office/drawing/2014/main" id="{353617C8-F4EA-6E9D-C81F-C3F138E73792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979;p57">
              <a:extLst>
                <a:ext uri="{FF2B5EF4-FFF2-40B4-BE49-F238E27FC236}">
                  <a16:creationId xmlns:a16="http://schemas.microsoft.com/office/drawing/2014/main" id="{5C5B5A08-1674-3E56-463D-3FF6983939D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980;p57">
              <a:extLst>
                <a:ext uri="{FF2B5EF4-FFF2-40B4-BE49-F238E27FC236}">
                  <a16:creationId xmlns:a16="http://schemas.microsoft.com/office/drawing/2014/main" id="{4A632E34-DAF1-F976-C0FA-82E8A1F5BE25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981;p57">
              <a:extLst>
                <a:ext uri="{FF2B5EF4-FFF2-40B4-BE49-F238E27FC236}">
                  <a16:creationId xmlns:a16="http://schemas.microsoft.com/office/drawing/2014/main" id="{6150333D-CBB4-165E-F651-B70B4BFCB44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982;p57">
              <a:extLst>
                <a:ext uri="{FF2B5EF4-FFF2-40B4-BE49-F238E27FC236}">
                  <a16:creationId xmlns:a16="http://schemas.microsoft.com/office/drawing/2014/main" id="{F41171C6-E019-BF6C-E50A-76B430FAD1C6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983;p57">
              <a:extLst>
                <a:ext uri="{FF2B5EF4-FFF2-40B4-BE49-F238E27FC236}">
                  <a16:creationId xmlns:a16="http://schemas.microsoft.com/office/drawing/2014/main" id="{F2A6BF6F-CB81-99DB-52C2-66453BD9D3F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984;p57">
              <a:extLst>
                <a:ext uri="{FF2B5EF4-FFF2-40B4-BE49-F238E27FC236}">
                  <a16:creationId xmlns:a16="http://schemas.microsoft.com/office/drawing/2014/main" id="{3FE0ACF0-876C-F4D4-6C9A-BAE4C61DC811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985;p57">
              <a:extLst>
                <a:ext uri="{FF2B5EF4-FFF2-40B4-BE49-F238E27FC236}">
                  <a16:creationId xmlns:a16="http://schemas.microsoft.com/office/drawing/2014/main" id="{06857305-9C27-D212-04E2-209E5F6172C1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986;p57">
              <a:extLst>
                <a:ext uri="{FF2B5EF4-FFF2-40B4-BE49-F238E27FC236}">
                  <a16:creationId xmlns:a16="http://schemas.microsoft.com/office/drawing/2014/main" id="{87AEB6E9-F4EC-8B5D-5E63-6D40798B6C1E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987;p57">
              <a:extLst>
                <a:ext uri="{FF2B5EF4-FFF2-40B4-BE49-F238E27FC236}">
                  <a16:creationId xmlns:a16="http://schemas.microsoft.com/office/drawing/2014/main" id="{5398564B-9E52-5F7A-CE4E-667F4B7A2F11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988;p57">
              <a:extLst>
                <a:ext uri="{FF2B5EF4-FFF2-40B4-BE49-F238E27FC236}">
                  <a16:creationId xmlns:a16="http://schemas.microsoft.com/office/drawing/2014/main" id="{5FA6BEDC-42C6-F27D-34D9-03FF83F8DE15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989;p57">
              <a:extLst>
                <a:ext uri="{FF2B5EF4-FFF2-40B4-BE49-F238E27FC236}">
                  <a16:creationId xmlns:a16="http://schemas.microsoft.com/office/drawing/2014/main" id="{5FA2E487-F4A8-21F6-7A13-925CF931955F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990;p57">
              <a:extLst>
                <a:ext uri="{FF2B5EF4-FFF2-40B4-BE49-F238E27FC236}">
                  <a16:creationId xmlns:a16="http://schemas.microsoft.com/office/drawing/2014/main" id="{D77E9E40-3E70-7FFB-49C7-02E2C741C910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991;p57">
              <a:extLst>
                <a:ext uri="{FF2B5EF4-FFF2-40B4-BE49-F238E27FC236}">
                  <a16:creationId xmlns:a16="http://schemas.microsoft.com/office/drawing/2014/main" id="{D8DC0C42-50D2-BAC4-A2D9-9C6EFC235338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992;p57">
              <a:extLst>
                <a:ext uri="{FF2B5EF4-FFF2-40B4-BE49-F238E27FC236}">
                  <a16:creationId xmlns:a16="http://schemas.microsoft.com/office/drawing/2014/main" id="{85D79796-E81F-2C3D-73F6-9772374CA9DB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993;p57">
              <a:extLst>
                <a:ext uri="{FF2B5EF4-FFF2-40B4-BE49-F238E27FC236}">
                  <a16:creationId xmlns:a16="http://schemas.microsoft.com/office/drawing/2014/main" id="{809FDD72-9A30-C83F-DC94-265099DC3E9D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994;p57">
              <a:extLst>
                <a:ext uri="{FF2B5EF4-FFF2-40B4-BE49-F238E27FC236}">
                  <a16:creationId xmlns:a16="http://schemas.microsoft.com/office/drawing/2014/main" id="{ED8054B2-37AB-0AE2-04D6-893CC0FC18F3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995;p57">
              <a:extLst>
                <a:ext uri="{FF2B5EF4-FFF2-40B4-BE49-F238E27FC236}">
                  <a16:creationId xmlns:a16="http://schemas.microsoft.com/office/drawing/2014/main" id="{C5E8A126-8E36-AEA6-F30E-E2D3CDEEB530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996;p57">
              <a:extLst>
                <a:ext uri="{FF2B5EF4-FFF2-40B4-BE49-F238E27FC236}">
                  <a16:creationId xmlns:a16="http://schemas.microsoft.com/office/drawing/2014/main" id="{0E0BA30E-AB82-195B-0F3C-B14D7C7B5B5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997;p57">
              <a:extLst>
                <a:ext uri="{FF2B5EF4-FFF2-40B4-BE49-F238E27FC236}">
                  <a16:creationId xmlns:a16="http://schemas.microsoft.com/office/drawing/2014/main" id="{FAF9DD1B-4D8B-8B5D-33AB-5D2A3B313341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998;p57">
              <a:extLst>
                <a:ext uri="{FF2B5EF4-FFF2-40B4-BE49-F238E27FC236}">
                  <a16:creationId xmlns:a16="http://schemas.microsoft.com/office/drawing/2014/main" id="{E15B77E6-616B-C4A3-D8F9-2DDCA29FC94B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999;p57">
              <a:extLst>
                <a:ext uri="{FF2B5EF4-FFF2-40B4-BE49-F238E27FC236}">
                  <a16:creationId xmlns:a16="http://schemas.microsoft.com/office/drawing/2014/main" id="{B2B52073-B015-8A0D-3189-D044118846D7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1000;p57">
              <a:extLst>
                <a:ext uri="{FF2B5EF4-FFF2-40B4-BE49-F238E27FC236}">
                  <a16:creationId xmlns:a16="http://schemas.microsoft.com/office/drawing/2014/main" id="{712B3654-94C1-5F2C-D80B-3F9DA68B6973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1001;p57">
              <a:extLst>
                <a:ext uri="{FF2B5EF4-FFF2-40B4-BE49-F238E27FC236}">
                  <a16:creationId xmlns:a16="http://schemas.microsoft.com/office/drawing/2014/main" id="{338E50D6-3952-CB7D-9955-D3A6B483369A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1002;p57">
              <a:extLst>
                <a:ext uri="{FF2B5EF4-FFF2-40B4-BE49-F238E27FC236}">
                  <a16:creationId xmlns:a16="http://schemas.microsoft.com/office/drawing/2014/main" id="{145409C8-C6AB-8776-F8B3-F8B504F60E0D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1003;p57">
              <a:extLst>
                <a:ext uri="{FF2B5EF4-FFF2-40B4-BE49-F238E27FC236}">
                  <a16:creationId xmlns:a16="http://schemas.microsoft.com/office/drawing/2014/main" id="{B16CEC05-DF0E-E7C9-EF47-A73BA93A64EC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1004;p57">
              <a:extLst>
                <a:ext uri="{FF2B5EF4-FFF2-40B4-BE49-F238E27FC236}">
                  <a16:creationId xmlns:a16="http://schemas.microsoft.com/office/drawing/2014/main" id="{F86C407F-B596-B128-12E3-2DED97F0F32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1005;p57">
              <a:extLst>
                <a:ext uri="{FF2B5EF4-FFF2-40B4-BE49-F238E27FC236}">
                  <a16:creationId xmlns:a16="http://schemas.microsoft.com/office/drawing/2014/main" id="{F4C6FD58-EFB8-282C-86FD-0C74FFAA6D9E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1006;p57">
              <a:extLst>
                <a:ext uri="{FF2B5EF4-FFF2-40B4-BE49-F238E27FC236}">
                  <a16:creationId xmlns:a16="http://schemas.microsoft.com/office/drawing/2014/main" id="{9C7EAEC4-DB25-3AC4-94AE-6D35CA8494B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1007;p57">
              <a:extLst>
                <a:ext uri="{FF2B5EF4-FFF2-40B4-BE49-F238E27FC236}">
                  <a16:creationId xmlns:a16="http://schemas.microsoft.com/office/drawing/2014/main" id="{4F6FFD29-8552-4544-F21B-10EF74AC3EBA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1008;p57">
              <a:extLst>
                <a:ext uri="{FF2B5EF4-FFF2-40B4-BE49-F238E27FC236}">
                  <a16:creationId xmlns:a16="http://schemas.microsoft.com/office/drawing/2014/main" id="{3FAA55D2-F2E2-2AD6-C99F-00DB6ADCD47E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1009;p57">
              <a:extLst>
                <a:ext uri="{FF2B5EF4-FFF2-40B4-BE49-F238E27FC236}">
                  <a16:creationId xmlns:a16="http://schemas.microsoft.com/office/drawing/2014/main" id="{702B4659-B988-3AAE-2EC0-03E3139D4618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1010;p57">
              <a:extLst>
                <a:ext uri="{FF2B5EF4-FFF2-40B4-BE49-F238E27FC236}">
                  <a16:creationId xmlns:a16="http://schemas.microsoft.com/office/drawing/2014/main" id="{3A21BBCD-FEFB-092C-C728-95CF67ED5AA3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1011;p57">
              <a:extLst>
                <a:ext uri="{FF2B5EF4-FFF2-40B4-BE49-F238E27FC236}">
                  <a16:creationId xmlns:a16="http://schemas.microsoft.com/office/drawing/2014/main" id="{0AB15E3E-C7FF-F048-9F28-FD8F4EDD58D1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1012;p57">
              <a:extLst>
                <a:ext uri="{FF2B5EF4-FFF2-40B4-BE49-F238E27FC236}">
                  <a16:creationId xmlns:a16="http://schemas.microsoft.com/office/drawing/2014/main" id="{1848149D-19B5-49D8-0EA7-42544573A73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1013;p57">
              <a:extLst>
                <a:ext uri="{FF2B5EF4-FFF2-40B4-BE49-F238E27FC236}">
                  <a16:creationId xmlns:a16="http://schemas.microsoft.com/office/drawing/2014/main" id="{1E1B6301-2401-C8CE-41FC-864844E64355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1014;p57">
              <a:extLst>
                <a:ext uri="{FF2B5EF4-FFF2-40B4-BE49-F238E27FC236}">
                  <a16:creationId xmlns:a16="http://schemas.microsoft.com/office/drawing/2014/main" id="{5C97D14D-4F29-5CDF-8F80-D6290586A517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1015;p57">
              <a:extLst>
                <a:ext uri="{FF2B5EF4-FFF2-40B4-BE49-F238E27FC236}">
                  <a16:creationId xmlns:a16="http://schemas.microsoft.com/office/drawing/2014/main" id="{2F87AB5C-3CA6-9F7A-1AF8-07B1364B71EF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1016;p57">
              <a:extLst>
                <a:ext uri="{FF2B5EF4-FFF2-40B4-BE49-F238E27FC236}">
                  <a16:creationId xmlns:a16="http://schemas.microsoft.com/office/drawing/2014/main" id="{A19B0AE6-39FE-F4A8-9B50-E1D91FA24D0F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1017;p57">
              <a:extLst>
                <a:ext uri="{FF2B5EF4-FFF2-40B4-BE49-F238E27FC236}">
                  <a16:creationId xmlns:a16="http://schemas.microsoft.com/office/drawing/2014/main" id="{7CCB8701-E492-DBDA-DA30-F0A6952D2994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1018;p57">
              <a:extLst>
                <a:ext uri="{FF2B5EF4-FFF2-40B4-BE49-F238E27FC236}">
                  <a16:creationId xmlns:a16="http://schemas.microsoft.com/office/drawing/2014/main" id="{833C19F4-9070-5E19-93C8-157E8B355648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1019;p57">
              <a:extLst>
                <a:ext uri="{FF2B5EF4-FFF2-40B4-BE49-F238E27FC236}">
                  <a16:creationId xmlns:a16="http://schemas.microsoft.com/office/drawing/2014/main" id="{806B4696-96FB-2D30-7BC0-6732062288DE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1020;p57">
              <a:extLst>
                <a:ext uri="{FF2B5EF4-FFF2-40B4-BE49-F238E27FC236}">
                  <a16:creationId xmlns:a16="http://schemas.microsoft.com/office/drawing/2014/main" id="{143DADDF-7FCB-880B-0EE5-C4E292BB401D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1021;p57">
              <a:extLst>
                <a:ext uri="{FF2B5EF4-FFF2-40B4-BE49-F238E27FC236}">
                  <a16:creationId xmlns:a16="http://schemas.microsoft.com/office/drawing/2014/main" id="{D0015639-8DD8-EC26-46A1-C15AACEA95C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1022;p57">
              <a:extLst>
                <a:ext uri="{FF2B5EF4-FFF2-40B4-BE49-F238E27FC236}">
                  <a16:creationId xmlns:a16="http://schemas.microsoft.com/office/drawing/2014/main" id="{EADFD483-3DA9-6BA6-8A89-CA618F78E3A3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1023;p57">
              <a:extLst>
                <a:ext uri="{FF2B5EF4-FFF2-40B4-BE49-F238E27FC236}">
                  <a16:creationId xmlns:a16="http://schemas.microsoft.com/office/drawing/2014/main" id="{E5439ECA-5785-C163-5D39-F04E952C0527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1024;p57">
              <a:extLst>
                <a:ext uri="{FF2B5EF4-FFF2-40B4-BE49-F238E27FC236}">
                  <a16:creationId xmlns:a16="http://schemas.microsoft.com/office/drawing/2014/main" id="{7CE013A2-8495-AE2F-639F-0DA433A5204E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1025;p57">
              <a:extLst>
                <a:ext uri="{FF2B5EF4-FFF2-40B4-BE49-F238E27FC236}">
                  <a16:creationId xmlns:a16="http://schemas.microsoft.com/office/drawing/2014/main" id="{5B41D7AE-BF2B-2B5D-DE56-65E0CCA705EB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1026;p57">
              <a:extLst>
                <a:ext uri="{FF2B5EF4-FFF2-40B4-BE49-F238E27FC236}">
                  <a16:creationId xmlns:a16="http://schemas.microsoft.com/office/drawing/2014/main" id="{AB4B71A6-07E0-AD04-638D-23CAD04E0997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1027;p57">
              <a:extLst>
                <a:ext uri="{FF2B5EF4-FFF2-40B4-BE49-F238E27FC236}">
                  <a16:creationId xmlns:a16="http://schemas.microsoft.com/office/drawing/2014/main" id="{0637EAF8-178A-74DB-C3AB-F781E435A90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1028;p57">
              <a:extLst>
                <a:ext uri="{FF2B5EF4-FFF2-40B4-BE49-F238E27FC236}">
                  <a16:creationId xmlns:a16="http://schemas.microsoft.com/office/drawing/2014/main" id="{F0A91AEC-2DC1-C913-947D-1E251FB87D28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1029;p57">
              <a:extLst>
                <a:ext uri="{FF2B5EF4-FFF2-40B4-BE49-F238E27FC236}">
                  <a16:creationId xmlns:a16="http://schemas.microsoft.com/office/drawing/2014/main" id="{2BE73915-C09F-A4F6-4729-3CFC979F9EF8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1030;p57">
              <a:extLst>
                <a:ext uri="{FF2B5EF4-FFF2-40B4-BE49-F238E27FC236}">
                  <a16:creationId xmlns:a16="http://schemas.microsoft.com/office/drawing/2014/main" id="{AFFC32BA-A938-6AF8-310B-B61E4060D14B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1031;p57">
              <a:extLst>
                <a:ext uri="{FF2B5EF4-FFF2-40B4-BE49-F238E27FC236}">
                  <a16:creationId xmlns:a16="http://schemas.microsoft.com/office/drawing/2014/main" id="{19FFFC4E-55FA-9731-E592-7D6C5DB98229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1032;p57">
              <a:extLst>
                <a:ext uri="{FF2B5EF4-FFF2-40B4-BE49-F238E27FC236}">
                  <a16:creationId xmlns:a16="http://schemas.microsoft.com/office/drawing/2014/main" id="{E88713A5-B54C-BF25-FD2B-9BBE184CAC73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1033;p57">
              <a:extLst>
                <a:ext uri="{FF2B5EF4-FFF2-40B4-BE49-F238E27FC236}">
                  <a16:creationId xmlns:a16="http://schemas.microsoft.com/office/drawing/2014/main" id="{D7B5E579-68D9-3F46-8EEC-8DEA97674760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1034;p57">
              <a:extLst>
                <a:ext uri="{FF2B5EF4-FFF2-40B4-BE49-F238E27FC236}">
                  <a16:creationId xmlns:a16="http://schemas.microsoft.com/office/drawing/2014/main" id="{F4480A7A-87B8-8173-19D2-53B561247275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1035;p57">
              <a:extLst>
                <a:ext uri="{FF2B5EF4-FFF2-40B4-BE49-F238E27FC236}">
                  <a16:creationId xmlns:a16="http://schemas.microsoft.com/office/drawing/2014/main" id="{36194246-62F0-ECC3-6257-6F028EECDDE6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1036;p57">
              <a:extLst>
                <a:ext uri="{FF2B5EF4-FFF2-40B4-BE49-F238E27FC236}">
                  <a16:creationId xmlns:a16="http://schemas.microsoft.com/office/drawing/2014/main" id="{5B921217-FA0A-F896-D693-4E899479D5D0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1037;p57">
              <a:extLst>
                <a:ext uri="{FF2B5EF4-FFF2-40B4-BE49-F238E27FC236}">
                  <a16:creationId xmlns:a16="http://schemas.microsoft.com/office/drawing/2014/main" id="{08096558-F3F9-56F3-7C50-65503965A6AA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1038;p57">
              <a:extLst>
                <a:ext uri="{FF2B5EF4-FFF2-40B4-BE49-F238E27FC236}">
                  <a16:creationId xmlns:a16="http://schemas.microsoft.com/office/drawing/2014/main" id="{43431A85-4B50-AF50-EA6F-51DA577D3610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1039;p57">
              <a:extLst>
                <a:ext uri="{FF2B5EF4-FFF2-40B4-BE49-F238E27FC236}">
                  <a16:creationId xmlns:a16="http://schemas.microsoft.com/office/drawing/2014/main" id="{6C57F306-9215-A737-1A39-25B1FDED3859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1040;p57">
              <a:extLst>
                <a:ext uri="{FF2B5EF4-FFF2-40B4-BE49-F238E27FC236}">
                  <a16:creationId xmlns:a16="http://schemas.microsoft.com/office/drawing/2014/main" id="{E1280BE0-34F2-FEC0-3644-51A1673EF12B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1041;p57">
              <a:extLst>
                <a:ext uri="{FF2B5EF4-FFF2-40B4-BE49-F238E27FC236}">
                  <a16:creationId xmlns:a16="http://schemas.microsoft.com/office/drawing/2014/main" id="{84E37014-AEC8-6C67-43D8-B1FE2245734D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1042;p57">
              <a:extLst>
                <a:ext uri="{FF2B5EF4-FFF2-40B4-BE49-F238E27FC236}">
                  <a16:creationId xmlns:a16="http://schemas.microsoft.com/office/drawing/2014/main" id="{65AF1EE1-023E-E773-226E-0979CC465E3C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1043;p57">
              <a:extLst>
                <a:ext uri="{FF2B5EF4-FFF2-40B4-BE49-F238E27FC236}">
                  <a16:creationId xmlns:a16="http://schemas.microsoft.com/office/drawing/2014/main" id="{531CD0CD-897E-97F3-7CF7-FE74E60921C9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1044;p57">
              <a:extLst>
                <a:ext uri="{FF2B5EF4-FFF2-40B4-BE49-F238E27FC236}">
                  <a16:creationId xmlns:a16="http://schemas.microsoft.com/office/drawing/2014/main" id="{FFACFB97-DAB6-6B96-3539-C98108DAE992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1045;p57">
              <a:extLst>
                <a:ext uri="{FF2B5EF4-FFF2-40B4-BE49-F238E27FC236}">
                  <a16:creationId xmlns:a16="http://schemas.microsoft.com/office/drawing/2014/main" id="{17B778B5-D981-D428-2781-F31707AE7A63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1046;p57">
              <a:extLst>
                <a:ext uri="{FF2B5EF4-FFF2-40B4-BE49-F238E27FC236}">
                  <a16:creationId xmlns:a16="http://schemas.microsoft.com/office/drawing/2014/main" id="{61F8E7C7-355B-CD7E-3089-BB7D2B400DFB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1047;p57">
              <a:extLst>
                <a:ext uri="{FF2B5EF4-FFF2-40B4-BE49-F238E27FC236}">
                  <a16:creationId xmlns:a16="http://schemas.microsoft.com/office/drawing/2014/main" id="{E6DACFAE-C7D1-3933-CA6B-E546EF8D1A6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1048;p57">
              <a:extLst>
                <a:ext uri="{FF2B5EF4-FFF2-40B4-BE49-F238E27FC236}">
                  <a16:creationId xmlns:a16="http://schemas.microsoft.com/office/drawing/2014/main" id="{B141F012-EE3C-9FCB-39E8-33E4811B008F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1049;p57">
              <a:extLst>
                <a:ext uri="{FF2B5EF4-FFF2-40B4-BE49-F238E27FC236}">
                  <a16:creationId xmlns:a16="http://schemas.microsoft.com/office/drawing/2014/main" id="{C009F9F5-D872-C528-20B8-AD65E8C8056D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1050;p57">
              <a:extLst>
                <a:ext uri="{FF2B5EF4-FFF2-40B4-BE49-F238E27FC236}">
                  <a16:creationId xmlns:a16="http://schemas.microsoft.com/office/drawing/2014/main" id="{38F250D4-15A5-42F8-BEA1-B3598AB85C54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1051;p57">
              <a:extLst>
                <a:ext uri="{FF2B5EF4-FFF2-40B4-BE49-F238E27FC236}">
                  <a16:creationId xmlns:a16="http://schemas.microsoft.com/office/drawing/2014/main" id="{1F3AC112-AEE4-5CC6-96E2-F3ABBDE2CF73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1052;p57">
              <a:extLst>
                <a:ext uri="{FF2B5EF4-FFF2-40B4-BE49-F238E27FC236}">
                  <a16:creationId xmlns:a16="http://schemas.microsoft.com/office/drawing/2014/main" id="{C32CE2DB-79AA-5C28-FFFE-2502A488B996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1053;p57">
              <a:extLst>
                <a:ext uri="{FF2B5EF4-FFF2-40B4-BE49-F238E27FC236}">
                  <a16:creationId xmlns:a16="http://schemas.microsoft.com/office/drawing/2014/main" id="{679245BE-17E9-D751-7308-11E2D7E6370C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1054;p57">
              <a:extLst>
                <a:ext uri="{FF2B5EF4-FFF2-40B4-BE49-F238E27FC236}">
                  <a16:creationId xmlns:a16="http://schemas.microsoft.com/office/drawing/2014/main" id="{B7DD55CC-7B80-7238-7F1D-F6284193F01E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1055;p57">
              <a:extLst>
                <a:ext uri="{FF2B5EF4-FFF2-40B4-BE49-F238E27FC236}">
                  <a16:creationId xmlns:a16="http://schemas.microsoft.com/office/drawing/2014/main" id="{E5BDF9B6-2D26-CA31-0C73-7F48E69F2058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1056;p57">
              <a:extLst>
                <a:ext uri="{FF2B5EF4-FFF2-40B4-BE49-F238E27FC236}">
                  <a16:creationId xmlns:a16="http://schemas.microsoft.com/office/drawing/2014/main" id="{13D828FB-FC83-C66A-1AA7-CFF84B838E82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1057;p57">
              <a:extLst>
                <a:ext uri="{FF2B5EF4-FFF2-40B4-BE49-F238E27FC236}">
                  <a16:creationId xmlns:a16="http://schemas.microsoft.com/office/drawing/2014/main" id="{45DBEF39-DF90-EED7-7548-55A910EEF1DA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1058;p57">
              <a:extLst>
                <a:ext uri="{FF2B5EF4-FFF2-40B4-BE49-F238E27FC236}">
                  <a16:creationId xmlns:a16="http://schemas.microsoft.com/office/drawing/2014/main" id="{B57700C0-1385-0D0C-CDC0-7701C8B94FD4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1059;p57">
              <a:extLst>
                <a:ext uri="{FF2B5EF4-FFF2-40B4-BE49-F238E27FC236}">
                  <a16:creationId xmlns:a16="http://schemas.microsoft.com/office/drawing/2014/main" id="{288F0D30-43C6-2898-C956-619A072AE6A8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1060;p57">
              <a:extLst>
                <a:ext uri="{FF2B5EF4-FFF2-40B4-BE49-F238E27FC236}">
                  <a16:creationId xmlns:a16="http://schemas.microsoft.com/office/drawing/2014/main" id="{C07C0BC4-83A3-D81F-BC58-47C4EF87143F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1061;p57">
              <a:extLst>
                <a:ext uri="{FF2B5EF4-FFF2-40B4-BE49-F238E27FC236}">
                  <a16:creationId xmlns:a16="http://schemas.microsoft.com/office/drawing/2014/main" id="{C1C8FDEE-82E2-F90F-F367-F7A71DC3AC0C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1062;p57">
              <a:extLst>
                <a:ext uri="{FF2B5EF4-FFF2-40B4-BE49-F238E27FC236}">
                  <a16:creationId xmlns:a16="http://schemas.microsoft.com/office/drawing/2014/main" id="{A9401D03-2AC7-51B5-B3CD-0B43B213A0E1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1063;p57">
              <a:extLst>
                <a:ext uri="{FF2B5EF4-FFF2-40B4-BE49-F238E27FC236}">
                  <a16:creationId xmlns:a16="http://schemas.microsoft.com/office/drawing/2014/main" id="{30E6280F-5C28-97F5-D380-A9EE0F8CA06B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1064;p57">
              <a:extLst>
                <a:ext uri="{FF2B5EF4-FFF2-40B4-BE49-F238E27FC236}">
                  <a16:creationId xmlns:a16="http://schemas.microsoft.com/office/drawing/2014/main" id="{26ED74A3-366B-81A7-9053-ACC6CA1C0CF8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1065;p57">
              <a:extLst>
                <a:ext uri="{FF2B5EF4-FFF2-40B4-BE49-F238E27FC236}">
                  <a16:creationId xmlns:a16="http://schemas.microsoft.com/office/drawing/2014/main" id="{17E32660-CB14-2BDF-6FEA-C962BD8D6D27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1066;p57">
              <a:extLst>
                <a:ext uri="{FF2B5EF4-FFF2-40B4-BE49-F238E27FC236}">
                  <a16:creationId xmlns:a16="http://schemas.microsoft.com/office/drawing/2014/main" id="{A63F288B-081D-5A29-8BBB-81A2F339C29B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1067;p57">
              <a:extLst>
                <a:ext uri="{FF2B5EF4-FFF2-40B4-BE49-F238E27FC236}">
                  <a16:creationId xmlns:a16="http://schemas.microsoft.com/office/drawing/2014/main" id="{9BBD8758-892D-126D-A689-82257244A961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1068;p57">
              <a:extLst>
                <a:ext uri="{FF2B5EF4-FFF2-40B4-BE49-F238E27FC236}">
                  <a16:creationId xmlns:a16="http://schemas.microsoft.com/office/drawing/2014/main" id="{636FA5F8-9AC1-5A36-12C8-F29642EAD4B8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1069;p57">
              <a:extLst>
                <a:ext uri="{FF2B5EF4-FFF2-40B4-BE49-F238E27FC236}">
                  <a16:creationId xmlns:a16="http://schemas.microsoft.com/office/drawing/2014/main" id="{09B18B4D-0CF5-F7DD-3988-B865B67C132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1070;p57">
              <a:extLst>
                <a:ext uri="{FF2B5EF4-FFF2-40B4-BE49-F238E27FC236}">
                  <a16:creationId xmlns:a16="http://schemas.microsoft.com/office/drawing/2014/main" id="{233B1012-6B73-F999-F2F3-E8DA66AA315C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1071;p57">
              <a:extLst>
                <a:ext uri="{FF2B5EF4-FFF2-40B4-BE49-F238E27FC236}">
                  <a16:creationId xmlns:a16="http://schemas.microsoft.com/office/drawing/2014/main" id="{03BC646C-CC14-B291-46F2-50BF0BB1DBDC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1072;p57">
              <a:extLst>
                <a:ext uri="{FF2B5EF4-FFF2-40B4-BE49-F238E27FC236}">
                  <a16:creationId xmlns:a16="http://schemas.microsoft.com/office/drawing/2014/main" id="{9E0E9890-247A-14F3-CC08-B9D693EF1AB9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1073;p57">
              <a:extLst>
                <a:ext uri="{FF2B5EF4-FFF2-40B4-BE49-F238E27FC236}">
                  <a16:creationId xmlns:a16="http://schemas.microsoft.com/office/drawing/2014/main" id="{BBACDAE2-4873-D8D2-8B57-49134F1931FE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1074;p57">
              <a:extLst>
                <a:ext uri="{FF2B5EF4-FFF2-40B4-BE49-F238E27FC236}">
                  <a16:creationId xmlns:a16="http://schemas.microsoft.com/office/drawing/2014/main" id="{84E35FFE-31E3-76D9-D70E-0FCD00453FD2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1075;p57">
              <a:extLst>
                <a:ext uri="{FF2B5EF4-FFF2-40B4-BE49-F238E27FC236}">
                  <a16:creationId xmlns:a16="http://schemas.microsoft.com/office/drawing/2014/main" id="{7FBF0C02-10FD-0C96-2CA6-64213C8F2826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1076;p57">
              <a:extLst>
                <a:ext uri="{FF2B5EF4-FFF2-40B4-BE49-F238E27FC236}">
                  <a16:creationId xmlns:a16="http://schemas.microsoft.com/office/drawing/2014/main" id="{A4A3ED59-E4B6-705B-5E38-F21B53433FCF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1077;p57">
              <a:extLst>
                <a:ext uri="{FF2B5EF4-FFF2-40B4-BE49-F238E27FC236}">
                  <a16:creationId xmlns:a16="http://schemas.microsoft.com/office/drawing/2014/main" id="{A37B2254-AD7F-DB74-A875-0B32F79DE805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1078;p57">
              <a:extLst>
                <a:ext uri="{FF2B5EF4-FFF2-40B4-BE49-F238E27FC236}">
                  <a16:creationId xmlns:a16="http://schemas.microsoft.com/office/drawing/2014/main" id="{D88DBE18-F469-8E82-556E-E5B674DE4833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1079;p57">
              <a:extLst>
                <a:ext uri="{FF2B5EF4-FFF2-40B4-BE49-F238E27FC236}">
                  <a16:creationId xmlns:a16="http://schemas.microsoft.com/office/drawing/2014/main" id="{663AFE72-5E01-928B-9EDB-2A1E11A94EFE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1080;p57">
              <a:extLst>
                <a:ext uri="{FF2B5EF4-FFF2-40B4-BE49-F238E27FC236}">
                  <a16:creationId xmlns:a16="http://schemas.microsoft.com/office/drawing/2014/main" id="{2BBCC0B6-1EEE-A162-4DAF-7F01B928689C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0CA27D77-1459-304A-833A-7A056740E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709" y="2469348"/>
            <a:ext cx="5571069" cy="1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_tots">
    <p:bg>
      <p:bgPr>
        <a:solidFill>
          <a:srgbClr val="004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3"/>
          <p:cNvSpPr txBox="1">
            <a:spLocks noChangeArrowheads="1"/>
          </p:cNvSpPr>
          <p:nvPr userDrawn="1"/>
        </p:nvSpPr>
        <p:spPr bwMode="auto">
          <a:xfrm>
            <a:off x="13802786" y="128746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x-none" altLang="x-none" sz="2400"/>
          </a:p>
        </p:txBody>
      </p:sp>
      <p:grpSp>
        <p:nvGrpSpPr>
          <p:cNvPr id="2" name="Google Shape;840;p57">
            <a:extLst>
              <a:ext uri="{FF2B5EF4-FFF2-40B4-BE49-F238E27FC236}">
                <a16:creationId xmlns:a16="http://schemas.microsoft.com/office/drawing/2014/main" id="{C65A8AD9-F718-6DEC-8C8C-F5052D4AE270}"/>
              </a:ext>
            </a:extLst>
          </p:cNvPr>
          <p:cNvGrpSpPr/>
          <p:nvPr userDrawn="1"/>
        </p:nvGrpSpPr>
        <p:grpSpPr>
          <a:xfrm rot="5400000">
            <a:off x="-1401027" y="6311808"/>
            <a:ext cx="2802053" cy="871493"/>
            <a:chOff x="731831" y="1315631"/>
            <a:chExt cx="2101540" cy="653620"/>
          </a:xfrm>
          <a:solidFill>
            <a:schemeClr val="accent4"/>
          </a:solidFill>
        </p:grpSpPr>
        <p:sp>
          <p:nvSpPr>
            <p:cNvPr id="3" name="Google Shape;841;p57">
              <a:extLst>
                <a:ext uri="{FF2B5EF4-FFF2-40B4-BE49-F238E27FC236}">
                  <a16:creationId xmlns:a16="http://schemas.microsoft.com/office/drawing/2014/main" id="{F78453E7-461D-A3CA-30CA-DDDF710122C4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842;p57">
              <a:extLst>
                <a:ext uri="{FF2B5EF4-FFF2-40B4-BE49-F238E27FC236}">
                  <a16:creationId xmlns:a16="http://schemas.microsoft.com/office/drawing/2014/main" id="{76CBEF5F-22DB-E083-0B47-61A6F7FFC176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843;p57">
              <a:extLst>
                <a:ext uri="{FF2B5EF4-FFF2-40B4-BE49-F238E27FC236}">
                  <a16:creationId xmlns:a16="http://schemas.microsoft.com/office/drawing/2014/main" id="{6771A5D8-2375-8380-6C5C-85E95922A419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844;p57">
              <a:extLst>
                <a:ext uri="{FF2B5EF4-FFF2-40B4-BE49-F238E27FC236}">
                  <a16:creationId xmlns:a16="http://schemas.microsoft.com/office/drawing/2014/main" id="{B110D728-C0D4-8579-A442-E812F6435B41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845;p57">
              <a:extLst>
                <a:ext uri="{FF2B5EF4-FFF2-40B4-BE49-F238E27FC236}">
                  <a16:creationId xmlns:a16="http://schemas.microsoft.com/office/drawing/2014/main" id="{0F6B0DF5-8601-9CAB-6BCD-6FA35D973E0D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46;p57">
              <a:extLst>
                <a:ext uri="{FF2B5EF4-FFF2-40B4-BE49-F238E27FC236}">
                  <a16:creationId xmlns:a16="http://schemas.microsoft.com/office/drawing/2014/main" id="{A0E1811A-79CE-E85B-2FE1-BE54E768AEAA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47;p57">
              <a:extLst>
                <a:ext uri="{FF2B5EF4-FFF2-40B4-BE49-F238E27FC236}">
                  <a16:creationId xmlns:a16="http://schemas.microsoft.com/office/drawing/2014/main" id="{80575B99-CC57-B18C-A304-57DFE5379468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48;p57">
              <a:extLst>
                <a:ext uri="{FF2B5EF4-FFF2-40B4-BE49-F238E27FC236}">
                  <a16:creationId xmlns:a16="http://schemas.microsoft.com/office/drawing/2014/main" id="{51BE3DD6-1819-174B-1711-4567571DCB54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49;p57">
              <a:extLst>
                <a:ext uri="{FF2B5EF4-FFF2-40B4-BE49-F238E27FC236}">
                  <a16:creationId xmlns:a16="http://schemas.microsoft.com/office/drawing/2014/main" id="{B8ECB8FD-A332-4D07-389D-971362C8518B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50;p57">
              <a:extLst>
                <a:ext uri="{FF2B5EF4-FFF2-40B4-BE49-F238E27FC236}">
                  <a16:creationId xmlns:a16="http://schemas.microsoft.com/office/drawing/2014/main" id="{C66EF98C-5A1B-E5C2-D8C4-0A235DA93B98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51;p57">
              <a:extLst>
                <a:ext uri="{FF2B5EF4-FFF2-40B4-BE49-F238E27FC236}">
                  <a16:creationId xmlns:a16="http://schemas.microsoft.com/office/drawing/2014/main" id="{2FF3D45A-0162-C0DC-05D0-F46FFB7ABFA6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52;p57">
              <a:extLst>
                <a:ext uri="{FF2B5EF4-FFF2-40B4-BE49-F238E27FC236}">
                  <a16:creationId xmlns:a16="http://schemas.microsoft.com/office/drawing/2014/main" id="{264FE679-2174-5CA3-5E8B-27F64CD3C10D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53;p57">
              <a:extLst>
                <a:ext uri="{FF2B5EF4-FFF2-40B4-BE49-F238E27FC236}">
                  <a16:creationId xmlns:a16="http://schemas.microsoft.com/office/drawing/2014/main" id="{ABBBDCD0-5E68-F364-2A41-3A3CE1575073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54;p57">
              <a:extLst>
                <a:ext uri="{FF2B5EF4-FFF2-40B4-BE49-F238E27FC236}">
                  <a16:creationId xmlns:a16="http://schemas.microsoft.com/office/drawing/2014/main" id="{8CFE0694-A3B1-DC44-283F-6C7663981C1E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55;p57">
              <a:extLst>
                <a:ext uri="{FF2B5EF4-FFF2-40B4-BE49-F238E27FC236}">
                  <a16:creationId xmlns:a16="http://schemas.microsoft.com/office/drawing/2014/main" id="{44563FFE-1449-D5F1-9DFA-9BDD62096B3A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56;p57">
              <a:extLst>
                <a:ext uri="{FF2B5EF4-FFF2-40B4-BE49-F238E27FC236}">
                  <a16:creationId xmlns:a16="http://schemas.microsoft.com/office/drawing/2014/main" id="{F0CE5B99-21E5-8D2F-8C19-73FF5483A3D0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57;p57">
              <a:extLst>
                <a:ext uri="{FF2B5EF4-FFF2-40B4-BE49-F238E27FC236}">
                  <a16:creationId xmlns:a16="http://schemas.microsoft.com/office/drawing/2014/main" id="{561FB445-2E46-7CC6-F3B5-B422BEC66C81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58;p57">
              <a:extLst>
                <a:ext uri="{FF2B5EF4-FFF2-40B4-BE49-F238E27FC236}">
                  <a16:creationId xmlns:a16="http://schemas.microsoft.com/office/drawing/2014/main" id="{D97925B5-B065-47FE-4200-40EEABDAAB62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59;p57">
              <a:extLst>
                <a:ext uri="{FF2B5EF4-FFF2-40B4-BE49-F238E27FC236}">
                  <a16:creationId xmlns:a16="http://schemas.microsoft.com/office/drawing/2014/main" id="{3E10047B-086E-3B6C-FAAA-A93DFBC3C787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60;p57">
              <a:extLst>
                <a:ext uri="{FF2B5EF4-FFF2-40B4-BE49-F238E27FC236}">
                  <a16:creationId xmlns:a16="http://schemas.microsoft.com/office/drawing/2014/main" id="{B77D17E6-58A1-3F5C-818B-274BF4CCD9D6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61;p57">
              <a:extLst>
                <a:ext uri="{FF2B5EF4-FFF2-40B4-BE49-F238E27FC236}">
                  <a16:creationId xmlns:a16="http://schemas.microsoft.com/office/drawing/2014/main" id="{DD2DC47A-5D88-CF01-D854-27F30BD5B479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62;p57">
              <a:extLst>
                <a:ext uri="{FF2B5EF4-FFF2-40B4-BE49-F238E27FC236}">
                  <a16:creationId xmlns:a16="http://schemas.microsoft.com/office/drawing/2014/main" id="{54642F12-7CB9-F80C-3AEA-27AAE2B2BBB6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63;p57">
              <a:extLst>
                <a:ext uri="{FF2B5EF4-FFF2-40B4-BE49-F238E27FC236}">
                  <a16:creationId xmlns:a16="http://schemas.microsoft.com/office/drawing/2014/main" id="{6264D680-E528-B982-4703-4CE4971C3808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64;p57">
              <a:extLst>
                <a:ext uri="{FF2B5EF4-FFF2-40B4-BE49-F238E27FC236}">
                  <a16:creationId xmlns:a16="http://schemas.microsoft.com/office/drawing/2014/main" id="{66A227F9-3BFA-D265-0E77-FA88F2884DC8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65;p57">
              <a:extLst>
                <a:ext uri="{FF2B5EF4-FFF2-40B4-BE49-F238E27FC236}">
                  <a16:creationId xmlns:a16="http://schemas.microsoft.com/office/drawing/2014/main" id="{4AA02E0A-85FB-193F-B54D-7E51C28478C7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66;p57">
              <a:extLst>
                <a:ext uri="{FF2B5EF4-FFF2-40B4-BE49-F238E27FC236}">
                  <a16:creationId xmlns:a16="http://schemas.microsoft.com/office/drawing/2014/main" id="{2FA33927-460D-8C62-6859-897DDC72083E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67;p57">
              <a:extLst>
                <a:ext uri="{FF2B5EF4-FFF2-40B4-BE49-F238E27FC236}">
                  <a16:creationId xmlns:a16="http://schemas.microsoft.com/office/drawing/2014/main" id="{E6EF0592-A2E2-5147-5D4F-638AD435E640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68;p57">
              <a:extLst>
                <a:ext uri="{FF2B5EF4-FFF2-40B4-BE49-F238E27FC236}">
                  <a16:creationId xmlns:a16="http://schemas.microsoft.com/office/drawing/2014/main" id="{A928B1EE-8C06-61F5-843B-9AD963BD97FD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69;p57">
              <a:extLst>
                <a:ext uri="{FF2B5EF4-FFF2-40B4-BE49-F238E27FC236}">
                  <a16:creationId xmlns:a16="http://schemas.microsoft.com/office/drawing/2014/main" id="{1A07BC37-F5A4-EB3E-2AF2-9995B7AE1F32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70;p57">
              <a:extLst>
                <a:ext uri="{FF2B5EF4-FFF2-40B4-BE49-F238E27FC236}">
                  <a16:creationId xmlns:a16="http://schemas.microsoft.com/office/drawing/2014/main" id="{22ED5003-EAB5-568F-7EB8-D77E9528FE80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71;p57">
              <a:extLst>
                <a:ext uri="{FF2B5EF4-FFF2-40B4-BE49-F238E27FC236}">
                  <a16:creationId xmlns:a16="http://schemas.microsoft.com/office/drawing/2014/main" id="{6DC80BD6-20BA-8420-DED9-DD8AE884740D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72;p57">
              <a:extLst>
                <a:ext uri="{FF2B5EF4-FFF2-40B4-BE49-F238E27FC236}">
                  <a16:creationId xmlns:a16="http://schemas.microsoft.com/office/drawing/2014/main" id="{88AE1B98-F22C-9B30-0FCA-16CACDD74E9A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73;p57">
              <a:extLst>
                <a:ext uri="{FF2B5EF4-FFF2-40B4-BE49-F238E27FC236}">
                  <a16:creationId xmlns:a16="http://schemas.microsoft.com/office/drawing/2014/main" id="{BD407FF6-0BE9-EC21-0F44-7825473E1959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74;p57">
              <a:extLst>
                <a:ext uri="{FF2B5EF4-FFF2-40B4-BE49-F238E27FC236}">
                  <a16:creationId xmlns:a16="http://schemas.microsoft.com/office/drawing/2014/main" id="{25AC4693-E6F6-7883-FA4F-BCDFFB1FBFF8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75;p57">
              <a:extLst>
                <a:ext uri="{FF2B5EF4-FFF2-40B4-BE49-F238E27FC236}">
                  <a16:creationId xmlns:a16="http://schemas.microsoft.com/office/drawing/2014/main" id="{7058CFFB-4C97-6958-96DF-0F35E69207B5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76;p57">
              <a:extLst>
                <a:ext uri="{FF2B5EF4-FFF2-40B4-BE49-F238E27FC236}">
                  <a16:creationId xmlns:a16="http://schemas.microsoft.com/office/drawing/2014/main" id="{AAD45D09-1AB3-A645-3D95-608BB026B408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77;p57">
              <a:extLst>
                <a:ext uri="{FF2B5EF4-FFF2-40B4-BE49-F238E27FC236}">
                  <a16:creationId xmlns:a16="http://schemas.microsoft.com/office/drawing/2014/main" id="{8B9E3166-D583-1D88-468E-FB3911F0DDFA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78;p57">
              <a:extLst>
                <a:ext uri="{FF2B5EF4-FFF2-40B4-BE49-F238E27FC236}">
                  <a16:creationId xmlns:a16="http://schemas.microsoft.com/office/drawing/2014/main" id="{B4865FC4-B785-EFDF-C4AC-AEEAB716B909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79;p57">
              <a:extLst>
                <a:ext uri="{FF2B5EF4-FFF2-40B4-BE49-F238E27FC236}">
                  <a16:creationId xmlns:a16="http://schemas.microsoft.com/office/drawing/2014/main" id="{F43ACA45-E1A3-F0DE-1876-F556B5FC3A86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80;p57">
              <a:extLst>
                <a:ext uri="{FF2B5EF4-FFF2-40B4-BE49-F238E27FC236}">
                  <a16:creationId xmlns:a16="http://schemas.microsoft.com/office/drawing/2014/main" id="{6AEB25CB-06D9-DA03-0F1D-245D8FAAF036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81;p57">
              <a:extLst>
                <a:ext uri="{FF2B5EF4-FFF2-40B4-BE49-F238E27FC236}">
                  <a16:creationId xmlns:a16="http://schemas.microsoft.com/office/drawing/2014/main" id="{941F0432-BD35-733C-9C7D-A7E4E859E0D1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82;p57">
              <a:extLst>
                <a:ext uri="{FF2B5EF4-FFF2-40B4-BE49-F238E27FC236}">
                  <a16:creationId xmlns:a16="http://schemas.microsoft.com/office/drawing/2014/main" id="{61472FED-F765-8AEE-9BDE-FC2B9D87A86F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83;p57">
              <a:extLst>
                <a:ext uri="{FF2B5EF4-FFF2-40B4-BE49-F238E27FC236}">
                  <a16:creationId xmlns:a16="http://schemas.microsoft.com/office/drawing/2014/main" id="{63496DED-5553-3214-3AC4-5ED5B64FEC24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84;p57">
              <a:extLst>
                <a:ext uri="{FF2B5EF4-FFF2-40B4-BE49-F238E27FC236}">
                  <a16:creationId xmlns:a16="http://schemas.microsoft.com/office/drawing/2014/main" id="{3561B04F-3BBB-3CF0-0BBD-429864167F4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85;p57">
              <a:extLst>
                <a:ext uri="{FF2B5EF4-FFF2-40B4-BE49-F238E27FC236}">
                  <a16:creationId xmlns:a16="http://schemas.microsoft.com/office/drawing/2014/main" id="{78749114-2898-87E5-8D21-AA89731322C0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86;p57">
              <a:extLst>
                <a:ext uri="{FF2B5EF4-FFF2-40B4-BE49-F238E27FC236}">
                  <a16:creationId xmlns:a16="http://schemas.microsoft.com/office/drawing/2014/main" id="{655FAE3F-C89B-E772-0BA3-5307E5489E3C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87;p57">
              <a:extLst>
                <a:ext uri="{FF2B5EF4-FFF2-40B4-BE49-F238E27FC236}">
                  <a16:creationId xmlns:a16="http://schemas.microsoft.com/office/drawing/2014/main" id="{AFDB2965-7C16-508C-61EF-0BA24F1307A0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88;p57">
              <a:extLst>
                <a:ext uri="{FF2B5EF4-FFF2-40B4-BE49-F238E27FC236}">
                  <a16:creationId xmlns:a16="http://schemas.microsoft.com/office/drawing/2014/main" id="{245A400B-109B-ED35-0733-D14CCED248EC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9;p57">
              <a:extLst>
                <a:ext uri="{FF2B5EF4-FFF2-40B4-BE49-F238E27FC236}">
                  <a16:creationId xmlns:a16="http://schemas.microsoft.com/office/drawing/2014/main" id="{C026C452-9380-A116-0FB9-4681A8D48F3C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90;p57">
              <a:extLst>
                <a:ext uri="{FF2B5EF4-FFF2-40B4-BE49-F238E27FC236}">
                  <a16:creationId xmlns:a16="http://schemas.microsoft.com/office/drawing/2014/main" id="{C885A848-FDCD-623A-F868-5EBAAE89B81D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91;p57">
              <a:extLst>
                <a:ext uri="{FF2B5EF4-FFF2-40B4-BE49-F238E27FC236}">
                  <a16:creationId xmlns:a16="http://schemas.microsoft.com/office/drawing/2014/main" id="{53382090-23DC-84DA-EE8B-4D5C0D9A36D8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92;p57">
              <a:extLst>
                <a:ext uri="{FF2B5EF4-FFF2-40B4-BE49-F238E27FC236}">
                  <a16:creationId xmlns:a16="http://schemas.microsoft.com/office/drawing/2014/main" id="{215680A5-6249-1CDE-596E-C539749ECA9A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93;p57">
              <a:extLst>
                <a:ext uri="{FF2B5EF4-FFF2-40B4-BE49-F238E27FC236}">
                  <a16:creationId xmlns:a16="http://schemas.microsoft.com/office/drawing/2014/main" id="{7756E747-FE45-E72E-D82A-F6985FFDE05B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4;p57">
              <a:extLst>
                <a:ext uri="{FF2B5EF4-FFF2-40B4-BE49-F238E27FC236}">
                  <a16:creationId xmlns:a16="http://schemas.microsoft.com/office/drawing/2014/main" id="{483DDE78-BD48-9EEC-CF5B-E77B4E9E9EAA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5;p57">
              <a:extLst>
                <a:ext uri="{FF2B5EF4-FFF2-40B4-BE49-F238E27FC236}">
                  <a16:creationId xmlns:a16="http://schemas.microsoft.com/office/drawing/2014/main" id="{FBB43A64-55E5-C056-6EFA-2E55C04E0D0D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6;p57">
              <a:extLst>
                <a:ext uri="{FF2B5EF4-FFF2-40B4-BE49-F238E27FC236}">
                  <a16:creationId xmlns:a16="http://schemas.microsoft.com/office/drawing/2014/main" id="{AB1C5AE1-BEDB-7ADF-628B-3E25218A9524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7;p57">
              <a:extLst>
                <a:ext uri="{FF2B5EF4-FFF2-40B4-BE49-F238E27FC236}">
                  <a16:creationId xmlns:a16="http://schemas.microsoft.com/office/drawing/2014/main" id="{AE4D4B56-C3F2-CDE8-6B3A-75B2844E5C15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8;p57">
              <a:extLst>
                <a:ext uri="{FF2B5EF4-FFF2-40B4-BE49-F238E27FC236}">
                  <a16:creationId xmlns:a16="http://schemas.microsoft.com/office/drawing/2014/main" id="{EE0487F3-ABEC-8947-2BF5-8CD1B743D91B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9;p57">
              <a:extLst>
                <a:ext uri="{FF2B5EF4-FFF2-40B4-BE49-F238E27FC236}">
                  <a16:creationId xmlns:a16="http://schemas.microsoft.com/office/drawing/2014/main" id="{96300786-D94A-3ADA-81FD-80F1E433B835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900;p57">
              <a:extLst>
                <a:ext uri="{FF2B5EF4-FFF2-40B4-BE49-F238E27FC236}">
                  <a16:creationId xmlns:a16="http://schemas.microsoft.com/office/drawing/2014/main" id="{FF80BCF7-6853-2C1B-C9D6-A1A9B050E670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901;p57">
              <a:extLst>
                <a:ext uri="{FF2B5EF4-FFF2-40B4-BE49-F238E27FC236}">
                  <a16:creationId xmlns:a16="http://schemas.microsoft.com/office/drawing/2014/main" id="{9D929B7C-F358-A7B0-3BF0-0AF1EA662745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902;p57">
              <a:extLst>
                <a:ext uri="{FF2B5EF4-FFF2-40B4-BE49-F238E27FC236}">
                  <a16:creationId xmlns:a16="http://schemas.microsoft.com/office/drawing/2014/main" id="{F55F66E8-7DE5-93B9-897D-DF38ABE2D077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03;p57">
              <a:extLst>
                <a:ext uri="{FF2B5EF4-FFF2-40B4-BE49-F238E27FC236}">
                  <a16:creationId xmlns:a16="http://schemas.microsoft.com/office/drawing/2014/main" id="{DF20BDD3-D532-A3C2-1D63-CB790EFD253A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04;p57">
              <a:extLst>
                <a:ext uri="{FF2B5EF4-FFF2-40B4-BE49-F238E27FC236}">
                  <a16:creationId xmlns:a16="http://schemas.microsoft.com/office/drawing/2014/main" id="{CC9B3849-18AA-E32D-6E5D-C4DA671C9F9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05;p57">
              <a:extLst>
                <a:ext uri="{FF2B5EF4-FFF2-40B4-BE49-F238E27FC236}">
                  <a16:creationId xmlns:a16="http://schemas.microsoft.com/office/drawing/2014/main" id="{EA0B8430-57D3-6068-36CF-1532F3DCE7AB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06;p57">
              <a:extLst>
                <a:ext uri="{FF2B5EF4-FFF2-40B4-BE49-F238E27FC236}">
                  <a16:creationId xmlns:a16="http://schemas.microsoft.com/office/drawing/2014/main" id="{76F51B5D-0465-EE53-797A-FB23E0ECBCF4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07;p57">
              <a:extLst>
                <a:ext uri="{FF2B5EF4-FFF2-40B4-BE49-F238E27FC236}">
                  <a16:creationId xmlns:a16="http://schemas.microsoft.com/office/drawing/2014/main" id="{2D09A790-F994-6E05-F8D6-1B3259FD6DEE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08;p57">
              <a:extLst>
                <a:ext uri="{FF2B5EF4-FFF2-40B4-BE49-F238E27FC236}">
                  <a16:creationId xmlns:a16="http://schemas.microsoft.com/office/drawing/2014/main" id="{34DFCEDD-69B6-82B8-0997-6D01753A20C4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09;p57">
              <a:extLst>
                <a:ext uri="{FF2B5EF4-FFF2-40B4-BE49-F238E27FC236}">
                  <a16:creationId xmlns:a16="http://schemas.microsoft.com/office/drawing/2014/main" id="{87FD4240-866A-E690-AB3D-CDB4B0BDF6A2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10;p57">
              <a:extLst>
                <a:ext uri="{FF2B5EF4-FFF2-40B4-BE49-F238E27FC236}">
                  <a16:creationId xmlns:a16="http://schemas.microsoft.com/office/drawing/2014/main" id="{D5ABDDE1-5019-D967-1275-A7D7A0B58A5A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11;p57">
              <a:extLst>
                <a:ext uri="{FF2B5EF4-FFF2-40B4-BE49-F238E27FC236}">
                  <a16:creationId xmlns:a16="http://schemas.microsoft.com/office/drawing/2014/main" id="{2CDF8F58-8900-C86B-42B5-A89A75666172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12;p57">
              <a:extLst>
                <a:ext uri="{FF2B5EF4-FFF2-40B4-BE49-F238E27FC236}">
                  <a16:creationId xmlns:a16="http://schemas.microsoft.com/office/drawing/2014/main" id="{99B13933-4DAA-D069-5E5D-68B473429685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13;p57">
              <a:extLst>
                <a:ext uri="{FF2B5EF4-FFF2-40B4-BE49-F238E27FC236}">
                  <a16:creationId xmlns:a16="http://schemas.microsoft.com/office/drawing/2014/main" id="{1472CFC1-609B-5BEC-E4AD-3A896E7A1B27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14;p57">
              <a:extLst>
                <a:ext uri="{FF2B5EF4-FFF2-40B4-BE49-F238E27FC236}">
                  <a16:creationId xmlns:a16="http://schemas.microsoft.com/office/drawing/2014/main" id="{2C64A970-5149-EF58-1059-D947F6A9A930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15;p57">
              <a:extLst>
                <a:ext uri="{FF2B5EF4-FFF2-40B4-BE49-F238E27FC236}">
                  <a16:creationId xmlns:a16="http://schemas.microsoft.com/office/drawing/2014/main" id="{EC8B4C0B-C9A0-06C9-24E5-3A24A872D8B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16;p57">
              <a:extLst>
                <a:ext uri="{FF2B5EF4-FFF2-40B4-BE49-F238E27FC236}">
                  <a16:creationId xmlns:a16="http://schemas.microsoft.com/office/drawing/2014/main" id="{E1F4275F-EA34-B67A-8277-49112F3F984B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17;p57">
              <a:extLst>
                <a:ext uri="{FF2B5EF4-FFF2-40B4-BE49-F238E27FC236}">
                  <a16:creationId xmlns:a16="http://schemas.microsoft.com/office/drawing/2014/main" id="{3F7F1BB7-2ECB-70EA-3FCB-677F1139AAE7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18;p57">
              <a:extLst>
                <a:ext uri="{FF2B5EF4-FFF2-40B4-BE49-F238E27FC236}">
                  <a16:creationId xmlns:a16="http://schemas.microsoft.com/office/drawing/2014/main" id="{914E568E-3BDC-E88B-A023-41AC1146A095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19;p57">
              <a:extLst>
                <a:ext uri="{FF2B5EF4-FFF2-40B4-BE49-F238E27FC236}">
                  <a16:creationId xmlns:a16="http://schemas.microsoft.com/office/drawing/2014/main" id="{E5D2456C-11DB-F5BC-B731-B20FD5EEA189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20;p57">
              <a:extLst>
                <a:ext uri="{FF2B5EF4-FFF2-40B4-BE49-F238E27FC236}">
                  <a16:creationId xmlns:a16="http://schemas.microsoft.com/office/drawing/2014/main" id="{C2DE4187-BC4D-BC84-0F92-7D38B581B36D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21;p57">
              <a:extLst>
                <a:ext uri="{FF2B5EF4-FFF2-40B4-BE49-F238E27FC236}">
                  <a16:creationId xmlns:a16="http://schemas.microsoft.com/office/drawing/2014/main" id="{95673E26-C94E-9A96-F4BD-DD9A2984FF8D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22;p57">
              <a:extLst>
                <a:ext uri="{FF2B5EF4-FFF2-40B4-BE49-F238E27FC236}">
                  <a16:creationId xmlns:a16="http://schemas.microsoft.com/office/drawing/2014/main" id="{8BF1A034-88B6-159A-211C-01FFBC826D2D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23;p57">
              <a:extLst>
                <a:ext uri="{FF2B5EF4-FFF2-40B4-BE49-F238E27FC236}">
                  <a16:creationId xmlns:a16="http://schemas.microsoft.com/office/drawing/2014/main" id="{16AC3A50-E97C-6742-F20B-041F30F0D76D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24;p57">
              <a:extLst>
                <a:ext uri="{FF2B5EF4-FFF2-40B4-BE49-F238E27FC236}">
                  <a16:creationId xmlns:a16="http://schemas.microsoft.com/office/drawing/2014/main" id="{098BA948-0B3F-E80D-A293-098F43EE3F5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25;p57">
              <a:extLst>
                <a:ext uri="{FF2B5EF4-FFF2-40B4-BE49-F238E27FC236}">
                  <a16:creationId xmlns:a16="http://schemas.microsoft.com/office/drawing/2014/main" id="{78C00B54-2DEE-7B01-F3B2-69ED2F70FA9D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26;p57">
              <a:extLst>
                <a:ext uri="{FF2B5EF4-FFF2-40B4-BE49-F238E27FC236}">
                  <a16:creationId xmlns:a16="http://schemas.microsoft.com/office/drawing/2014/main" id="{1773A471-2D5B-DC45-A657-2C8684457480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27;p57">
              <a:extLst>
                <a:ext uri="{FF2B5EF4-FFF2-40B4-BE49-F238E27FC236}">
                  <a16:creationId xmlns:a16="http://schemas.microsoft.com/office/drawing/2014/main" id="{87BCC740-DE65-568D-93DB-64327118AF01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8;p57">
              <a:extLst>
                <a:ext uri="{FF2B5EF4-FFF2-40B4-BE49-F238E27FC236}">
                  <a16:creationId xmlns:a16="http://schemas.microsoft.com/office/drawing/2014/main" id="{DB97EA5C-B8B7-3678-452C-483598CAFB3F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29;p57">
              <a:extLst>
                <a:ext uri="{FF2B5EF4-FFF2-40B4-BE49-F238E27FC236}">
                  <a16:creationId xmlns:a16="http://schemas.microsoft.com/office/drawing/2014/main" id="{A48F7713-2B38-7577-9164-3A70AC7C9E8C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30;p57">
              <a:extLst>
                <a:ext uri="{FF2B5EF4-FFF2-40B4-BE49-F238E27FC236}">
                  <a16:creationId xmlns:a16="http://schemas.microsoft.com/office/drawing/2014/main" id="{ED3B057E-6DFA-4B44-1A14-D4AB055DA0D8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31;p57">
              <a:extLst>
                <a:ext uri="{FF2B5EF4-FFF2-40B4-BE49-F238E27FC236}">
                  <a16:creationId xmlns:a16="http://schemas.microsoft.com/office/drawing/2014/main" id="{B2D1BCC4-EEE4-1C43-D455-9FE60D51CE9B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32;p57">
              <a:extLst>
                <a:ext uri="{FF2B5EF4-FFF2-40B4-BE49-F238E27FC236}">
                  <a16:creationId xmlns:a16="http://schemas.microsoft.com/office/drawing/2014/main" id="{CA7CE7B7-DD50-631F-C5B2-7C1A79089229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33;p57">
              <a:extLst>
                <a:ext uri="{FF2B5EF4-FFF2-40B4-BE49-F238E27FC236}">
                  <a16:creationId xmlns:a16="http://schemas.microsoft.com/office/drawing/2014/main" id="{CCB798A9-175B-8C18-088D-91B2E2E5C386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34;p57">
              <a:extLst>
                <a:ext uri="{FF2B5EF4-FFF2-40B4-BE49-F238E27FC236}">
                  <a16:creationId xmlns:a16="http://schemas.microsoft.com/office/drawing/2014/main" id="{E3CB204A-57D7-0729-FD38-0DCB32B87053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35;p57">
              <a:extLst>
                <a:ext uri="{FF2B5EF4-FFF2-40B4-BE49-F238E27FC236}">
                  <a16:creationId xmlns:a16="http://schemas.microsoft.com/office/drawing/2014/main" id="{EE778E53-0F01-7728-1EA4-F2A27A67C95B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36;p57">
              <a:extLst>
                <a:ext uri="{FF2B5EF4-FFF2-40B4-BE49-F238E27FC236}">
                  <a16:creationId xmlns:a16="http://schemas.microsoft.com/office/drawing/2014/main" id="{F2203632-3D97-37C5-C9B2-3D7DD007C18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37;p57">
              <a:extLst>
                <a:ext uri="{FF2B5EF4-FFF2-40B4-BE49-F238E27FC236}">
                  <a16:creationId xmlns:a16="http://schemas.microsoft.com/office/drawing/2014/main" id="{FA5A9097-F843-9B16-0791-7B3BC2EA35A5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38;p57">
              <a:extLst>
                <a:ext uri="{FF2B5EF4-FFF2-40B4-BE49-F238E27FC236}">
                  <a16:creationId xmlns:a16="http://schemas.microsoft.com/office/drawing/2014/main" id="{83D3BC4B-9958-18D9-B5BE-747A47710960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39;p57">
              <a:extLst>
                <a:ext uri="{FF2B5EF4-FFF2-40B4-BE49-F238E27FC236}">
                  <a16:creationId xmlns:a16="http://schemas.microsoft.com/office/drawing/2014/main" id="{1533EB0B-4EAD-FDCD-01CF-6F8CB09A6C88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40;p57">
              <a:extLst>
                <a:ext uri="{FF2B5EF4-FFF2-40B4-BE49-F238E27FC236}">
                  <a16:creationId xmlns:a16="http://schemas.microsoft.com/office/drawing/2014/main" id="{7A0DD1F6-92C5-BEF3-7347-8758D5D2D423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41;p57">
              <a:extLst>
                <a:ext uri="{FF2B5EF4-FFF2-40B4-BE49-F238E27FC236}">
                  <a16:creationId xmlns:a16="http://schemas.microsoft.com/office/drawing/2014/main" id="{18A263CA-81C9-CCBE-EE9D-21B993E8EF04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42;p57">
              <a:extLst>
                <a:ext uri="{FF2B5EF4-FFF2-40B4-BE49-F238E27FC236}">
                  <a16:creationId xmlns:a16="http://schemas.microsoft.com/office/drawing/2014/main" id="{D88542D9-E2E3-04D4-8C4A-2A4CFD17A472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43;p57">
              <a:extLst>
                <a:ext uri="{FF2B5EF4-FFF2-40B4-BE49-F238E27FC236}">
                  <a16:creationId xmlns:a16="http://schemas.microsoft.com/office/drawing/2014/main" id="{82A0FB98-1965-1404-7A23-3BB1CAF39372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44;p57">
              <a:extLst>
                <a:ext uri="{FF2B5EF4-FFF2-40B4-BE49-F238E27FC236}">
                  <a16:creationId xmlns:a16="http://schemas.microsoft.com/office/drawing/2014/main" id="{A73FA4C5-9E41-4DCA-A10E-8C264393AC68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45;p57">
              <a:extLst>
                <a:ext uri="{FF2B5EF4-FFF2-40B4-BE49-F238E27FC236}">
                  <a16:creationId xmlns:a16="http://schemas.microsoft.com/office/drawing/2014/main" id="{4DBC1880-4229-7175-9779-DC047C59E985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46;p57">
              <a:extLst>
                <a:ext uri="{FF2B5EF4-FFF2-40B4-BE49-F238E27FC236}">
                  <a16:creationId xmlns:a16="http://schemas.microsoft.com/office/drawing/2014/main" id="{7676277B-4830-3E25-7D86-A7AE57DAB83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47;p57">
              <a:extLst>
                <a:ext uri="{FF2B5EF4-FFF2-40B4-BE49-F238E27FC236}">
                  <a16:creationId xmlns:a16="http://schemas.microsoft.com/office/drawing/2014/main" id="{5226F8C2-9527-1D46-CC03-33C7086D3D96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48;p57">
              <a:extLst>
                <a:ext uri="{FF2B5EF4-FFF2-40B4-BE49-F238E27FC236}">
                  <a16:creationId xmlns:a16="http://schemas.microsoft.com/office/drawing/2014/main" id="{DCD9F6C9-6AF3-0915-277A-B9758CBBA92A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49;p57">
              <a:extLst>
                <a:ext uri="{FF2B5EF4-FFF2-40B4-BE49-F238E27FC236}">
                  <a16:creationId xmlns:a16="http://schemas.microsoft.com/office/drawing/2014/main" id="{989BAC9C-7327-D77A-FF1E-A14ABF65BF5B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50;p57">
              <a:extLst>
                <a:ext uri="{FF2B5EF4-FFF2-40B4-BE49-F238E27FC236}">
                  <a16:creationId xmlns:a16="http://schemas.microsoft.com/office/drawing/2014/main" id="{08214130-ABC3-CEEE-0F52-350158E24C02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51;p57">
              <a:extLst>
                <a:ext uri="{FF2B5EF4-FFF2-40B4-BE49-F238E27FC236}">
                  <a16:creationId xmlns:a16="http://schemas.microsoft.com/office/drawing/2014/main" id="{6BC164C7-C9CF-6D0A-8463-48818423C0D7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52;p57">
              <a:extLst>
                <a:ext uri="{FF2B5EF4-FFF2-40B4-BE49-F238E27FC236}">
                  <a16:creationId xmlns:a16="http://schemas.microsoft.com/office/drawing/2014/main" id="{019F1E85-F55E-DE8F-DC55-244D03D80604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53;p57">
              <a:extLst>
                <a:ext uri="{FF2B5EF4-FFF2-40B4-BE49-F238E27FC236}">
                  <a16:creationId xmlns:a16="http://schemas.microsoft.com/office/drawing/2014/main" id="{004628E7-3EBF-9297-FCC3-D718F6AD3FB7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54;p57">
              <a:extLst>
                <a:ext uri="{FF2B5EF4-FFF2-40B4-BE49-F238E27FC236}">
                  <a16:creationId xmlns:a16="http://schemas.microsoft.com/office/drawing/2014/main" id="{07000A29-CF2F-C9B6-07FE-B434DA91F2BA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55;p57">
              <a:extLst>
                <a:ext uri="{FF2B5EF4-FFF2-40B4-BE49-F238E27FC236}">
                  <a16:creationId xmlns:a16="http://schemas.microsoft.com/office/drawing/2014/main" id="{1EC6BD06-771B-9407-D1EB-9108FB6024A5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56;p57">
              <a:extLst>
                <a:ext uri="{FF2B5EF4-FFF2-40B4-BE49-F238E27FC236}">
                  <a16:creationId xmlns:a16="http://schemas.microsoft.com/office/drawing/2014/main" id="{A8B14CB4-95A0-B818-65BF-2D8C70597E79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57;p57">
              <a:extLst>
                <a:ext uri="{FF2B5EF4-FFF2-40B4-BE49-F238E27FC236}">
                  <a16:creationId xmlns:a16="http://schemas.microsoft.com/office/drawing/2014/main" id="{6DFA944A-40B6-49E9-CF68-1F7D6002DEE0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58;p57">
              <a:extLst>
                <a:ext uri="{FF2B5EF4-FFF2-40B4-BE49-F238E27FC236}">
                  <a16:creationId xmlns:a16="http://schemas.microsoft.com/office/drawing/2014/main" id="{A38A08D2-09BF-1565-482A-F7F1ACB5EFA5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59;p57">
              <a:extLst>
                <a:ext uri="{FF2B5EF4-FFF2-40B4-BE49-F238E27FC236}">
                  <a16:creationId xmlns:a16="http://schemas.microsoft.com/office/drawing/2014/main" id="{A2660EDE-A49C-8CFA-7A2A-87AF1B540815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60;p57">
              <a:extLst>
                <a:ext uri="{FF2B5EF4-FFF2-40B4-BE49-F238E27FC236}">
                  <a16:creationId xmlns:a16="http://schemas.microsoft.com/office/drawing/2014/main" id="{C7AF44FC-E773-9B03-E607-72D95CA6E053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61;p57">
              <a:extLst>
                <a:ext uri="{FF2B5EF4-FFF2-40B4-BE49-F238E27FC236}">
                  <a16:creationId xmlns:a16="http://schemas.microsoft.com/office/drawing/2014/main" id="{0EB3C14D-FB72-3ECE-E325-24C9E2B0F6B4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62;p57">
              <a:extLst>
                <a:ext uri="{FF2B5EF4-FFF2-40B4-BE49-F238E27FC236}">
                  <a16:creationId xmlns:a16="http://schemas.microsoft.com/office/drawing/2014/main" id="{BB8C7755-CBFF-7A86-8BF4-85DBB29558F1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63;p57">
              <a:extLst>
                <a:ext uri="{FF2B5EF4-FFF2-40B4-BE49-F238E27FC236}">
                  <a16:creationId xmlns:a16="http://schemas.microsoft.com/office/drawing/2014/main" id="{F652A1B1-7056-49B8-DB3D-E461D1E6F767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64;p57">
              <a:extLst>
                <a:ext uri="{FF2B5EF4-FFF2-40B4-BE49-F238E27FC236}">
                  <a16:creationId xmlns:a16="http://schemas.microsoft.com/office/drawing/2014/main" id="{D3196724-705A-9BE8-3860-9C696EDD9FD6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65;p57">
              <a:extLst>
                <a:ext uri="{FF2B5EF4-FFF2-40B4-BE49-F238E27FC236}">
                  <a16:creationId xmlns:a16="http://schemas.microsoft.com/office/drawing/2014/main" id="{E66A0F9F-BF67-4EDA-3ACC-6A49C4AEC699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66;p57">
              <a:extLst>
                <a:ext uri="{FF2B5EF4-FFF2-40B4-BE49-F238E27FC236}">
                  <a16:creationId xmlns:a16="http://schemas.microsoft.com/office/drawing/2014/main" id="{7A69DED5-4BD2-93D1-6E1E-6EAEB8D8B80B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67;p57">
              <a:extLst>
                <a:ext uri="{FF2B5EF4-FFF2-40B4-BE49-F238E27FC236}">
                  <a16:creationId xmlns:a16="http://schemas.microsoft.com/office/drawing/2014/main" id="{F9B4A284-4490-6904-4E15-EB7BADB6ECC6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68;p57">
              <a:extLst>
                <a:ext uri="{FF2B5EF4-FFF2-40B4-BE49-F238E27FC236}">
                  <a16:creationId xmlns:a16="http://schemas.microsoft.com/office/drawing/2014/main" id="{48F1BC9A-7517-7270-6C0A-B88E913A0BC6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69;p57">
              <a:extLst>
                <a:ext uri="{FF2B5EF4-FFF2-40B4-BE49-F238E27FC236}">
                  <a16:creationId xmlns:a16="http://schemas.microsoft.com/office/drawing/2014/main" id="{BF69F94A-9CFC-8F36-70BA-007F3FDBEBFC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70;p57">
              <a:extLst>
                <a:ext uri="{FF2B5EF4-FFF2-40B4-BE49-F238E27FC236}">
                  <a16:creationId xmlns:a16="http://schemas.microsoft.com/office/drawing/2014/main" id="{E41F0D25-9A7B-8970-B2DB-52E2149181BE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71;p57">
              <a:extLst>
                <a:ext uri="{FF2B5EF4-FFF2-40B4-BE49-F238E27FC236}">
                  <a16:creationId xmlns:a16="http://schemas.microsoft.com/office/drawing/2014/main" id="{EF444BC6-E84D-B00B-1054-8756B1EB5E0A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72;p57">
              <a:extLst>
                <a:ext uri="{FF2B5EF4-FFF2-40B4-BE49-F238E27FC236}">
                  <a16:creationId xmlns:a16="http://schemas.microsoft.com/office/drawing/2014/main" id="{6814A1BE-C26F-6E51-E6B3-3FA533AFF543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73;p57">
              <a:extLst>
                <a:ext uri="{FF2B5EF4-FFF2-40B4-BE49-F238E27FC236}">
                  <a16:creationId xmlns:a16="http://schemas.microsoft.com/office/drawing/2014/main" id="{25DE7F87-BECF-E629-44E9-05B24F984026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74;p57">
              <a:extLst>
                <a:ext uri="{FF2B5EF4-FFF2-40B4-BE49-F238E27FC236}">
                  <a16:creationId xmlns:a16="http://schemas.microsoft.com/office/drawing/2014/main" id="{5FE6C3D3-0E9B-6B98-373C-9AE5AF8D9DE4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75;p57">
              <a:extLst>
                <a:ext uri="{FF2B5EF4-FFF2-40B4-BE49-F238E27FC236}">
                  <a16:creationId xmlns:a16="http://schemas.microsoft.com/office/drawing/2014/main" id="{9192FB16-9AB7-73E4-DA94-CE1ECF4A3A4B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76;p57">
              <a:extLst>
                <a:ext uri="{FF2B5EF4-FFF2-40B4-BE49-F238E27FC236}">
                  <a16:creationId xmlns:a16="http://schemas.microsoft.com/office/drawing/2014/main" id="{2061C02D-1CED-7618-3DBB-27880EC9E975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77;p57">
              <a:extLst>
                <a:ext uri="{FF2B5EF4-FFF2-40B4-BE49-F238E27FC236}">
                  <a16:creationId xmlns:a16="http://schemas.microsoft.com/office/drawing/2014/main" id="{C7FC450B-C0A8-2092-6A0B-7E59C63E31AB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78;p57">
              <a:extLst>
                <a:ext uri="{FF2B5EF4-FFF2-40B4-BE49-F238E27FC236}">
                  <a16:creationId xmlns:a16="http://schemas.microsoft.com/office/drawing/2014/main" id="{922EF2F6-234C-334D-6C15-3502384799FA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79;p57">
              <a:extLst>
                <a:ext uri="{FF2B5EF4-FFF2-40B4-BE49-F238E27FC236}">
                  <a16:creationId xmlns:a16="http://schemas.microsoft.com/office/drawing/2014/main" id="{076CC002-126B-4847-EA5F-A0B775085E7F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80;p57">
              <a:extLst>
                <a:ext uri="{FF2B5EF4-FFF2-40B4-BE49-F238E27FC236}">
                  <a16:creationId xmlns:a16="http://schemas.microsoft.com/office/drawing/2014/main" id="{5A7CDBA6-DB80-3F6A-33E9-4CD0746FD909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81;p57">
              <a:extLst>
                <a:ext uri="{FF2B5EF4-FFF2-40B4-BE49-F238E27FC236}">
                  <a16:creationId xmlns:a16="http://schemas.microsoft.com/office/drawing/2014/main" id="{01B1B83D-D8A6-A692-EB3D-24F7A500F493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82;p57">
              <a:extLst>
                <a:ext uri="{FF2B5EF4-FFF2-40B4-BE49-F238E27FC236}">
                  <a16:creationId xmlns:a16="http://schemas.microsoft.com/office/drawing/2014/main" id="{49EA97DE-F15E-AE2F-AC62-C1A7AE8020F7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83;p57">
              <a:extLst>
                <a:ext uri="{FF2B5EF4-FFF2-40B4-BE49-F238E27FC236}">
                  <a16:creationId xmlns:a16="http://schemas.microsoft.com/office/drawing/2014/main" id="{AB04D00C-E60D-6D43-32FB-CED145625E8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84;p57">
              <a:extLst>
                <a:ext uri="{FF2B5EF4-FFF2-40B4-BE49-F238E27FC236}">
                  <a16:creationId xmlns:a16="http://schemas.microsoft.com/office/drawing/2014/main" id="{C4AC6BD9-C3A4-4191-7434-2878699840F9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85;p57">
              <a:extLst>
                <a:ext uri="{FF2B5EF4-FFF2-40B4-BE49-F238E27FC236}">
                  <a16:creationId xmlns:a16="http://schemas.microsoft.com/office/drawing/2014/main" id="{CF05CDAC-1D23-A392-85BA-EE94D690937B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86;p57">
              <a:extLst>
                <a:ext uri="{FF2B5EF4-FFF2-40B4-BE49-F238E27FC236}">
                  <a16:creationId xmlns:a16="http://schemas.microsoft.com/office/drawing/2014/main" id="{48160653-C1C0-2755-6757-743DA4110490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87;p57">
              <a:extLst>
                <a:ext uri="{FF2B5EF4-FFF2-40B4-BE49-F238E27FC236}">
                  <a16:creationId xmlns:a16="http://schemas.microsoft.com/office/drawing/2014/main" id="{E2EA2F70-7E1A-0E17-F6CB-C5CC85FA34F7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88;p57">
              <a:extLst>
                <a:ext uri="{FF2B5EF4-FFF2-40B4-BE49-F238E27FC236}">
                  <a16:creationId xmlns:a16="http://schemas.microsoft.com/office/drawing/2014/main" id="{4556F4D7-58FA-8475-2F22-19D4C8F8FC95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89;p57">
              <a:extLst>
                <a:ext uri="{FF2B5EF4-FFF2-40B4-BE49-F238E27FC236}">
                  <a16:creationId xmlns:a16="http://schemas.microsoft.com/office/drawing/2014/main" id="{8B37D6B7-2952-C934-FA00-B927D60993E3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90;p57">
              <a:extLst>
                <a:ext uri="{FF2B5EF4-FFF2-40B4-BE49-F238E27FC236}">
                  <a16:creationId xmlns:a16="http://schemas.microsoft.com/office/drawing/2014/main" id="{4E6D32E1-D169-7A85-A376-3FDD8F225483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91;p57">
              <a:extLst>
                <a:ext uri="{FF2B5EF4-FFF2-40B4-BE49-F238E27FC236}">
                  <a16:creationId xmlns:a16="http://schemas.microsoft.com/office/drawing/2014/main" id="{08AA871D-A036-389C-9419-596F4A0B0983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92;p57">
              <a:extLst>
                <a:ext uri="{FF2B5EF4-FFF2-40B4-BE49-F238E27FC236}">
                  <a16:creationId xmlns:a16="http://schemas.microsoft.com/office/drawing/2014/main" id="{8EF71DB9-3295-4216-EAAE-94B303A8EF3E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93;p57">
              <a:extLst>
                <a:ext uri="{FF2B5EF4-FFF2-40B4-BE49-F238E27FC236}">
                  <a16:creationId xmlns:a16="http://schemas.microsoft.com/office/drawing/2014/main" id="{A18685FD-48BD-4AD0-B864-0ED0267A74F6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94;p57">
              <a:extLst>
                <a:ext uri="{FF2B5EF4-FFF2-40B4-BE49-F238E27FC236}">
                  <a16:creationId xmlns:a16="http://schemas.microsoft.com/office/drawing/2014/main" id="{4678C439-875F-9ECD-8846-D4A9A4F3795B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95;p57">
              <a:extLst>
                <a:ext uri="{FF2B5EF4-FFF2-40B4-BE49-F238E27FC236}">
                  <a16:creationId xmlns:a16="http://schemas.microsoft.com/office/drawing/2014/main" id="{3D0A4E4D-BF92-07E3-2196-F0D369FF59DB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96;p57">
              <a:extLst>
                <a:ext uri="{FF2B5EF4-FFF2-40B4-BE49-F238E27FC236}">
                  <a16:creationId xmlns:a16="http://schemas.microsoft.com/office/drawing/2014/main" id="{E6054092-F6FA-7664-5175-F278CFA006F6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97;p57">
              <a:extLst>
                <a:ext uri="{FF2B5EF4-FFF2-40B4-BE49-F238E27FC236}">
                  <a16:creationId xmlns:a16="http://schemas.microsoft.com/office/drawing/2014/main" id="{36BBF528-94D4-2125-C5AD-48A81F8AE6EE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98;p57">
              <a:extLst>
                <a:ext uri="{FF2B5EF4-FFF2-40B4-BE49-F238E27FC236}">
                  <a16:creationId xmlns:a16="http://schemas.microsoft.com/office/drawing/2014/main" id="{4B7597E6-54A9-C6F0-28BF-A9D6798E58BC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99;p57">
              <a:extLst>
                <a:ext uri="{FF2B5EF4-FFF2-40B4-BE49-F238E27FC236}">
                  <a16:creationId xmlns:a16="http://schemas.microsoft.com/office/drawing/2014/main" id="{5E726078-6549-2893-31BE-51BA27027282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000;p57">
              <a:extLst>
                <a:ext uri="{FF2B5EF4-FFF2-40B4-BE49-F238E27FC236}">
                  <a16:creationId xmlns:a16="http://schemas.microsoft.com/office/drawing/2014/main" id="{078D11AC-C1F6-26C8-39D9-D45696338BB1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001;p57">
              <a:extLst>
                <a:ext uri="{FF2B5EF4-FFF2-40B4-BE49-F238E27FC236}">
                  <a16:creationId xmlns:a16="http://schemas.microsoft.com/office/drawing/2014/main" id="{ECABAF8A-1EAC-6036-2130-2F231557865C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002;p57">
              <a:extLst>
                <a:ext uri="{FF2B5EF4-FFF2-40B4-BE49-F238E27FC236}">
                  <a16:creationId xmlns:a16="http://schemas.microsoft.com/office/drawing/2014/main" id="{A300B393-3CE1-BB4A-82CD-13B188182255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003;p57">
              <a:extLst>
                <a:ext uri="{FF2B5EF4-FFF2-40B4-BE49-F238E27FC236}">
                  <a16:creationId xmlns:a16="http://schemas.microsoft.com/office/drawing/2014/main" id="{51E91F45-2EFB-A2F4-BD16-AF4C43850FD1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004;p57">
              <a:extLst>
                <a:ext uri="{FF2B5EF4-FFF2-40B4-BE49-F238E27FC236}">
                  <a16:creationId xmlns:a16="http://schemas.microsoft.com/office/drawing/2014/main" id="{4C49DD45-753F-0820-2B86-C2FE54AB4699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005;p57">
              <a:extLst>
                <a:ext uri="{FF2B5EF4-FFF2-40B4-BE49-F238E27FC236}">
                  <a16:creationId xmlns:a16="http://schemas.microsoft.com/office/drawing/2014/main" id="{E4AD4084-3078-9B4B-1E11-A73D28A5BF04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006;p57">
              <a:extLst>
                <a:ext uri="{FF2B5EF4-FFF2-40B4-BE49-F238E27FC236}">
                  <a16:creationId xmlns:a16="http://schemas.microsoft.com/office/drawing/2014/main" id="{AAF5FD72-72D7-3567-6525-51DAEC4BF029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007;p57">
              <a:extLst>
                <a:ext uri="{FF2B5EF4-FFF2-40B4-BE49-F238E27FC236}">
                  <a16:creationId xmlns:a16="http://schemas.microsoft.com/office/drawing/2014/main" id="{6F785750-829D-04DB-6DC8-740294EA9B56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008;p57">
              <a:extLst>
                <a:ext uri="{FF2B5EF4-FFF2-40B4-BE49-F238E27FC236}">
                  <a16:creationId xmlns:a16="http://schemas.microsoft.com/office/drawing/2014/main" id="{CC0D7424-CB25-2818-E16D-4143F0C5C4CF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009;p57">
              <a:extLst>
                <a:ext uri="{FF2B5EF4-FFF2-40B4-BE49-F238E27FC236}">
                  <a16:creationId xmlns:a16="http://schemas.microsoft.com/office/drawing/2014/main" id="{23B7194C-86A8-055A-27CA-3DA25D4C0EB6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010;p57">
              <a:extLst>
                <a:ext uri="{FF2B5EF4-FFF2-40B4-BE49-F238E27FC236}">
                  <a16:creationId xmlns:a16="http://schemas.microsoft.com/office/drawing/2014/main" id="{F93F54D9-F739-EFF6-BD4A-2F604AB9AF3F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011;p57">
              <a:extLst>
                <a:ext uri="{FF2B5EF4-FFF2-40B4-BE49-F238E27FC236}">
                  <a16:creationId xmlns:a16="http://schemas.microsoft.com/office/drawing/2014/main" id="{BFDA55E4-CF70-28DC-86A6-4EB808BA8520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012;p57">
              <a:extLst>
                <a:ext uri="{FF2B5EF4-FFF2-40B4-BE49-F238E27FC236}">
                  <a16:creationId xmlns:a16="http://schemas.microsoft.com/office/drawing/2014/main" id="{76C860DF-76AA-402C-D49E-875CCFED17F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013;p57">
              <a:extLst>
                <a:ext uri="{FF2B5EF4-FFF2-40B4-BE49-F238E27FC236}">
                  <a16:creationId xmlns:a16="http://schemas.microsoft.com/office/drawing/2014/main" id="{25DE26AE-8773-9C9D-65FB-4C015C79F3AC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014;p57">
              <a:extLst>
                <a:ext uri="{FF2B5EF4-FFF2-40B4-BE49-F238E27FC236}">
                  <a16:creationId xmlns:a16="http://schemas.microsoft.com/office/drawing/2014/main" id="{757E5859-12F3-5604-6B2F-2961349B8F28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015;p57">
              <a:extLst>
                <a:ext uri="{FF2B5EF4-FFF2-40B4-BE49-F238E27FC236}">
                  <a16:creationId xmlns:a16="http://schemas.microsoft.com/office/drawing/2014/main" id="{26A8A0D6-1143-614C-D7C8-04CC7DADD289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016;p57">
              <a:extLst>
                <a:ext uri="{FF2B5EF4-FFF2-40B4-BE49-F238E27FC236}">
                  <a16:creationId xmlns:a16="http://schemas.microsoft.com/office/drawing/2014/main" id="{04938EC1-5985-CFF5-2AA1-6B101A6F76CA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017;p57">
              <a:extLst>
                <a:ext uri="{FF2B5EF4-FFF2-40B4-BE49-F238E27FC236}">
                  <a16:creationId xmlns:a16="http://schemas.microsoft.com/office/drawing/2014/main" id="{7549DF10-0EB6-EDEA-E4BD-907F219DEDE3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018;p57">
              <a:extLst>
                <a:ext uri="{FF2B5EF4-FFF2-40B4-BE49-F238E27FC236}">
                  <a16:creationId xmlns:a16="http://schemas.microsoft.com/office/drawing/2014/main" id="{7D2EAE40-A1B8-1622-97C5-BCD15F25E074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019;p57">
              <a:extLst>
                <a:ext uri="{FF2B5EF4-FFF2-40B4-BE49-F238E27FC236}">
                  <a16:creationId xmlns:a16="http://schemas.microsoft.com/office/drawing/2014/main" id="{EA30ABB1-DA81-BCB6-27F4-2B6164622C5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020;p57">
              <a:extLst>
                <a:ext uri="{FF2B5EF4-FFF2-40B4-BE49-F238E27FC236}">
                  <a16:creationId xmlns:a16="http://schemas.microsoft.com/office/drawing/2014/main" id="{A4206DD1-DE9D-458D-C0D9-D93AA9700029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021;p57">
              <a:extLst>
                <a:ext uri="{FF2B5EF4-FFF2-40B4-BE49-F238E27FC236}">
                  <a16:creationId xmlns:a16="http://schemas.microsoft.com/office/drawing/2014/main" id="{65AABB61-0685-5D40-BA93-961D607B2BC1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022;p57">
              <a:extLst>
                <a:ext uri="{FF2B5EF4-FFF2-40B4-BE49-F238E27FC236}">
                  <a16:creationId xmlns:a16="http://schemas.microsoft.com/office/drawing/2014/main" id="{BF2C6016-2D75-482E-DFF9-EC81EF20B347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023;p57">
              <a:extLst>
                <a:ext uri="{FF2B5EF4-FFF2-40B4-BE49-F238E27FC236}">
                  <a16:creationId xmlns:a16="http://schemas.microsoft.com/office/drawing/2014/main" id="{FD33B747-C618-0DB9-0551-90AABEB473F0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024;p57">
              <a:extLst>
                <a:ext uri="{FF2B5EF4-FFF2-40B4-BE49-F238E27FC236}">
                  <a16:creationId xmlns:a16="http://schemas.microsoft.com/office/drawing/2014/main" id="{512FC1C5-61DE-A12C-C00E-9D4B9F3BC721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025;p57">
              <a:extLst>
                <a:ext uri="{FF2B5EF4-FFF2-40B4-BE49-F238E27FC236}">
                  <a16:creationId xmlns:a16="http://schemas.microsoft.com/office/drawing/2014/main" id="{5B1C79B2-07E0-ACD6-3CB8-E79C8A66C83D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026;p57">
              <a:extLst>
                <a:ext uri="{FF2B5EF4-FFF2-40B4-BE49-F238E27FC236}">
                  <a16:creationId xmlns:a16="http://schemas.microsoft.com/office/drawing/2014/main" id="{08D08F67-F596-AD77-B4A6-F51C7EBEBE03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027;p57">
              <a:extLst>
                <a:ext uri="{FF2B5EF4-FFF2-40B4-BE49-F238E27FC236}">
                  <a16:creationId xmlns:a16="http://schemas.microsoft.com/office/drawing/2014/main" id="{90B5013D-66E6-3A0B-BA73-821034FD5549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028;p57">
              <a:extLst>
                <a:ext uri="{FF2B5EF4-FFF2-40B4-BE49-F238E27FC236}">
                  <a16:creationId xmlns:a16="http://schemas.microsoft.com/office/drawing/2014/main" id="{69353578-EB92-C769-BC9F-CA5E50CE5EC5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029;p57">
              <a:extLst>
                <a:ext uri="{FF2B5EF4-FFF2-40B4-BE49-F238E27FC236}">
                  <a16:creationId xmlns:a16="http://schemas.microsoft.com/office/drawing/2014/main" id="{5B93F029-0FE5-4288-E879-2E23E587D66F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030;p57">
              <a:extLst>
                <a:ext uri="{FF2B5EF4-FFF2-40B4-BE49-F238E27FC236}">
                  <a16:creationId xmlns:a16="http://schemas.microsoft.com/office/drawing/2014/main" id="{345285AA-0C5F-F933-3B12-1A9A71B8D2AD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031;p57">
              <a:extLst>
                <a:ext uri="{FF2B5EF4-FFF2-40B4-BE49-F238E27FC236}">
                  <a16:creationId xmlns:a16="http://schemas.microsoft.com/office/drawing/2014/main" id="{03109226-8538-808B-C4B7-2AADABFD578C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032;p57">
              <a:extLst>
                <a:ext uri="{FF2B5EF4-FFF2-40B4-BE49-F238E27FC236}">
                  <a16:creationId xmlns:a16="http://schemas.microsoft.com/office/drawing/2014/main" id="{9331C3C5-2657-CD8E-C4AC-09642EB58B3A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033;p57">
              <a:extLst>
                <a:ext uri="{FF2B5EF4-FFF2-40B4-BE49-F238E27FC236}">
                  <a16:creationId xmlns:a16="http://schemas.microsoft.com/office/drawing/2014/main" id="{AD9FBB7D-8456-1BA3-19B7-385F97CDF8EF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034;p57">
              <a:extLst>
                <a:ext uri="{FF2B5EF4-FFF2-40B4-BE49-F238E27FC236}">
                  <a16:creationId xmlns:a16="http://schemas.microsoft.com/office/drawing/2014/main" id="{02FA8EBA-A574-CE35-303E-2183E52F94A7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035;p57">
              <a:extLst>
                <a:ext uri="{FF2B5EF4-FFF2-40B4-BE49-F238E27FC236}">
                  <a16:creationId xmlns:a16="http://schemas.microsoft.com/office/drawing/2014/main" id="{33840C69-E4BD-A1BA-BF94-AE7E340CB15E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036;p57">
              <a:extLst>
                <a:ext uri="{FF2B5EF4-FFF2-40B4-BE49-F238E27FC236}">
                  <a16:creationId xmlns:a16="http://schemas.microsoft.com/office/drawing/2014/main" id="{D18325E3-8F14-B877-1031-EE0A9A3BBCE2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037;p57">
              <a:extLst>
                <a:ext uri="{FF2B5EF4-FFF2-40B4-BE49-F238E27FC236}">
                  <a16:creationId xmlns:a16="http://schemas.microsoft.com/office/drawing/2014/main" id="{39DB51C7-1B68-E44C-BB23-74D71262EFA7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038;p57">
              <a:extLst>
                <a:ext uri="{FF2B5EF4-FFF2-40B4-BE49-F238E27FC236}">
                  <a16:creationId xmlns:a16="http://schemas.microsoft.com/office/drawing/2014/main" id="{7BF07CD3-6CEF-BACA-FE0E-C3A6BD4917B6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039;p57">
              <a:extLst>
                <a:ext uri="{FF2B5EF4-FFF2-40B4-BE49-F238E27FC236}">
                  <a16:creationId xmlns:a16="http://schemas.microsoft.com/office/drawing/2014/main" id="{DBF0E448-2D6F-C274-4778-92929C898E2A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040;p57">
              <a:extLst>
                <a:ext uri="{FF2B5EF4-FFF2-40B4-BE49-F238E27FC236}">
                  <a16:creationId xmlns:a16="http://schemas.microsoft.com/office/drawing/2014/main" id="{9E5C7530-1CE9-FB45-9B2F-327BAD780E01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041;p57">
              <a:extLst>
                <a:ext uri="{FF2B5EF4-FFF2-40B4-BE49-F238E27FC236}">
                  <a16:creationId xmlns:a16="http://schemas.microsoft.com/office/drawing/2014/main" id="{48555984-F79F-3302-903B-53C0E22CE6FE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042;p57">
              <a:extLst>
                <a:ext uri="{FF2B5EF4-FFF2-40B4-BE49-F238E27FC236}">
                  <a16:creationId xmlns:a16="http://schemas.microsoft.com/office/drawing/2014/main" id="{E7570654-B9D1-72DA-127F-D99A821DD863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043;p57">
              <a:extLst>
                <a:ext uri="{FF2B5EF4-FFF2-40B4-BE49-F238E27FC236}">
                  <a16:creationId xmlns:a16="http://schemas.microsoft.com/office/drawing/2014/main" id="{D8E68025-6FF8-7518-4A05-80137D9987EE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044;p57">
              <a:extLst>
                <a:ext uri="{FF2B5EF4-FFF2-40B4-BE49-F238E27FC236}">
                  <a16:creationId xmlns:a16="http://schemas.microsoft.com/office/drawing/2014/main" id="{A10374B7-C012-CED0-AFE0-3DE776E8C3CB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045;p57">
              <a:extLst>
                <a:ext uri="{FF2B5EF4-FFF2-40B4-BE49-F238E27FC236}">
                  <a16:creationId xmlns:a16="http://schemas.microsoft.com/office/drawing/2014/main" id="{296DBFE4-4348-63EA-B467-64D88D6BC487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046;p57">
              <a:extLst>
                <a:ext uri="{FF2B5EF4-FFF2-40B4-BE49-F238E27FC236}">
                  <a16:creationId xmlns:a16="http://schemas.microsoft.com/office/drawing/2014/main" id="{DA57DD76-DA1E-E1E4-067E-6B63DCD15D24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047;p57">
              <a:extLst>
                <a:ext uri="{FF2B5EF4-FFF2-40B4-BE49-F238E27FC236}">
                  <a16:creationId xmlns:a16="http://schemas.microsoft.com/office/drawing/2014/main" id="{CE804AC9-8E98-BAD7-0B30-49149B100011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048;p57">
              <a:extLst>
                <a:ext uri="{FF2B5EF4-FFF2-40B4-BE49-F238E27FC236}">
                  <a16:creationId xmlns:a16="http://schemas.microsoft.com/office/drawing/2014/main" id="{5780FC21-C2A5-390A-7F5A-D5DB4995F790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049;p57">
              <a:extLst>
                <a:ext uri="{FF2B5EF4-FFF2-40B4-BE49-F238E27FC236}">
                  <a16:creationId xmlns:a16="http://schemas.microsoft.com/office/drawing/2014/main" id="{2A59C4DB-6FE7-6FD3-2E70-77A1C1DC83C6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050;p57">
              <a:extLst>
                <a:ext uri="{FF2B5EF4-FFF2-40B4-BE49-F238E27FC236}">
                  <a16:creationId xmlns:a16="http://schemas.microsoft.com/office/drawing/2014/main" id="{909A7C32-A763-5BED-7A0F-336A9F35D748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051;p57">
              <a:extLst>
                <a:ext uri="{FF2B5EF4-FFF2-40B4-BE49-F238E27FC236}">
                  <a16:creationId xmlns:a16="http://schemas.microsoft.com/office/drawing/2014/main" id="{0549BF43-D516-B94E-72F5-4C19319D5FB6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052;p57">
              <a:extLst>
                <a:ext uri="{FF2B5EF4-FFF2-40B4-BE49-F238E27FC236}">
                  <a16:creationId xmlns:a16="http://schemas.microsoft.com/office/drawing/2014/main" id="{A86FC0B2-D42C-03C1-7FD9-A7A764FB9926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053;p57">
              <a:extLst>
                <a:ext uri="{FF2B5EF4-FFF2-40B4-BE49-F238E27FC236}">
                  <a16:creationId xmlns:a16="http://schemas.microsoft.com/office/drawing/2014/main" id="{06DADA37-D2AB-9239-0FB5-5E27A40B6D1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054;p57">
              <a:extLst>
                <a:ext uri="{FF2B5EF4-FFF2-40B4-BE49-F238E27FC236}">
                  <a16:creationId xmlns:a16="http://schemas.microsoft.com/office/drawing/2014/main" id="{B776E947-29C7-9F9F-89D2-996E05EFD1BC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055;p57">
              <a:extLst>
                <a:ext uri="{FF2B5EF4-FFF2-40B4-BE49-F238E27FC236}">
                  <a16:creationId xmlns:a16="http://schemas.microsoft.com/office/drawing/2014/main" id="{722BAB43-0C96-13D5-4C0C-C8D0FCEF3CFB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056;p57">
              <a:extLst>
                <a:ext uri="{FF2B5EF4-FFF2-40B4-BE49-F238E27FC236}">
                  <a16:creationId xmlns:a16="http://schemas.microsoft.com/office/drawing/2014/main" id="{F45D457D-231D-D6DD-A2DB-78F46C912EF6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057;p57">
              <a:extLst>
                <a:ext uri="{FF2B5EF4-FFF2-40B4-BE49-F238E27FC236}">
                  <a16:creationId xmlns:a16="http://schemas.microsoft.com/office/drawing/2014/main" id="{DBC08704-B665-2BC1-F609-BBC676222952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058;p57">
              <a:extLst>
                <a:ext uri="{FF2B5EF4-FFF2-40B4-BE49-F238E27FC236}">
                  <a16:creationId xmlns:a16="http://schemas.microsoft.com/office/drawing/2014/main" id="{0789D1AB-5764-88CA-0BF2-E11AC0026AEC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059;p57">
              <a:extLst>
                <a:ext uri="{FF2B5EF4-FFF2-40B4-BE49-F238E27FC236}">
                  <a16:creationId xmlns:a16="http://schemas.microsoft.com/office/drawing/2014/main" id="{3320A5A6-116F-15B8-FDD9-419E9412866D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060;p57">
              <a:extLst>
                <a:ext uri="{FF2B5EF4-FFF2-40B4-BE49-F238E27FC236}">
                  <a16:creationId xmlns:a16="http://schemas.microsoft.com/office/drawing/2014/main" id="{7F1D8C9E-CA4D-8777-15C1-758EAA7559E4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061;p57">
              <a:extLst>
                <a:ext uri="{FF2B5EF4-FFF2-40B4-BE49-F238E27FC236}">
                  <a16:creationId xmlns:a16="http://schemas.microsoft.com/office/drawing/2014/main" id="{E0D380CF-3153-BBEC-42A0-9BF520A5B08D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062;p57">
              <a:extLst>
                <a:ext uri="{FF2B5EF4-FFF2-40B4-BE49-F238E27FC236}">
                  <a16:creationId xmlns:a16="http://schemas.microsoft.com/office/drawing/2014/main" id="{674D62C1-A6ED-7AAF-741E-7979E79CDF69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063;p57">
              <a:extLst>
                <a:ext uri="{FF2B5EF4-FFF2-40B4-BE49-F238E27FC236}">
                  <a16:creationId xmlns:a16="http://schemas.microsoft.com/office/drawing/2014/main" id="{F8A9792C-3785-8148-C662-903BCC2D1D9A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064;p57">
              <a:extLst>
                <a:ext uri="{FF2B5EF4-FFF2-40B4-BE49-F238E27FC236}">
                  <a16:creationId xmlns:a16="http://schemas.microsoft.com/office/drawing/2014/main" id="{90CA2465-6C80-47D2-EF9D-0FCF2FFA772F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065;p57">
              <a:extLst>
                <a:ext uri="{FF2B5EF4-FFF2-40B4-BE49-F238E27FC236}">
                  <a16:creationId xmlns:a16="http://schemas.microsoft.com/office/drawing/2014/main" id="{2058D9D8-D71A-8D17-439B-E5F825E289C8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066;p57">
              <a:extLst>
                <a:ext uri="{FF2B5EF4-FFF2-40B4-BE49-F238E27FC236}">
                  <a16:creationId xmlns:a16="http://schemas.microsoft.com/office/drawing/2014/main" id="{17591728-6FE7-055E-EF02-BAE67435E30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067;p57">
              <a:extLst>
                <a:ext uri="{FF2B5EF4-FFF2-40B4-BE49-F238E27FC236}">
                  <a16:creationId xmlns:a16="http://schemas.microsoft.com/office/drawing/2014/main" id="{46FB0257-747E-5D02-DEA6-0644D4E9EA9E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068;p57">
              <a:extLst>
                <a:ext uri="{FF2B5EF4-FFF2-40B4-BE49-F238E27FC236}">
                  <a16:creationId xmlns:a16="http://schemas.microsoft.com/office/drawing/2014/main" id="{4776423E-AF0C-0D43-C07F-5751F7FC0793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069;p57">
              <a:extLst>
                <a:ext uri="{FF2B5EF4-FFF2-40B4-BE49-F238E27FC236}">
                  <a16:creationId xmlns:a16="http://schemas.microsoft.com/office/drawing/2014/main" id="{54BAB47E-4330-3428-E950-254748A7389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070;p57">
              <a:extLst>
                <a:ext uri="{FF2B5EF4-FFF2-40B4-BE49-F238E27FC236}">
                  <a16:creationId xmlns:a16="http://schemas.microsoft.com/office/drawing/2014/main" id="{17691126-6914-8629-1506-8648E4873D27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071;p57">
              <a:extLst>
                <a:ext uri="{FF2B5EF4-FFF2-40B4-BE49-F238E27FC236}">
                  <a16:creationId xmlns:a16="http://schemas.microsoft.com/office/drawing/2014/main" id="{010947F8-F5F7-ED56-19AE-8392BEFD7090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072;p57">
              <a:extLst>
                <a:ext uri="{FF2B5EF4-FFF2-40B4-BE49-F238E27FC236}">
                  <a16:creationId xmlns:a16="http://schemas.microsoft.com/office/drawing/2014/main" id="{DD74E57E-82DE-D29D-F855-9E615B33CE07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073;p57">
              <a:extLst>
                <a:ext uri="{FF2B5EF4-FFF2-40B4-BE49-F238E27FC236}">
                  <a16:creationId xmlns:a16="http://schemas.microsoft.com/office/drawing/2014/main" id="{8CDF31A9-3CF6-0B24-CAC5-C6976AD39129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074;p57">
              <a:extLst>
                <a:ext uri="{FF2B5EF4-FFF2-40B4-BE49-F238E27FC236}">
                  <a16:creationId xmlns:a16="http://schemas.microsoft.com/office/drawing/2014/main" id="{DBEFDABC-31DC-B80F-3C50-C8E6A9DDB3BA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075;p57">
              <a:extLst>
                <a:ext uri="{FF2B5EF4-FFF2-40B4-BE49-F238E27FC236}">
                  <a16:creationId xmlns:a16="http://schemas.microsoft.com/office/drawing/2014/main" id="{01F4D1CC-1FBA-DFBB-099D-8B1355629254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076;p57">
              <a:extLst>
                <a:ext uri="{FF2B5EF4-FFF2-40B4-BE49-F238E27FC236}">
                  <a16:creationId xmlns:a16="http://schemas.microsoft.com/office/drawing/2014/main" id="{CAC217FE-27DF-2FC0-50E7-C9C869931DA2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077;p57">
              <a:extLst>
                <a:ext uri="{FF2B5EF4-FFF2-40B4-BE49-F238E27FC236}">
                  <a16:creationId xmlns:a16="http://schemas.microsoft.com/office/drawing/2014/main" id="{2117FEE1-8E0D-47ED-6023-347297F7BD0A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078;p57">
              <a:extLst>
                <a:ext uri="{FF2B5EF4-FFF2-40B4-BE49-F238E27FC236}">
                  <a16:creationId xmlns:a16="http://schemas.microsoft.com/office/drawing/2014/main" id="{036BA39F-57A5-D615-DD65-BB739BA599DA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079;p57">
              <a:extLst>
                <a:ext uri="{FF2B5EF4-FFF2-40B4-BE49-F238E27FC236}">
                  <a16:creationId xmlns:a16="http://schemas.microsoft.com/office/drawing/2014/main" id="{0ACD4725-52BC-AD2A-B848-AA5E1F7C8B65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080;p57">
              <a:extLst>
                <a:ext uri="{FF2B5EF4-FFF2-40B4-BE49-F238E27FC236}">
                  <a16:creationId xmlns:a16="http://schemas.microsoft.com/office/drawing/2014/main" id="{FC4BC6BF-C557-5D2C-F7B3-925AA096F015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5" name="Google Shape;840;p57">
            <a:extLst>
              <a:ext uri="{FF2B5EF4-FFF2-40B4-BE49-F238E27FC236}">
                <a16:creationId xmlns:a16="http://schemas.microsoft.com/office/drawing/2014/main" id="{4D3DAC74-950D-7E2E-CC98-7575481A8569}"/>
              </a:ext>
            </a:extLst>
          </p:cNvPr>
          <p:cNvGrpSpPr/>
          <p:nvPr userDrawn="1"/>
        </p:nvGrpSpPr>
        <p:grpSpPr>
          <a:xfrm rot="10800000">
            <a:off x="10531456" y="-183995"/>
            <a:ext cx="2802053" cy="871493"/>
            <a:chOff x="731831" y="1315631"/>
            <a:chExt cx="2101540" cy="653620"/>
          </a:xfrm>
          <a:solidFill>
            <a:schemeClr val="accent4"/>
          </a:solidFill>
        </p:grpSpPr>
        <p:sp>
          <p:nvSpPr>
            <p:cNvPr id="246" name="Google Shape;841;p57">
              <a:extLst>
                <a:ext uri="{FF2B5EF4-FFF2-40B4-BE49-F238E27FC236}">
                  <a16:creationId xmlns:a16="http://schemas.microsoft.com/office/drawing/2014/main" id="{AA660D5F-E20E-5D52-F36C-62B903640E1D}"/>
                </a:ext>
              </a:extLst>
            </p:cNvPr>
            <p:cNvSpPr/>
            <p:nvPr/>
          </p:nvSpPr>
          <p:spPr>
            <a:xfrm>
              <a:off x="9741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842;p57">
              <a:extLst>
                <a:ext uri="{FF2B5EF4-FFF2-40B4-BE49-F238E27FC236}">
                  <a16:creationId xmlns:a16="http://schemas.microsoft.com/office/drawing/2014/main" id="{A88285FD-9615-BDED-C95F-FBA8C932A2CF}"/>
                </a:ext>
              </a:extLst>
            </p:cNvPr>
            <p:cNvSpPr/>
            <p:nvPr/>
          </p:nvSpPr>
          <p:spPr>
            <a:xfrm>
              <a:off x="9741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843;p57">
              <a:extLst>
                <a:ext uri="{FF2B5EF4-FFF2-40B4-BE49-F238E27FC236}">
                  <a16:creationId xmlns:a16="http://schemas.microsoft.com/office/drawing/2014/main" id="{D9902F8A-033A-BDE1-E0D2-CE0C8EA81600}"/>
                </a:ext>
              </a:extLst>
            </p:cNvPr>
            <p:cNvSpPr/>
            <p:nvPr/>
          </p:nvSpPr>
          <p:spPr>
            <a:xfrm>
              <a:off x="109381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844;p57">
              <a:extLst>
                <a:ext uri="{FF2B5EF4-FFF2-40B4-BE49-F238E27FC236}">
                  <a16:creationId xmlns:a16="http://schemas.microsoft.com/office/drawing/2014/main" id="{6ADC06D7-18E1-E7B2-265E-051AF9B9C8E9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845;p57">
              <a:extLst>
                <a:ext uri="{FF2B5EF4-FFF2-40B4-BE49-F238E27FC236}">
                  <a16:creationId xmlns:a16="http://schemas.microsoft.com/office/drawing/2014/main" id="{F6E7036D-0EC2-86D2-1D78-70BD5E67F53D}"/>
                </a:ext>
              </a:extLst>
            </p:cNvPr>
            <p:cNvSpPr/>
            <p:nvPr/>
          </p:nvSpPr>
          <p:spPr>
            <a:xfrm>
              <a:off x="731831" y="1315631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846;p57">
              <a:extLst>
                <a:ext uri="{FF2B5EF4-FFF2-40B4-BE49-F238E27FC236}">
                  <a16:creationId xmlns:a16="http://schemas.microsoft.com/office/drawing/2014/main" id="{96B2FE27-677E-224C-DEF7-1272D567FDD7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847;p57">
              <a:extLst>
                <a:ext uri="{FF2B5EF4-FFF2-40B4-BE49-F238E27FC236}">
                  <a16:creationId xmlns:a16="http://schemas.microsoft.com/office/drawing/2014/main" id="{78EC11F5-7D55-D174-D03B-CB10758AF7B9}"/>
                </a:ext>
              </a:extLst>
            </p:cNvPr>
            <p:cNvSpPr/>
            <p:nvPr/>
          </p:nvSpPr>
          <p:spPr>
            <a:xfrm>
              <a:off x="851473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848;p57">
              <a:extLst>
                <a:ext uri="{FF2B5EF4-FFF2-40B4-BE49-F238E27FC236}">
                  <a16:creationId xmlns:a16="http://schemas.microsoft.com/office/drawing/2014/main" id="{36AC639D-B262-99F0-5D32-1761E54DA81E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849;p57">
              <a:extLst>
                <a:ext uri="{FF2B5EF4-FFF2-40B4-BE49-F238E27FC236}">
                  <a16:creationId xmlns:a16="http://schemas.microsoft.com/office/drawing/2014/main" id="{E71D1A6B-AD89-5D65-5115-A515B35DD16E}"/>
                </a:ext>
              </a:extLst>
            </p:cNvPr>
            <p:cNvSpPr/>
            <p:nvPr/>
          </p:nvSpPr>
          <p:spPr>
            <a:xfrm>
              <a:off x="1458427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850;p57">
              <a:extLst>
                <a:ext uri="{FF2B5EF4-FFF2-40B4-BE49-F238E27FC236}">
                  <a16:creationId xmlns:a16="http://schemas.microsoft.com/office/drawing/2014/main" id="{932C97FD-4BD6-AE91-C910-F02DEBFF56CC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851;p57">
              <a:extLst>
                <a:ext uri="{FF2B5EF4-FFF2-40B4-BE49-F238E27FC236}">
                  <a16:creationId xmlns:a16="http://schemas.microsoft.com/office/drawing/2014/main" id="{2DF427CC-A679-F469-2BD2-5FDBEA607EBE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852;p57">
              <a:extLst>
                <a:ext uri="{FF2B5EF4-FFF2-40B4-BE49-F238E27FC236}">
                  <a16:creationId xmlns:a16="http://schemas.microsoft.com/office/drawing/2014/main" id="{EA122DAE-EFBE-3536-B0DA-895DF73A00A5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53;p57">
              <a:extLst>
                <a:ext uri="{FF2B5EF4-FFF2-40B4-BE49-F238E27FC236}">
                  <a16:creationId xmlns:a16="http://schemas.microsoft.com/office/drawing/2014/main" id="{A2C648B7-5AED-0106-3ABB-7AE968377CB6}"/>
                </a:ext>
              </a:extLst>
            </p:cNvPr>
            <p:cNvSpPr/>
            <p:nvPr/>
          </p:nvSpPr>
          <p:spPr>
            <a:xfrm>
              <a:off x="121609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54;p57">
              <a:extLst>
                <a:ext uri="{FF2B5EF4-FFF2-40B4-BE49-F238E27FC236}">
                  <a16:creationId xmlns:a16="http://schemas.microsoft.com/office/drawing/2014/main" id="{E7ABE75A-022B-ABD9-1357-C0B5361BB02B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55;p57">
              <a:extLst>
                <a:ext uri="{FF2B5EF4-FFF2-40B4-BE49-F238E27FC236}">
                  <a16:creationId xmlns:a16="http://schemas.microsoft.com/office/drawing/2014/main" id="{654ADAB9-423B-2183-3C09-06EF66B2B3B0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56;p57">
              <a:extLst>
                <a:ext uri="{FF2B5EF4-FFF2-40B4-BE49-F238E27FC236}">
                  <a16:creationId xmlns:a16="http://schemas.microsoft.com/office/drawing/2014/main" id="{79823196-165F-9A3E-DC8F-537D21C23FA4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57;p57">
              <a:extLst>
                <a:ext uri="{FF2B5EF4-FFF2-40B4-BE49-F238E27FC236}">
                  <a16:creationId xmlns:a16="http://schemas.microsoft.com/office/drawing/2014/main" id="{704436F0-77AC-9ABC-C58E-EA6B71820208}"/>
                </a:ext>
              </a:extLst>
            </p:cNvPr>
            <p:cNvSpPr/>
            <p:nvPr/>
          </p:nvSpPr>
          <p:spPr>
            <a:xfrm>
              <a:off x="974168" y="14370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58;p57">
              <a:extLst>
                <a:ext uri="{FF2B5EF4-FFF2-40B4-BE49-F238E27FC236}">
                  <a16:creationId xmlns:a16="http://schemas.microsoft.com/office/drawing/2014/main" id="{CDDB46D8-E907-52C6-560F-1639902487C2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59;p57">
              <a:extLst>
                <a:ext uri="{FF2B5EF4-FFF2-40B4-BE49-F238E27FC236}">
                  <a16:creationId xmlns:a16="http://schemas.microsoft.com/office/drawing/2014/main" id="{335487EB-6022-D9EE-B8CE-BC5216325BB3}"/>
                </a:ext>
              </a:extLst>
            </p:cNvPr>
            <p:cNvSpPr/>
            <p:nvPr/>
          </p:nvSpPr>
          <p:spPr>
            <a:xfrm>
              <a:off x="109381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60;p57">
              <a:extLst>
                <a:ext uri="{FF2B5EF4-FFF2-40B4-BE49-F238E27FC236}">
                  <a16:creationId xmlns:a16="http://schemas.microsoft.com/office/drawing/2014/main" id="{9CB8D1B7-C322-06BC-AF79-D8611C9E2EEB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61;p57">
              <a:extLst>
                <a:ext uri="{FF2B5EF4-FFF2-40B4-BE49-F238E27FC236}">
                  <a16:creationId xmlns:a16="http://schemas.microsoft.com/office/drawing/2014/main" id="{DE5962E0-F37B-816D-C64F-AC3CC8A45025}"/>
                </a:ext>
              </a:extLst>
            </p:cNvPr>
            <p:cNvSpPr/>
            <p:nvPr/>
          </p:nvSpPr>
          <p:spPr>
            <a:xfrm>
              <a:off x="731831" y="1437031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62;p57">
              <a:extLst>
                <a:ext uri="{FF2B5EF4-FFF2-40B4-BE49-F238E27FC236}">
                  <a16:creationId xmlns:a16="http://schemas.microsoft.com/office/drawing/2014/main" id="{8869B897-3E39-303C-E690-7C690A13EA46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63;p57">
              <a:extLst>
                <a:ext uri="{FF2B5EF4-FFF2-40B4-BE49-F238E27FC236}">
                  <a16:creationId xmlns:a16="http://schemas.microsoft.com/office/drawing/2014/main" id="{EB299015-6C9B-8E9C-D2B1-95BFDE6945D1}"/>
                </a:ext>
              </a:extLst>
            </p:cNvPr>
            <p:cNvSpPr/>
            <p:nvPr/>
          </p:nvSpPr>
          <p:spPr>
            <a:xfrm>
              <a:off x="851473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64;p57">
              <a:extLst>
                <a:ext uri="{FF2B5EF4-FFF2-40B4-BE49-F238E27FC236}">
                  <a16:creationId xmlns:a16="http://schemas.microsoft.com/office/drawing/2014/main" id="{A219D083-7DD7-DA40-2459-F8118D8B6BBA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65;p57">
              <a:extLst>
                <a:ext uri="{FF2B5EF4-FFF2-40B4-BE49-F238E27FC236}">
                  <a16:creationId xmlns:a16="http://schemas.microsoft.com/office/drawing/2014/main" id="{0021339C-94BF-00FA-7C15-B331C8CCC6E6}"/>
                </a:ext>
              </a:extLst>
            </p:cNvPr>
            <p:cNvSpPr/>
            <p:nvPr/>
          </p:nvSpPr>
          <p:spPr>
            <a:xfrm>
              <a:off x="1458427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66;p57">
              <a:extLst>
                <a:ext uri="{FF2B5EF4-FFF2-40B4-BE49-F238E27FC236}">
                  <a16:creationId xmlns:a16="http://schemas.microsoft.com/office/drawing/2014/main" id="{ED69413F-B1FB-01DD-8A60-332F2DE90D68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67;p57">
              <a:extLst>
                <a:ext uri="{FF2B5EF4-FFF2-40B4-BE49-F238E27FC236}">
                  <a16:creationId xmlns:a16="http://schemas.microsoft.com/office/drawing/2014/main" id="{3D4BE34D-F275-89C3-36AF-196031F7AE52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868;p57">
              <a:extLst>
                <a:ext uri="{FF2B5EF4-FFF2-40B4-BE49-F238E27FC236}">
                  <a16:creationId xmlns:a16="http://schemas.microsoft.com/office/drawing/2014/main" id="{9E7D487F-B2C7-967B-1583-117E6FE545AA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869;p57">
              <a:extLst>
                <a:ext uri="{FF2B5EF4-FFF2-40B4-BE49-F238E27FC236}">
                  <a16:creationId xmlns:a16="http://schemas.microsoft.com/office/drawing/2014/main" id="{D97A98E4-A4C6-7DF7-6644-B69E3E3C8F37}"/>
                </a:ext>
              </a:extLst>
            </p:cNvPr>
            <p:cNvSpPr/>
            <p:nvPr/>
          </p:nvSpPr>
          <p:spPr>
            <a:xfrm>
              <a:off x="121609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870;p57">
              <a:extLst>
                <a:ext uri="{FF2B5EF4-FFF2-40B4-BE49-F238E27FC236}">
                  <a16:creationId xmlns:a16="http://schemas.microsoft.com/office/drawing/2014/main" id="{7D1724F7-1CFC-C2E9-72DB-18567D582133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871;p57">
              <a:extLst>
                <a:ext uri="{FF2B5EF4-FFF2-40B4-BE49-F238E27FC236}">
                  <a16:creationId xmlns:a16="http://schemas.microsoft.com/office/drawing/2014/main" id="{6F07E4EC-ED84-A635-9F09-B8BBB14781E1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872;p57">
              <a:extLst>
                <a:ext uri="{FF2B5EF4-FFF2-40B4-BE49-F238E27FC236}">
                  <a16:creationId xmlns:a16="http://schemas.microsoft.com/office/drawing/2014/main" id="{B1F2C4F5-4130-9C60-5D66-D050D0761FEB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873;p57">
              <a:extLst>
                <a:ext uri="{FF2B5EF4-FFF2-40B4-BE49-F238E27FC236}">
                  <a16:creationId xmlns:a16="http://schemas.microsoft.com/office/drawing/2014/main" id="{DC6E3026-35EE-B2F2-A3B0-D13B015DEF9F}"/>
                </a:ext>
              </a:extLst>
            </p:cNvPr>
            <p:cNvSpPr/>
            <p:nvPr/>
          </p:nvSpPr>
          <p:spPr>
            <a:xfrm>
              <a:off x="9741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874;p57">
              <a:extLst>
                <a:ext uri="{FF2B5EF4-FFF2-40B4-BE49-F238E27FC236}">
                  <a16:creationId xmlns:a16="http://schemas.microsoft.com/office/drawing/2014/main" id="{D4AAF89C-6610-B282-FBA4-44295A4E3456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875;p57">
              <a:extLst>
                <a:ext uri="{FF2B5EF4-FFF2-40B4-BE49-F238E27FC236}">
                  <a16:creationId xmlns:a16="http://schemas.microsoft.com/office/drawing/2014/main" id="{A597487F-A570-8029-F5BB-2EEDD2B9AC7A}"/>
                </a:ext>
              </a:extLst>
            </p:cNvPr>
            <p:cNvSpPr/>
            <p:nvPr/>
          </p:nvSpPr>
          <p:spPr>
            <a:xfrm>
              <a:off x="109381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876;p57">
              <a:extLst>
                <a:ext uri="{FF2B5EF4-FFF2-40B4-BE49-F238E27FC236}">
                  <a16:creationId xmlns:a16="http://schemas.microsoft.com/office/drawing/2014/main" id="{7DCA0D3D-3C6E-691F-4BB6-02E3A4CB4727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877;p57">
              <a:extLst>
                <a:ext uri="{FF2B5EF4-FFF2-40B4-BE49-F238E27FC236}">
                  <a16:creationId xmlns:a16="http://schemas.microsoft.com/office/drawing/2014/main" id="{AB217E3D-CC67-6828-E6C3-9F331FAE6C9F}"/>
                </a:ext>
              </a:extLst>
            </p:cNvPr>
            <p:cNvSpPr/>
            <p:nvPr/>
          </p:nvSpPr>
          <p:spPr>
            <a:xfrm>
              <a:off x="731831" y="1558408"/>
              <a:ext cx="47082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878;p57">
              <a:extLst>
                <a:ext uri="{FF2B5EF4-FFF2-40B4-BE49-F238E27FC236}">
                  <a16:creationId xmlns:a16="http://schemas.microsoft.com/office/drawing/2014/main" id="{B71A8FE3-5C65-BA2E-7174-0E744AFD673A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879;p57">
              <a:extLst>
                <a:ext uri="{FF2B5EF4-FFF2-40B4-BE49-F238E27FC236}">
                  <a16:creationId xmlns:a16="http://schemas.microsoft.com/office/drawing/2014/main" id="{B399FAB7-FA54-085F-1B0A-3AA867FBE585}"/>
                </a:ext>
              </a:extLst>
            </p:cNvPr>
            <p:cNvSpPr/>
            <p:nvPr/>
          </p:nvSpPr>
          <p:spPr>
            <a:xfrm>
              <a:off x="851473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880;p57">
              <a:extLst>
                <a:ext uri="{FF2B5EF4-FFF2-40B4-BE49-F238E27FC236}">
                  <a16:creationId xmlns:a16="http://schemas.microsoft.com/office/drawing/2014/main" id="{9DB3143D-12AF-0469-DB48-F814DA867482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881;p57">
              <a:extLst>
                <a:ext uri="{FF2B5EF4-FFF2-40B4-BE49-F238E27FC236}">
                  <a16:creationId xmlns:a16="http://schemas.microsoft.com/office/drawing/2014/main" id="{50CF8E10-D813-616C-A924-33885DA2F59C}"/>
                </a:ext>
              </a:extLst>
            </p:cNvPr>
            <p:cNvSpPr/>
            <p:nvPr/>
          </p:nvSpPr>
          <p:spPr>
            <a:xfrm>
              <a:off x="1458427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882;p57">
              <a:extLst>
                <a:ext uri="{FF2B5EF4-FFF2-40B4-BE49-F238E27FC236}">
                  <a16:creationId xmlns:a16="http://schemas.microsoft.com/office/drawing/2014/main" id="{C94FEA28-3562-65C1-4930-FEBE37D4268B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883;p57">
              <a:extLst>
                <a:ext uri="{FF2B5EF4-FFF2-40B4-BE49-F238E27FC236}">
                  <a16:creationId xmlns:a16="http://schemas.microsoft.com/office/drawing/2014/main" id="{D14C93DA-202A-B7C7-91BD-150459F1ADFB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884;p57">
              <a:extLst>
                <a:ext uri="{FF2B5EF4-FFF2-40B4-BE49-F238E27FC236}">
                  <a16:creationId xmlns:a16="http://schemas.microsoft.com/office/drawing/2014/main" id="{03EDD533-D9B6-B92D-8F1C-397D56BBED56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885;p57">
              <a:extLst>
                <a:ext uri="{FF2B5EF4-FFF2-40B4-BE49-F238E27FC236}">
                  <a16:creationId xmlns:a16="http://schemas.microsoft.com/office/drawing/2014/main" id="{C8584D79-0924-8E2D-D726-70CC8870AD2B}"/>
                </a:ext>
              </a:extLst>
            </p:cNvPr>
            <p:cNvSpPr/>
            <p:nvPr/>
          </p:nvSpPr>
          <p:spPr>
            <a:xfrm>
              <a:off x="121609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886;p57">
              <a:extLst>
                <a:ext uri="{FF2B5EF4-FFF2-40B4-BE49-F238E27FC236}">
                  <a16:creationId xmlns:a16="http://schemas.microsoft.com/office/drawing/2014/main" id="{A64F5375-9663-1387-C7D1-A9F31C0610B9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887;p57">
              <a:extLst>
                <a:ext uri="{FF2B5EF4-FFF2-40B4-BE49-F238E27FC236}">
                  <a16:creationId xmlns:a16="http://schemas.microsoft.com/office/drawing/2014/main" id="{F1885887-E371-29D1-00D8-79B16DF0A3C7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888;p57">
              <a:extLst>
                <a:ext uri="{FF2B5EF4-FFF2-40B4-BE49-F238E27FC236}">
                  <a16:creationId xmlns:a16="http://schemas.microsoft.com/office/drawing/2014/main" id="{30AC5571-6EA6-54A0-1F07-05B75320A5C0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889;p57">
              <a:extLst>
                <a:ext uri="{FF2B5EF4-FFF2-40B4-BE49-F238E27FC236}">
                  <a16:creationId xmlns:a16="http://schemas.microsoft.com/office/drawing/2014/main" id="{7F915CA0-6689-2131-C5CC-5ADED635CBA3}"/>
                </a:ext>
              </a:extLst>
            </p:cNvPr>
            <p:cNvSpPr/>
            <p:nvPr/>
          </p:nvSpPr>
          <p:spPr>
            <a:xfrm>
              <a:off x="9741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890;p57">
              <a:extLst>
                <a:ext uri="{FF2B5EF4-FFF2-40B4-BE49-F238E27FC236}">
                  <a16:creationId xmlns:a16="http://schemas.microsoft.com/office/drawing/2014/main" id="{79E48AD6-3F2A-A5F8-FE98-6F3F8D2F8D4C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891;p57">
              <a:extLst>
                <a:ext uri="{FF2B5EF4-FFF2-40B4-BE49-F238E27FC236}">
                  <a16:creationId xmlns:a16="http://schemas.microsoft.com/office/drawing/2014/main" id="{CE710EC0-E18C-E423-BD61-172009CC1F15}"/>
                </a:ext>
              </a:extLst>
            </p:cNvPr>
            <p:cNvSpPr/>
            <p:nvPr/>
          </p:nvSpPr>
          <p:spPr>
            <a:xfrm>
              <a:off x="109381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892;p57">
              <a:extLst>
                <a:ext uri="{FF2B5EF4-FFF2-40B4-BE49-F238E27FC236}">
                  <a16:creationId xmlns:a16="http://schemas.microsoft.com/office/drawing/2014/main" id="{BDD5FE5D-3F55-7D97-8160-689C5A62F6EB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893;p57">
              <a:extLst>
                <a:ext uri="{FF2B5EF4-FFF2-40B4-BE49-F238E27FC236}">
                  <a16:creationId xmlns:a16="http://schemas.microsoft.com/office/drawing/2014/main" id="{AF446D60-42E5-4AFB-5D1A-88A2DDEDBEA0}"/>
                </a:ext>
              </a:extLst>
            </p:cNvPr>
            <p:cNvSpPr/>
            <p:nvPr/>
          </p:nvSpPr>
          <p:spPr>
            <a:xfrm>
              <a:off x="731831" y="1679808"/>
              <a:ext cx="47082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894;p57">
              <a:extLst>
                <a:ext uri="{FF2B5EF4-FFF2-40B4-BE49-F238E27FC236}">
                  <a16:creationId xmlns:a16="http://schemas.microsoft.com/office/drawing/2014/main" id="{557C7582-5A73-2506-A841-5565EF35526A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895;p57">
              <a:extLst>
                <a:ext uri="{FF2B5EF4-FFF2-40B4-BE49-F238E27FC236}">
                  <a16:creationId xmlns:a16="http://schemas.microsoft.com/office/drawing/2014/main" id="{F61EA96A-F48E-23AC-B6C8-CDBD30D9569D}"/>
                </a:ext>
              </a:extLst>
            </p:cNvPr>
            <p:cNvSpPr/>
            <p:nvPr/>
          </p:nvSpPr>
          <p:spPr>
            <a:xfrm>
              <a:off x="851473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896;p57">
              <a:extLst>
                <a:ext uri="{FF2B5EF4-FFF2-40B4-BE49-F238E27FC236}">
                  <a16:creationId xmlns:a16="http://schemas.microsoft.com/office/drawing/2014/main" id="{E6AD9EBF-549E-3ED8-7CF1-A61E1A31F336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897;p57">
              <a:extLst>
                <a:ext uri="{FF2B5EF4-FFF2-40B4-BE49-F238E27FC236}">
                  <a16:creationId xmlns:a16="http://schemas.microsoft.com/office/drawing/2014/main" id="{D5E4A9BC-ED93-8850-BED3-7CDBA3962CF2}"/>
                </a:ext>
              </a:extLst>
            </p:cNvPr>
            <p:cNvSpPr/>
            <p:nvPr/>
          </p:nvSpPr>
          <p:spPr>
            <a:xfrm>
              <a:off x="1458427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898;p57">
              <a:extLst>
                <a:ext uri="{FF2B5EF4-FFF2-40B4-BE49-F238E27FC236}">
                  <a16:creationId xmlns:a16="http://schemas.microsoft.com/office/drawing/2014/main" id="{CC168CF6-2F5C-7DC5-4E80-F27D7EAA7E7E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899;p57">
              <a:extLst>
                <a:ext uri="{FF2B5EF4-FFF2-40B4-BE49-F238E27FC236}">
                  <a16:creationId xmlns:a16="http://schemas.microsoft.com/office/drawing/2014/main" id="{A8FDBFF4-10D7-EC9C-5032-52FD920DC33E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900;p57">
              <a:extLst>
                <a:ext uri="{FF2B5EF4-FFF2-40B4-BE49-F238E27FC236}">
                  <a16:creationId xmlns:a16="http://schemas.microsoft.com/office/drawing/2014/main" id="{066BDF46-C0D0-FAE2-7B4E-E42BB6A05B22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901;p57">
              <a:extLst>
                <a:ext uri="{FF2B5EF4-FFF2-40B4-BE49-F238E27FC236}">
                  <a16:creationId xmlns:a16="http://schemas.microsoft.com/office/drawing/2014/main" id="{44E36DFF-DC4A-1896-83FD-5FF8395E66A6}"/>
                </a:ext>
              </a:extLst>
            </p:cNvPr>
            <p:cNvSpPr/>
            <p:nvPr/>
          </p:nvSpPr>
          <p:spPr>
            <a:xfrm>
              <a:off x="121609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902;p57">
              <a:extLst>
                <a:ext uri="{FF2B5EF4-FFF2-40B4-BE49-F238E27FC236}">
                  <a16:creationId xmlns:a16="http://schemas.microsoft.com/office/drawing/2014/main" id="{AEEC131C-F310-A0E1-7506-B0215943C826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903;p57">
              <a:extLst>
                <a:ext uri="{FF2B5EF4-FFF2-40B4-BE49-F238E27FC236}">
                  <a16:creationId xmlns:a16="http://schemas.microsoft.com/office/drawing/2014/main" id="{41141375-BCE5-D0D2-AFE6-53F88AFEBEC7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904;p57">
              <a:extLst>
                <a:ext uri="{FF2B5EF4-FFF2-40B4-BE49-F238E27FC236}">
                  <a16:creationId xmlns:a16="http://schemas.microsoft.com/office/drawing/2014/main" id="{27BCDED0-FA4C-52C1-3F01-DAEB77067365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905;p57">
              <a:extLst>
                <a:ext uri="{FF2B5EF4-FFF2-40B4-BE49-F238E27FC236}">
                  <a16:creationId xmlns:a16="http://schemas.microsoft.com/office/drawing/2014/main" id="{319B91FB-AE0A-5FDC-341C-C5A49871A8D4}"/>
                </a:ext>
              </a:extLst>
            </p:cNvPr>
            <p:cNvSpPr/>
            <p:nvPr/>
          </p:nvSpPr>
          <p:spPr>
            <a:xfrm>
              <a:off x="9741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906;p57">
              <a:extLst>
                <a:ext uri="{FF2B5EF4-FFF2-40B4-BE49-F238E27FC236}">
                  <a16:creationId xmlns:a16="http://schemas.microsoft.com/office/drawing/2014/main" id="{47B1C3E9-7430-8AD1-D729-FEB3B2F3BE70}"/>
                </a:ext>
              </a:extLst>
            </p:cNvPr>
            <p:cNvSpPr/>
            <p:nvPr/>
          </p:nvSpPr>
          <p:spPr>
            <a:xfrm>
              <a:off x="9741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907;p57">
              <a:extLst>
                <a:ext uri="{FF2B5EF4-FFF2-40B4-BE49-F238E27FC236}">
                  <a16:creationId xmlns:a16="http://schemas.microsoft.com/office/drawing/2014/main" id="{96AB9D5B-4BFE-D099-5546-885DA1E8D9AE}"/>
                </a:ext>
              </a:extLst>
            </p:cNvPr>
            <p:cNvSpPr/>
            <p:nvPr/>
          </p:nvSpPr>
          <p:spPr>
            <a:xfrm>
              <a:off x="109381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908;p57">
              <a:extLst>
                <a:ext uri="{FF2B5EF4-FFF2-40B4-BE49-F238E27FC236}">
                  <a16:creationId xmlns:a16="http://schemas.microsoft.com/office/drawing/2014/main" id="{EF053F83-59CB-FE6F-897D-4ACB4A1B39E2}"/>
                </a:ext>
              </a:extLst>
            </p:cNvPr>
            <p:cNvSpPr/>
            <p:nvPr/>
          </p:nvSpPr>
          <p:spPr>
            <a:xfrm>
              <a:off x="109381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909;p57">
              <a:extLst>
                <a:ext uri="{FF2B5EF4-FFF2-40B4-BE49-F238E27FC236}">
                  <a16:creationId xmlns:a16="http://schemas.microsoft.com/office/drawing/2014/main" id="{4571150E-76AA-D395-E49A-8D2BFFB371E7}"/>
                </a:ext>
              </a:extLst>
            </p:cNvPr>
            <p:cNvSpPr/>
            <p:nvPr/>
          </p:nvSpPr>
          <p:spPr>
            <a:xfrm>
              <a:off x="731831" y="18016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910;p57">
              <a:extLst>
                <a:ext uri="{FF2B5EF4-FFF2-40B4-BE49-F238E27FC236}">
                  <a16:creationId xmlns:a16="http://schemas.microsoft.com/office/drawing/2014/main" id="{8E75F187-3CC9-3A7C-E9B3-C3C949840B73}"/>
                </a:ext>
              </a:extLst>
            </p:cNvPr>
            <p:cNvSpPr/>
            <p:nvPr/>
          </p:nvSpPr>
          <p:spPr>
            <a:xfrm>
              <a:off x="731831" y="1923047"/>
              <a:ext cx="47082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911;p57">
              <a:extLst>
                <a:ext uri="{FF2B5EF4-FFF2-40B4-BE49-F238E27FC236}">
                  <a16:creationId xmlns:a16="http://schemas.microsoft.com/office/drawing/2014/main" id="{179AE6D7-C530-3EFD-B1FD-554723B9013F}"/>
                </a:ext>
              </a:extLst>
            </p:cNvPr>
            <p:cNvSpPr/>
            <p:nvPr/>
          </p:nvSpPr>
          <p:spPr>
            <a:xfrm>
              <a:off x="851473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912;p57">
              <a:extLst>
                <a:ext uri="{FF2B5EF4-FFF2-40B4-BE49-F238E27FC236}">
                  <a16:creationId xmlns:a16="http://schemas.microsoft.com/office/drawing/2014/main" id="{B3CB650F-B213-453F-5A5D-BD7624E778D3}"/>
                </a:ext>
              </a:extLst>
            </p:cNvPr>
            <p:cNvSpPr/>
            <p:nvPr/>
          </p:nvSpPr>
          <p:spPr>
            <a:xfrm>
              <a:off x="851473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913;p57">
              <a:extLst>
                <a:ext uri="{FF2B5EF4-FFF2-40B4-BE49-F238E27FC236}">
                  <a16:creationId xmlns:a16="http://schemas.microsoft.com/office/drawing/2014/main" id="{0B6E5875-2A8C-3C16-929A-D1CAFC3C6AD4}"/>
                </a:ext>
              </a:extLst>
            </p:cNvPr>
            <p:cNvSpPr/>
            <p:nvPr/>
          </p:nvSpPr>
          <p:spPr>
            <a:xfrm>
              <a:off x="1458427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914;p57">
              <a:extLst>
                <a:ext uri="{FF2B5EF4-FFF2-40B4-BE49-F238E27FC236}">
                  <a16:creationId xmlns:a16="http://schemas.microsoft.com/office/drawing/2014/main" id="{39F1C516-A96E-D8C4-CC82-545968B240CC}"/>
                </a:ext>
              </a:extLst>
            </p:cNvPr>
            <p:cNvSpPr/>
            <p:nvPr/>
          </p:nvSpPr>
          <p:spPr>
            <a:xfrm>
              <a:off x="1458427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915;p57">
              <a:extLst>
                <a:ext uri="{FF2B5EF4-FFF2-40B4-BE49-F238E27FC236}">
                  <a16:creationId xmlns:a16="http://schemas.microsoft.com/office/drawing/2014/main" id="{CE046F4F-D38B-1336-611D-CAD03F47CBB9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916;p57">
              <a:extLst>
                <a:ext uri="{FF2B5EF4-FFF2-40B4-BE49-F238E27FC236}">
                  <a16:creationId xmlns:a16="http://schemas.microsoft.com/office/drawing/2014/main" id="{A4BEC6A6-2296-CA8F-BC0D-E7040674C8A0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917;p57">
              <a:extLst>
                <a:ext uri="{FF2B5EF4-FFF2-40B4-BE49-F238E27FC236}">
                  <a16:creationId xmlns:a16="http://schemas.microsoft.com/office/drawing/2014/main" id="{EAFF50CF-0847-F753-EB2F-F434AE1B7658}"/>
                </a:ext>
              </a:extLst>
            </p:cNvPr>
            <p:cNvSpPr/>
            <p:nvPr/>
          </p:nvSpPr>
          <p:spPr>
            <a:xfrm>
              <a:off x="121609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918;p57">
              <a:extLst>
                <a:ext uri="{FF2B5EF4-FFF2-40B4-BE49-F238E27FC236}">
                  <a16:creationId xmlns:a16="http://schemas.microsoft.com/office/drawing/2014/main" id="{46387FCB-6150-81F3-E6FA-84E8DA227756}"/>
                </a:ext>
              </a:extLst>
            </p:cNvPr>
            <p:cNvSpPr/>
            <p:nvPr/>
          </p:nvSpPr>
          <p:spPr>
            <a:xfrm>
              <a:off x="121609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919;p57">
              <a:extLst>
                <a:ext uri="{FF2B5EF4-FFF2-40B4-BE49-F238E27FC236}">
                  <a16:creationId xmlns:a16="http://schemas.microsoft.com/office/drawing/2014/main" id="{219D305B-DD57-D77D-3E9A-35431DC7BAD2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920;p57">
              <a:extLst>
                <a:ext uri="{FF2B5EF4-FFF2-40B4-BE49-F238E27FC236}">
                  <a16:creationId xmlns:a16="http://schemas.microsoft.com/office/drawing/2014/main" id="{D98A0267-53F8-FBC0-2FD6-743EB93EC012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921;p57">
              <a:extLst>
                <a:ext uri="{FF2B5EF4-FFF2-40B4-BE49-F238E27FC236}">
                  <a16:creationId xmlns:a16="http://schemas.microsoft.com/office/drawing/2014/main" id="{61BD663B-CE0B-3B2A-3DEC-35743C183C82}"/>
                </a:ext>
              </a:extLst>
            </p:cNvPr>
            <p:cNvSpPr/>
            <p:nvPr/>
          </p:nvSpPr>
          <p:spPr>
            <a:xfrm>
              <a:off x="157807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922;p57">
              <a:extLst>
                <a:ext uri="{FF2B5EF4-FFF2-40B4-BE49-F238E27FC236}">
                  <a16:creationId xmlns:a16="http://schemas.microsoft.com/office/drawing/2014/main" id="{E3B76340-F0C7-01A4-711F-E649401BC1E3}"/>
                </a:ext>
              </a:extLst>
            </p:cNvPr>
            <p:cNvSpPr/>
            <p:nvPr/>
          </p:nvSpPr>
          <p:spPr>
            <a:xfrm>
              <a:off x="157807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923;p57">
              <a:extLst>
                <a:ext uri="{FF2B5EF4-FFF2-40B4-BE49-F238E27FC236}">
                  <a16:creationId xmlns:a16="http://schemas.microsoft.com/office/drawing/2014/main" id="{11AAD718-7420-70E9-F45B-1A5E7A96B890}"/>
                </a:ext>
              </a:extLst>
            </p:cNvPr>
            <p:cNvSpPr/>
            <p:nvPr/>
          </p:nvSpPr>
          <p:spPr>
            <a:xfrm>
              <a:off x="169815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9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924;p57">
              <a:extLst>
                <a:ext uri="{FF2B5EF4-FFF2-40B4-BE49-F238E27FC236}">
                  <a16:creationId xmlns:a16="http://schemas.microsoft.com/office/drawing/2014/main" id="{F5BA5E46-6783-95F1-2A2A-D65EC97907DF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925;p57">
              <a:extLst>
                <a:ext uri="{FF2B5EF4-FFF2-40B4-BE49-F238E27FC236}">
                  <a16:creationId xmlns:a16="http://schemas.microsoft.com/office/drawing/2014/main" id="{7D781D9F-ED94-ACED-2E9A-9532474B79B7}"/>
                </a:ext>
              </a:extLst>
            </p:cNvPr>
            <p:cNvSpPr/>
            <p:nvPr/>
          </p:nvSpPr>
          <p:spPr>
            <a:xfrm>
              <a:off x="1335709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926;p57">
              <a:extLst>
                <a:ext uri="{FF2B5EF4-FFF2-40B4-BE49-F238E27FC236}">
                  <a16:creationId xmlns:a16="http://schemas.microsoft.com/office/drawing/2014/main" id="{5A5E7C9E-1FD9-6D8E-244A-49F8AD4E124D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927;p57">
              <a:extLst>
                <a:ext uri="{FF2B5EF4-FFF2-40B4-BE49-F238E27FC236}">
                  <a16:creationId xmlns:a16="http://schemas.microsoft.com/office/drawing/2014/main" id="{D41D828C-92D3-11B5-72D1-25C4884DA0C5}"/>
                </a:ext>
              </a:extLst>
            </p:cNvPr>
            <p:cNvSpPr/>
            <p:nvPr/>
          </p:nvSpPr>
          <p:spPr>
            <a:xfrm>
              <a:off x="145579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928;p57">
              <a:extLst>
                <a:ext uri="{FF2B5EF4-FFF2-40B4-BE49-F238E27FC236}">
                  <a16:creationId xmlns:a16="http://schemas.microsoft.com/office/drawing/2014/main" id="{E83495BB-4384-3FF4-720F-FA284E7F041A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929;p57">
              <a:extLst>
                <a:ext uri="{FF2B5EF4-FFF2-40B4-BE49-F238E27FC236}">
                  <a16:creationId xmlns:a16="http://schemas.microsoft.com/office/drawing/2014/main" id="{B9CE33AA-AD00-557D-5274-370EBD254A85}"/>
                </a:ext>
              </a:extLst>
            </p:cNvPr>
            <p:cNvSpPr/>
            <p:nvPr/>
          </p:nvSpPr>
          <p:spPr>
            <a:xfrm>
              <a:off x="2062328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930;p57">
              <a:extLst>
                <a:ext uri="{FF2B5EF4-FFF2-40B4-BE49-F238E27FC236}">
                  <a16:creationId xmlns:a16="http://schemas.microsoft.com/office/drawing/2014/main" id="{17593D56-91EA-B9FD-DD8F-FF1416808885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931;p57">
              <a:extLst>
                <a:ext uri="{FF2B5EF4-FFF2-40B4-BE49-F238E27FC236}">
                  <a16:creationId xmlns:a16="http://schemas.microsoft.com/office/drawing/2014/main" id="{6C7DEF2A-FBB2-F3F4-8283-A397890FD463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932;p57">
              <a:extLst>
                <a:ext uri="{FF2B5EF4-FFF2-40B4-BE49-F238E27FC236}">
                  <a16:creationId xmlns:a16="http://schemas.microsoft.com/office/drawing/2014/main" id="{DCC30024-D2D6-D6C5-B21D-8843121C3153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933;p57">
              <a:extLst>
                <a:ext uri="{FF2B5EF4-FFF2-40B4-BE49-F238E27FC236}">
                  <a16:creationId xmlns:a16="http://schemas.microsoft.com/office/drawing/2014/main" id="{5BC218CD-3FC4-7CCC-8E94-73226ACE6953}"/>
                </a:ext>
              </a:extLst>
            </p:cNvPr>
            <p:cNvSpPr/>
            <p:nvPr/>
          </p:nvSpPr>
          <p:spPr>
            <a:xfrm>
              <a:off x="1819968" y="1315631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1009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934;p57">
              <a:extLst>
                <a:ext uri="{FF2B5EF4-FFF2-40B4-BE49-F238E27FC236}">
                  <a16:creationId xmlns:a16="http://schemas.microsoft.com/office/drawing/2014/main" id="{F2EF6D4A-97DD-F666-8547-6AAA113B409B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935;p57">
              <a:extLst>
                <a:ext uri="{FF2B5EF4-FFF2-40B4-BE49-F238E27FC236}">
                  <a16:creationId xmlns:a16="http://schemas.microsoft.com/office/drawing/2014/main" id="{804D29E2-E594-53B3-E50E-29F644CB5C98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936;p57">
              <a:extLst>
                <a:ext uri="{FF2B5EF4-FFF2-40B4-BE49-F238E27FC236}">
                  <a16:creationId xmlns:a16="http://schemas.microsoft.com/office/drawing/2014/main" id="{BB010D77-1F1A-9C17-732A-A66771B6A180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937;p57">
              <a:extLst>
                <a:ext uri="{FF2B5EF4-FFF2-40B4-BE49-F238E27FC236}">
                  <a16:creationId xmlns:a16="http://schemas.microsoft.com/office/drawing/2014/main" id="{88D56BD8-D4F4-E7F4-D33E-62F77C81C93B}"/>
                </a:ext>
              </a:extLst>
            </p:cNvPr>
            <p:cNvSpPr/>
            <p:nvPr/>
          </p:nvSpPr>
          <p:spPr>
            <a:xfrm>
              <a:off x="157807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938;p57">
              <a:extLst>
                <a:ext uri="{FF2B5EF4-FFF2-40B4-BE49-F238E27FC236}">
                  <a16:creationId xmlns:a16="http://schemas.microsoft.com/office/drawing/2014/main" id="{36DB35E3-4747-788D-14C7-80C835A08705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939;p57">
              <a:extLst>
                <a:ext uri="{FF2B5EF4-FFF2-40B4-BE49-F238E27FC236}">
                  <a16:creationId xmlns:a16="http://schemas.microsoft.com/office/drawing/2014/main" id="{C7321509-C6FA-4D81-3433-0A6B0DF01301}"/>
                </a:ext>
              </a:extLst>
            </p:cNvPr>
            <p:cNvSpPr/>
            <p:nvPr/>
          </p:nvSpPr>
          <p:spPr>
            <a:xfrm>
              <a:off x="169815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940;p57">
              <a:extLst>
                <a:ext uri="{FF2B5EF4-FFF2-40B4-BE49-F238E27FC236}">
                  <a16:creationId xmlns:a16="http://schemas.microsoft.com/office/drawing/2014/main" id="{0D990075-0145-E1A1-13F1-6F776DE767D2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941;p57">
              <a:extLst>
                <a:ext uri="{FF2B5EF4-FFF2-40B4-BE49-F238E27FC236}">
                  <a16:creationId xmlns:a16="http://schemas.microsoft.com/office/drawing/2014/main" id="{5FDA937E-013F-B302-E54F-864620D13F9A}"/>
                </a:ext>
              </a:extLst>
            </p:cNvPr>
            <p:cNvSpPr/>
            <p:nvPr/>
          </p:nvSpPr>
          <p:spPr>
            <a:xfrm>
              <a:off x="1335709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942;p57">
              <a:extLst>
                <a:ext uri="{FF2B5EF4-FFF2-40B4-BE49-F238E27FC236}">
                  <a16:creationId xmlns:a16="http://schemas.microsoft.com/office/drawing/2014/main" id="{07F6AE04-7CD9-D5D6-8BBD-74B0B745E411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943;p57">
              <a:extLst>
                <a:ext uri="{FF2B5EF4-FFF2-40B4-BE49-F238E27FC236}">
                  <a16:creationId xmlns:a16="http://schemas.microsoft.com/office/drawing/2014/main" id="{97DCBEFA-3595-F835-C7C7-8B8165C5ED52}"/>
                </a:ext>
              </a:extLst>
            </p:cNvPr>
            <p:cNvSpPr/>
            <p:nvPr/>
          </p:nvSpPr>
          <p:spPr>
            <a:xfrm>
              <a:off x="145579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944;p57">
              <a:extLst>
                <a:ext uri="{FF2B5EF4-FFF2-40B4-BE49-F238E27FC236}">
                  <a16:creationId xmlns:a16="http://schemas.microsoft.com/office/drawing/2014/main" id="{D4BF348E-AC46-FF20-33D9-FDF09F873B6D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945;p57">
              <a:extLst>
                <a:ext uri="{FF2B5EF4-FFF2-40B4-BE49-F238E27FC236}">
                  <a16:creationId xmlns:a16="http://schemas.microsoft.com/office/drawing/2014/main" id="{DAF94266-1926-BD32-271F-72148E0C596E}"/>
                </a:ext>
              </a:extLst>
            </p:cNvPr>
            <p:cNvSpPr/>
            <p:nvPr/>
          </p:nvSpPr>
          <p:spPr>
            <a:xfrm>
              <a:off x="2062328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946;p57">
              <a:extLst>
                <a:ext uri="{FF2B5EF4-FFF2-40B4-BE49-F238E27FC236}">
                  <a16:creationId xmlns:a16="http://schemas.microsoft.com/office/drawing/2014/main" id="{BB9A561B-C409-3355-6AFD-7A8549164A36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947;p57">
              <a:extLst>
                <a:ext uri="{FF2B5EF4-FFF2-40B4-BE49-F238E27FC236}">
                  <a16:creationId xmlns:a16="http://schemas.microsoft.com/office/drawing/2014/main" id="{82229852-6422-EA83-DB82-07F46EF963BE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948;p57">
              <a:extLst>
                <a:ext uri="{FF2B5EF4-FFF2-40B4-BE49-F238E27FC236}">
                  <a16:creationId xmlns:a16="http://schemas.microsoft.com/office/drawing/2014/main" id="{DC08CDD6-9B5C-87EC-AEC4-D9FAAE643BB6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949;p57">
              <a:extLst>
                <a:ext uri="{FF2B5EF4-FFF2-40B4-BE49-F238E27FC236}">
                  <a16:creationId xmlns:a16="http://schemas.microsoft.com/office/drawing/2014/main" id="{4CDF3915-FA6F-46EA-CFE0-989ADA934B96}"/>
                </a:ext>
              </a:extLst>
            </p:cNvPr>
            <p:cNvSpPr/>
            <p:nvPr/>
          </p:nvSpPr>
          <p:spPr>
            <a:xfrm>
              <a:off x="1819968" y="1437031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80" y="2016"/>
                    <a:pt x="2036" y="1560"/>
                    <a:pt x="2036" y="1008"/>
                  </a:cubicBezTo>
                  <a:cubicBezTo>
                    <a:pt x="2036" y="457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950;p57">
              <a:extLst>
                <a:ext uri="{FF2B5EF4-FFF2-40B4-BE49-F238E27FC236}">
                  <a16:creationId xmlns:a16="http://schemas.microsoft.com/office/drawing/2014/main" id="{318916FA-B5A3-6E88-502A-5DB756B7E862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951;p57">
              <a:extLst>
                <a:ext uri="{FF2B5EF4-FFF2-40B4-BE49-F238E27FC236}">
                  <a16:creationId xmlns:a16="http://schemas.microsoft.com/office/drawing/2014/main" id="{A0C43AE5-0C65-835F-6F41-7064CFFE96FF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952;p57">
              <a:extLst>
                <a:ext uri="{FF2B5EF4-FFF2-40B4-BE49-F238E27FC236}">
                  <a16:creationId xmlns:a16="http://schemas.microsoft.com/office/drawing/2014/main" id="{4B683CC6-4066-49CA-9C4C-F06167D64F07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953;p57">
              <a:extLst>
                <a:ext uri="{FF2B5EF4-FFF2-40B4-BE49-F238E27FC236}">
                  <a16:creationId xmlns:a16="http://schemas.microsoft.com/office/drawing/2014/main" id="{7DCE0D20-4F2D-C739-EE80-510E29A140BE}"/>
                </a:ext>
              </a:extLst>
            </p:cNvPr>
            <p:cNvSpPr/>
            <p:nvPr/>
          </p:nvSpPr>
          <p:spPr>
            <a:xfrm>
              <a:off x="157807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954;p57">
              <a:extLst>
                <a:ext uri="{FF2B5EF4-FFF2-40B4-BE49-F238E27FC236}">
                  <a16:creationId xmlns:a16="http://schemas.microsoft.com/office/drawing/2014/main" id="{3A3DD4DE-D136-47B1-C766-1F128E32B284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955;p57">
              <a:extLst>
                <a:ext uri="{FF2B5EF4-FFF2-40B4-BE49-F238E27FC236}">
                  <a16:creationId xmlns:a16="http://schemas.microsoft.com/office/drawing/2014/main" id="{21D7ABD5-E62E-C774-EAF5-806E9E294764}"/>
                </a:ext>
              </a:extLst>
            </p:cNvPr>
            <p:cNvSpPr/>
            <p:nvPr/>
          </p:nvSpPr>
          <p:spPr>
            <a:xfrm>
              <a:off x="169815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1"/>
                    <a:pt x="438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956;p57">
              <a:extLst>
                <a:ext uri="{FF2B5EF4-FFF2-40B4-BE49-F238E27FC236}">
                  <a16:creationId xmlns:a16="http://schemas.microsoft.com/office/drawing/2014/main" id="{C06B3F59-3214-1B9E-D988-882AFF921550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957;p57">
              <a:extLst>
                <a:ext uri="{FF2B5EF4-FFF2-40B4-BE49-F238E27FC236}">
                  <a16:creationId xmlns:a16="http://schemas.microsoft.com/office/drawing/2014/main" id="{8238E032-8148-57DE-609C-C8291B249C4A}"/>
                </a:ext>
              </a:extLst>
            </p:cNvPr>
            <p:cNvSpPr/>
            <p:nvPr/>
          </p:nvSpPr>
          <p:spPr>
            <a:xfrm>
              <a:off x="1335709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958;p57">
              <a:extLst>
                <a:ext uri="{FF2B5EF4-FFF2-40B4-BE49-F238E27FC236}">
                  <a16:creationId xmlns:a16="http://schemas.microsoft.com/office/drawing/2014/main" id="{D06B3E66-CFF5-FBF1-9A90-DC8CED235DCC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959;p57">
              <a:extLst>
                <a:ext uri="{FF2B5EF4-FFF2-40B4-BE49-F238E27FC236}">
                  <a16:creationId xmlns:a16="http://schemas.microsoft.com/office/drawing/2014/main" id="{67350AF8-77BB-7AE4-2BEF-185D1FDF7C95}"/>
                </a:ext>
              </a:extLst>
            </p:cNvPr>
            <p:cNvSpPr/>
            <p:nvPr/>
          </p:nvSpPr>
          <p:spPr>
            <a:xfrm>
              <a:off x="145579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960;p57">
              <a:extLst>
                <a:ext uri="{FF2B5EF4-FFF2-40B4-BE49-F238E27FC236}">
                  <a16:creationId xmlns:a16="http://schemas.microsoft.com/office/drawing/2014/main" id="{F07625CA-A92B-1C67-927C-75D5ECA84E3C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961;p57">
              <a:extLst>
                <a:ext uri="{FF2B5EF4-FFF2-40B4-BE49-F238E27FC236}">
                  <a16:creationId xmlns:a16="http://schemas.microsoft.com/office/drawing/2014/main" id="{D64F9B38-E752-17F5-4BA4-54AE13EB7188}"/>
                </a:ext>
              </a:extLst>
            </p:cNvPr>
            <p:cNvSpPr/>
            <p:nvPr/>
          </p:nvSpPr>
          <p:spPr>
            <a:xfrm>
              <a:off x="2062328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962;p57">
              <a:extLst>
                <a:ext uri="{FF2B5EF4-FFF2-40B4-BE49-F238E27FC236}">
                  <a16:creationId xmlns:a16="http://schemas.microsoft.com/office/drawing/2014/main" id="{B83EE2C5-399D-9A1A-9E77-E6CF5CC09788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963;p57">
              <a:extLst>
                <a:ext uri="{FF2B5EF4-FFF2-40B4-BE49-F238E27FC236}">
                  <a16:creationId xmlns:a16="http://schemas.microsoft.com/office/drawing/2014/main" id="{28E28F25-29EF-8F70-D5A2-F62C42C96FD1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964;p57">
              <a:extLst>
                <a:ext uri="{FF2B5EF4-FFF2-40B4-BE49-F238E27FC236}">
                  <a16:creationId xmlns:a16="http://schemas.microsoft.com/office/drawing/2014/main" id="{3AEC56C5-F778-863D-74AD-2DDD6B430676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965;p57">
              <a:extLst>
                <a:ext uri="{FF2B5EF4-FFF2-40B4-BE49-F238E27FC236}">
                  <a16:creationId xmlns:a16="http://schemas.microsoft.com/office/drawing/2014/main" id="{FE55CDC6-C943-082A-9323-BC0C6A59723A}"/>
                </a:ext>
              </a:extLst>
            </p:cNvPr>
            <p:cNvSpPr/>
            <p:nvPr/>
          </p:nvSpPr>
          <p:spPr>
            <a:xfrm>
              <a:off x="1819968" y="1558408"/>
              <a:ext cx="47106" cy="46666"/>
            </a:xfrm>
            <a:custGeom>
              <a:avLst/>
              <a:gdLst/>
              <a:ahLst/>
              <a:cxnLst/>
              <a:rect l="l" t="t" r="r" b="b"/>
              <a:pathLst>
                <a:path w="2037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80" y="2017"/>
                    <a:pt x="2036" y="1561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966;p57">
              <a:extLst>
                <a:ext uri="{FF2B5EF4-FFF2-40B4-BE49-F238E27FC236}">
                  <a16:creationId xmlns:a16="http://schemas.microsoft.com/office/drawing/2014/main" id="{C5B78E7B-F20E-5DCC-44C6-08CE9C6D2D39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967;p57">
              <a:extLst>
                <a:ext uri="{FF2B5EF4-FFF2-40B4-BE49-F238E27FC236}">
                  <a16:creationId xmlns:a16="http://schemas.microsoft.com/office/drawing/2014/main" id="{A8C38C96-F92E-227D-DC1E-DB295D24B0BC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968;p57">
              <a:extLst>
                <a:ext uri="{FF2B5EF4-FFF2-40B4-BE49-F238E27FC236}">
                  <a16:creationId xmlns:a16="http://schemas.microsoft.com/office/drawing/2014/main" id="{55697ECD-6FA8-7321-E780-DD9CDFC60415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969;p57">
              <a:extLst>
                <a:ext uri="{FF2B5EF4-FFF2-40B4-BE49-F238E27FC236}">
                  <a16:creationId xmlns:a16="http://schemas.microsoft.com/office/drawing/2014/main" id="{23105719-336C-031D-F4A5-172E423878E2}"/>
                </a:ext>
              </a:extLst>
            </p:cNvPr>
            <p:cNvSpPr/>
            <p:nvPr/>
          </p:nvSpPr>
          <p:spPr>
            <a:xfrm>
              <a:off x="157807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970;p57">
              <a:extLst>
                <a:ext uri="{FF2B5EF4-FFF2-40B4-BE49-F238E27FC236}">
                  <a16:creationId xmlns:a16="http://schemas.microsoft.com/office/drawing/2014/main" id="{47C39CB8-8D8E-8331-FBD2-3FC855261DC6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971;p57">
              <a:extLst>
                <a:ext uri="{FF2B5EF4-FFF2-40B4-BE49-F238E27FC236}">
                  <a16:creationId xmlns:a16="http://schemas.microsoft.com/office/drawing/2014/main" id="{E893C8E3-2BA4-13D5-985E-D49D00068E32}"/>
                </a:ext>
              </a:extLst>
            </p:cNvPr>
            <p:cNvSpPr/>
            <p:nvPr/>
          </p:nvSpPr>
          <p:spPr>
            <a:xfrm>
              <a:off x="169815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38" y="1"/>
                    <a:pt x="0" y="457"/>
                    <a:pt x="0" y="1009"/>
                  </a:cubicBezTo>
                  <a:cubicBezTo>
                    <a:pt x="0" y="1560"/>
                    <a:pt x="438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972;p57">
              <a:extLst>
                <a:ext uri="{FF2B5EF4-FFF2-40B4-BE49-F238E27FC236}">
                  <a16:creationId xmlns:a16="http://schemas.microsoft.com/office/drawing/2014/main" id="{132B57F3-A09A-C12E-C713-140282D3F077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973;p57">
              <a:extLst>
                <a:ext uri="{FF2B5EF4-FFF2-40B4-BE49-F238E27FC236}">
                  <a16:creationId xmlns:a16="http://schemas.microsoft.com/office/drawing/2014/main" id="{BB8D816A-E6A1-5794-0485-6317EF5B52F2}"/>
                </a:ext>
              </a:extLst>
            </p:cNvPr>
            <p:cNvSpPr/>
            <p:nvPr/>
          </p:nvSpPr>
          <p:spPr>
            <a:xfrm>
              <a:off x="1335709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974;p57">
              <a:extLst>
                <a:ext uri="{FF2B5EF4-FFF2-40B4-BE49-F238E27FC236}">
                  <a16:creationId xmlns:a16="http://schemas.microsoft.com/office/drawing/2014/main" id="{F8A07FEB-C637-3F5C-8EEC-87282540618C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975;p57">
              <a:extLst>
                <a:ext uri="{FF2B5EF4-FFF2-40B4-BE49-F238E27FC236}">
                  <a16:creationId xmlns:a16="http://schemas.microsoft.com/office/drawing/2014/main" id="{608533ED-8D01-FD03-68D2-1B3355678633}"/>
                </a:ext>
              </a:extLst>
            </p:cNvPr>
            <p:cNvSpPr/>
            <p:nvPr/>
          </p:nvSpPr>
          <p:spPr>
            <a:xfrm>
              <a:off x="145579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976;p57">
              <a:extLst>
                <a:ext uri="{FF2B5EF4-FFF2-40B4-BE49-F238E27FC236}">
                  <a16:creationId xmlns:a16="http://schemas.microsoft.com/office/drawing/2014/main" id="{FB4A0A69-84B8-FCDF-8AFF-5A72AC45B601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977;p57">
              <a:extLst>
                <a:ext uri="{FF2B5EF4-FFF2-40B4-BE49-F238E27FC236}">
                  <a16:creationId xmlns:a16="http://schemas.microsoft.com/office/drawing/2014/main" id="{BD02F1A7-954A-185D-023E-9AABD30CD1F0}"/>
                </a:ext>
              </a:extLst>
            </p:cNvPr>
            <p:cNvSpPr/>
            <p:nvPr/>
          </p:nvSpPr>
          <p:spPr>
            <a:xfrm>
              <a:off x="2062328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978;p57">
              <a:extLst>
                <a:ext uri="{FF2B5EF4-FFF2-40B4-BE49-F238E27FC236}">
                  <a16:creationId xmlns:a16="http://schemas.microsoft.com/office/drawing/2014/main" id="{8E3A00AC-BA0A-2082-6507-429F332358DB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979;p57">
              <a:extLst>
                <a:ext uri="{FF2B5EF4-FFF2-40B4-BE49-F238E27FC236}">
                  <a16:creationId xmlns:a16="http://schemas.microsoft.com/office/drawing/2014/main" id="{971E9DEF-CFB2-E0DB-37C7-159774D4F552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980;p57">
              <a:extLst>
                <a:ext uri="{FF2B5EF4-FFF2-40B4-BE49-F238E27FC236}">
                  <a16:creationId xmlns:a16="http://schemas.microsoft.com/office/drawing/2014/main" id="{DF8439F8-4C4D-3198-B1C6-34F328A84834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981;p57">
              <a:extLst>
                <a:ext uri="{FF2B5EF4-FFF2-40B4-BE49-F238E27FC236}">
                  <a16:creationId xmlns:a16="http://schemas.microsoft.com/office/drawing/2014/main" id="{05EB3833-A4D5-0F63-5F5E-AEF5E8E0E6A2}"/>
                </a:ext>
              </a:extLst>
            </p:cNvPr>
            <p:cNvSpPr/>
            <p:nvPr/>
          </p:nvSpPr>
          <p:spPr>
            <a:xfrm>
              <a:off x="1819968" y="1679808"/>
              <a:ext cx="47106" cy="46643"/>
            </a:xfrm>
            <a:custGeom>
              <a:avLst/>
              <a:gdLst/>
              <a:ahLst/>
              <a:cxnLst/>
              <a:rect l="l" t="t" r="r" b="b"/>
              <a:pathLst>
                <a:path w="2037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80" y="2017"/>
                    <a:pt x="2036" y="1560"/>
                    <a:pt x="2036" y="1009"/>
                  </a:cubicBezTo>
                  <a:cubicBezTo>
                    <a:pt x="2036" y="457"/>
                    <a:pt x="1580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982;p57">
              <a:extLst>
                <a:ext uri="{FF2B5EF4-FFF2-40B4-BE49-F238E27FC236}">
                  <a16:creationId xmlns:a16="http://schemas.microsoft.com/office/drawing/2014/main" id="{6475A0F2-1137-29E7-649D-EDDFDF826B2C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983;p57">
              <a:extLst>
                <a:ext uri="{FF2B5EF4-FFF2-40B4-BE49-F238E27FC236}">
                  <a16:creationId xmlns:a16="http://schemas.microsoft.com/office/drawing/2014/main" id="{D52BBB39-D4C9-700E-5695-DD987B49EF87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984;p57">
              <a:extLst>
                <a:ext uri="{FF2B5EF4-FFF2-40B4-BE49-F238E27FC236}">
                  <a16:creationId xmlns:a16="http://schemas.microsoft.com/office/drawing/2014/main" id="{BE989951-AEB9-2130-34DC-16C5101DF738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985;p57">
              <a:extLst>
                <a:ext uri="{FF2B5EF4-FFF2-40B4-BE49-F238E27FC236}">
                  <a16:creationId xmlns:a16="http://schemas.microsoft.com/office/drawing/2014/main" id="{8147493E-38F9-F58E-21E3-FAF8C5C3BAA4}"/>
                </a:ext>
              </a:extLst>
            </p:cNvPr>
            <p:cNvSpPr/>
            <p:nvPr/>
          </p:nvSpPr>
          <p:spPr>
            <a:xfrm>
              <a:off x="157807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986;p57">
              <a:extLst>
                <a:ext uri="{FF2B5EF4-FFF2-40B4-BE49-F238E27FC236}">
                  <a16:creationId xmlns:a16="http://schemas.microsoft.com/office/drawing/2014/main" id="{6C0AA7E4-4EA3-A8B4-8279-7815F8DD4AB8}"/>
                </a:ext>
              </a:extLst>
            </p:cNvPr>
            <p:cNvSpPr/>
            <p:nvPr/>
          </p:nvSpPr>
          <p:spPr>
            <a:xfrm>
              <a:off x="157807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987;p57">
              <a:extLst>
                <a:ext uri="{FF2B5EF4-FFF2-40B4-BE49-F238E27FC236}">
                  <a16:creationId xmlns:a16="http://schemas.microsoft.com/office/drawing/2014/main" id="{521FAAB3-B669-79D9-9EB0-38A522C28404}"/>
                </a:ext>
              </a:extLst>
            </p:cNvPr>
            <p:cNvSpPr/>
            <p:nvPr/>
          </p:nvSpPr>
          <p:spPr>
            <a:xfrm>
              <a:off x="169815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990"/>
                  </a:cubicBezTo>
                  <a:cubicBezTo>
                    <a:pt x="0" y="1560"/>
                    <a:pt x="438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988;p57">
              <a:extLst>
                <a:ext uri="{FF2B5EF4-FFF2-40B4-BE49-F238E27FC236}">
                  <a16:creationId xmlns:a16="http://schemas.microsoft.com/office/drawing/2014/main" id="{B668653E-6649-6CEB-25DF-701F496BD6F0}"/>
                </a:ext>
              </a:extLst>
            </p:cNvPr>
            <p:cNvSpPr/>
            <p:nvPr/>
          </p:nvSpPr>
          <p:spPr>
            <a:xfrm>
              <a:off x="169815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38" y="0"/>
                    <a:pt x="0" y="438"/>
                    <a:pt x="0" y="1008"/>
                  </a:cubicBezTo>
                  <a:cubicBezTo>
                    <a:pt x="0" y="1560"/>
                    <a:pt x="438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989;p57">
              <a:extLst>
                <a:ext uri="{FF2B5EF4-FFF2-40B4-BE49-F238E27FC236}">
                  <a16:creationId xmlns:a16="http://schemas.microsoft.com/office/drawing/2014/main" id="{62406040-553C-2955-73B0-6E5D0AE13C41}"/>
                </a:ext>
              </a:extLst>
            </p:cNvPr>
            <p:cNvSpPr/>
            <p:nvPr/>
          </p:nvSpPr>
          <p:spPr>
            <a:xfrm>
              <a:off x="1335709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990;p57">
              <a:extLst>
                <a:ext uri="{FF2B5EF4-FFF2-40B4-BE49-F238E27FC236}">
                  <a16:creationId xmlns:a16="http://schemas.microsoft.com/office/drawing/2014/main" id="{2739A2E4-97E3-E155-0AE9-38FAE5434685}"/>
                </a:ext>
              </a:extLst>
            </p:cNvPr>
            <p:cNvSpPr/>
            <p:nvPr/>
          </p:nvSpPr>
          <p:spPr>
            <a:xfrm>
              <a:off x="1335709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991;p57">
              <a:extLst>
                <a:ext uri="{FF2B5EF4-FFF2-40B4-BE49-F238E27FC236}">
                  <a16:creationId xmlns:a16="http://schemas.microsoft.com/office/drawing/2014/main" id="{8AB36409-169C-68B1-7D6F-594CDDB5A3D7}"/>
                </a:ext>
              </a:extLst>
            </p:cNvPr>
            <p:cNvSpPr/>
            <p:nvPr/>
          </p:nvSpPr>
          <p:spPr>
            <a:xfrm>
              <a:off x="145579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992;p57">
              <a:extLst>
                <a:ext uri="{FF2B5EF4-FFF2-40B4-BE49-F238E27FC236}">
                  <a16:creationId xmlns:a16="http://schemas.microsoft.com/office/drawing/2014/main" id="{877D5F77-CBB0-7C89-24D5-677F3BDC2B49}"/>
                </a:ext>
              </a:extLst>
            </p:cNvPr>
            <p:cNvSpPr/>
            <p:nvPr/>
          </p:nvSpPr>
          <p:spPr>
            <a:xfrm>
              <a:off x="145579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993;p57">
              <a:extLst>
                <a:ext uri="{FF2B5EF4-FFF2-40B4-BE49-F238E27FC236}">
                  <a16:creationId xmlns:a16="http://schemas.microsoft.com/office/drawing/2014/main" id="{77017A60-B165-665F-AEFF-0E9484EC2C5C}"/>
                </a:ext>
              </a:extLst>
            </p:cNvPr>
            <p:cNvSpPr/>
            <p:nvPr/>
          </p:nvSpPr>
          <p:spPr>
            <a:xfrm>
              <a:off x="2062328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994;p57">
              <a:extLst>
                <a:ext uri="{FF2B5EF4-FFF2-40B4-BE49-F238E27FC236}">
                  <a16:creationId xmlns:a16="http://schemas.microsoft.com/office/drawing/2014/main" id="{876185AB-57AD-501A-F0E8-51A2F6BDB68C}"/>
                </a:ext>
              </a:extLst>
            </p:cNvPr>
            <p:cNvSpPr/>
            <p:nvPr/>
          </p:nvSpPr>
          <p:spPr>
            <a:xfrm>
              <a:off x="2062328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995;p57">
              <a:extLst>
                <a:ext uri="{FF2B5EF4-FFF2-40B4-BE49-F238E27FC236}">
                  <a16:creationId xmlns:a16="http://schemas.microsoft.com/office/drawing/2014/main" id="{5CE69313-5234-A91E-0F42-3A72350CE6A0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996;p57">
              <a:extLst>
                <a:ext uri="{FF2B5EF4-FFF2-40B4-BE49-F238E27FC236}">
                  <a16:creationId xmlns:a16="http://schemas.microsoft.com/office/drawing/2014/main" id="{7F513437-1482-417D-6B9E-CFF67D6CBD09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997;p57">
              <a:extLst>
                <a:ext uri="{FF2B5EF4-FFF2-40B4-BE49-F238E27FC236}">
                  <a16:creationId xmlns:a16="http://schemas.microsoft.com/office/drawing/2014/main" id="{6E91D7C9-5658-2FD7-504A-4CCA56C0A82C}"/>
                </a:ext>
              </a:extLst>
            </p:cNvPr>
            <p:cNvSpPr/>
            <p:nvPr/>
          </p:nvSpPr>
          <p:spPr>
            <a:xfrm>
              <a:off x="1819968" y="18016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80" y="1998"/>
                    <a:pt x="2036" y="1560"/>
                    <a:pt x="2036" y="990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998;p57">
              <a:extLst>
                <a:ext uri="{FF2B5EF4-FFF2-40B4-BE49-F238E27FC236}">
                  <a16:creationId xmlns:a16="http://schemas.microsoft.com/office/drawing/2014/main" id="{267D7312-9714-D3DC-569F-81AC0CC77971}"/>
                </a:ext>
              </a:extLst>
            </p:cNvPr>
            <p:cNvSpPr/>
            <p:nvPr/>
          </p:nvSpPr>
          <p:spPr>
            <a:xfrm>
              <a:off x="1819968" y="1923047"/>
              <a:ext cx="47106" cy="46204"/>
            </a:xfrm>
            <a:custGeom>
              <a:avLst/>
              <a:gdLst/>
              <a:ahLst/>
              <a:cxnLst/>
              <a:rect l="l" t="t" r="r" b="b"/>
              <a:pathLst>
                <a:path w="2037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80" y="1997"/>
                    <a:pt x="2036" y="1560"/>
                    <a:pt x="2036" y="1008"/>
                  </a:cubicBezTo>
                  <a:cubicBezTo>
                    <a:pt x="2036" y="438"/>
                    <a:pt x="158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999;p57">
              <a:extLst>
                <a:ext uri="{FF2B5EF4-FFF2-40B4-BE49-F238E27FC236}">
                  <a16:creationId xmlns:a16="http://schemas.microsoft.com/office/drawing/2014/main" id="{504900BA-3526-C016-35F9-2F20477D9E66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1000;p57">
              <a:extLst>
                <a:ext uri="{FF2B5EF4-FFF2-40B4-BE49-F238E27FC236}">
                  <a16:creationId xmlns:a16="http://schemas.microsoft.com/office/drawing/2014/main" id="{D5481D0C-421B-1A98-35A2-23199430449E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1001;p57">
              <a:extLst>
                <a:ext uri="{FF2B5EF4-FFF2-40B4-BE49-F238E27FC236}">
                  <a16:creationId xmlns:a16="http://schemas.microsoft.com/office/drawing/2014/main" id="{54B76239-ACCD-E7B0-297E-313E23765515}"/>
                </a:ext>
              </a:extLst>
            </p:cNvPr>
            <p:cNvSpPr/>
            <p:nvPr/>
          </p:nvSpPr>
          <p:spPr>
            <a:xfrm>
              <a:off x="218241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1002;p57">
              <a:extLst>
                <a:ext uri="{FF2B5EF4-FFF2-40B4-BE49-F238E27FC236}">
                  <a16:creationId xmlns:a16="http://schemas.microsoft.com/office/drawing/2014/main" id="{868242C8-1AE6-6B1F-4F29-28B06D0DAE9E}"/>
                </a:ext>
              </a:extLst>
            </p:cNvPr>
            <p:cNvSpPr/>
            <p:nvPr/>
          </p:nvSpPr>
          <p:spPr>
            <a:xfrm>
              <a:off x="218241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1003;p57">
              <a:extLst>
                <a:ext uri="{FF2B5EF4-FFF2-40B4-BE49-F238E27FC236}">
                  <a16:creationId xmlns:a16="http://schemas.microsoft.com/office/drawing/2014/main" id="{0B64030F-7B38-DB77-71C7-0EA0A191F8A7}"/>
                </a:ext>
              </a:extLst>
            </p:cNvPr>
            <p:cNvSpPr/>
            <p:nvPr/>
          </p:nvSpPr>
          <p:spPr>
            <a:xfrm>
              <a:off x="230203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1004;p57">
              <a:extLst>
                <a:ext uri="{FF2B5EF4-FFF2-40B4-BE49-F238E27FC236}">
                  <a16:creationId xmlns:a16="http://schemas.microsoft.com/office/drawing/2014/main" id="{2DB903D4-245E-6CFA-635F-5F2CA9EDF00A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1005;p57">
              <a:extLst>
                <a:ext uri="{FF2B5EF4-FFF2-40B4-BE49-F238E27FC236}">
                  <a16:creationId xmlns:a16="http://schemas.microsoft.com/office/drawing/2014/main" id="{6BF7A711-FB05-8219-2409-D467F8A5A2BF}"/>
                </a:ext>
              </a:extLst>
            </p:cNvPr>
            <p:cNvSpPr/>
            <p:nvPr/>
          </p:nvSpPr>
          <p:spPr>
            <a:xfrm>
              <a:off x="1940050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1006;p57">
              <a:extLst>
                <a:ext uri="{FF2B5EF4-FFF2-40B4-BE49-F238E27FC236}">
                  <a16:creationId xmlns:a16="http://schemas.microsoft.com/office/drawing/2014/main" id="{BD6E0A26-73BE-D984-C972-46E813F8F920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1007;p57">
              <a:extLst>
                <a:ext uri="{FF2B5EF4-FFF2-40B4-BE49-F238E27FC236}">
                  <a16:creationId xmlns:a16="http://schemas.microsoft.com/office/drawing/2014/main" id="{6786BEFB-666F-5467-0EAD-CFDA07407FAF}"/>
                </a:ext>
              </a:extLst>
            </p:cNvPr>
            <p:cNvSpPr/>
            <p:nvPr/>
          </p:nvSpPr>
          <p:spPr>
            <a:xfrm>
              <a:off x="2059692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1008;p57">
              <a:extLst>
                <a:ext uri="{FF2B5EF4-FFF2-40B4-BE49-F238E27FC236}">
                  <a16:creationId xmlns:a16="http://schemas.microsoft.com/office/drawing/2014/main" id="{9D092341-07D8-34A5-78E1-51C4B603B5AC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1009;p57">
              <a:extLst>
                <a:ext uri="{FF2B5EF4-FFF2-40B4-BE49-F238E27FC236}">
                  <a16:creationId xmlns:a16="http://schemas.microsoft.com/office/drawing/2014/main" id="{3D81F516-7242-2883-66DF-C6E4A6928BB7}"/>
                </a:ext>
              </a:extLst>
            </p:cNvPr>
            <p:cNvSpPr/>
            <p:nvPr/>
          </p:nvSpPr>
          <p:spPr>
            <a:xfrm>
              <a:off x="266666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1010;p57">
              <a:extLst>
                <a:ext uri="{FF2B5EF4-FFF2-40B4-BE49-F238E27FC236}">
                  <a16:creationId xmlns:a16="http://schemas.microsoft.com/office/drawing/2014/main" id="{3705BDEC-8FFC-85EC-E1D9-5E54A725F48D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1011;p57">
              <a:extLst>
                <a:ext uri="{FF2B5EF4-FFF2-40B4-BE49-F238E27FC236}">
                  <a16:creationId xmlns:a16="http://schemas.microsoft.com/office/drawing/2014/main" id="{0B4DDEF3-D41A-8071-0A59-09731F60D427}"/>
                </a:ext>
              </a:extLst>
            </p:cNvPr>
            <p:cNvSpPr/>
            <p:nvPr/>
          </p:nvSpPr>
          <p:spPr>
            <a:xfrm>
              <a:off x="278628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1012;p57">
              <a:extLst>
                <a:ext uri="{FF2B5EF4-FFF2-40B4-BE49-F238E27FC236}">
                  <a16:creationId xmlns:a16="http://schemas.microsoft.com/office/drawing/2014/main" id="{2549D9FE-F1BB-AC3D-CB28-46A84377D77D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1013;p57">
              <a:extLst>
                <a:ext uri="{FF2B5EF4-FFF2-40B4-BE49-F238E27FC236}">
                  <a16:creationId xmlns:a16="http://schemas.microsoft.com/office/drawing/2014/main" id="{F46B423B-203E-B4E4-1EC9-345E1A2A5801}"/>
                </a:ext>
              </a:extLst>
            </p:cNvPr>
            <p:cNvSpPr/>
            <p:nvPr/>
          </p:nvSpPr>
          <p:spPr>
            <a:xfrm>
              <a:off x="2424309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9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1009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1014;p57">
              <a:extLst>
                <a:ext uri="{FF2B5EF4-FFF2-40B4-BE49-F238E27FC236}">
                  <a16:creationId xmlns:a16="http://schemas.microsoft.com/office/drawing/2014/main" id="{435B8558-5AAA-1F18-93C2-1C1CB5237234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1015;p57">
              <a:extLst>
                <a:ext uri="{FF2B5EF4-FFF2-40B4-BE49-F238E27FC236}">
                  <a16:creationId xmlns:a16="http://schemas.microsoft.com/office/drawing/2014/main" id="{C5649B94-7875-1C5F-AEFB-28455115D803}"/>
                </a:ext>
              </a:extLst>
            </p:cNvPr>
            <p:cNvSpPr/>
            <p:nvPr/>
          </p:nvSpPr>
          <p:spPr>
            <a:xfrm>
              <a:off x="2543951" y="13156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9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1009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1016;p57">
              <a:extLst>
                <a:ext uri="{FF2B5EF4-FFF2-40B4-BE49-F238E27FC236}">
                  <a16:creationId xmlns:a16="http://schemas.microsoft.com/office/drawing/2014/main" id="{B83D0B05-D113-1A25-ED5A-1BA755BE9CA1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1017;p57">
              <a:extLst>
                <a:ext uri="{FF2B5EF4-FFF2-40B4-BE49-F238E27FC236}">
                  <a16:creationId xmlns:a16="http://schemas.microsoft.com/office/drawing/2014/main" id="{6889F5EC-81D1-572A-6591-D6A20FDB26E5}"/>
                </a:ext>
              </a:extLst>
            </p:cNvPr>
            <p:cNvSpPr/>
            <p:nvPr/>
          </p:nvSpPr>
          <p:spPr>
            <a:xfrm>
              <a:off x="2182410" y="1437031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1018;p57">
              <a:extLst>
                <a:ext uri="{FF2B5EF4-FFF2-40B4-BE49-F238E27FC236}">
                  <a16:creationId xmlns:a16="http://schemas.microsoft.com/office/drawing/2014/main" id="{44B0ACF9-0A7F-9946-0755-5C93702F596F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1019;p57">
              <a:extLst>
                <a:ext uri="{FF2B5EF4-FFF2-40B4-BE49-F238E27FC236}">
                  <a16:creationId xmlns:a16="http://schemas.microsoft.com/office/drawing/2014/main" id="{ADCA1D0B-A6F1-167F-8388-4B9BE34B8B34}"/>
                </a:ext>
              </a:extLst>
            </p:cNvPr>
            <p:cNvSpPr/>
            <p:nvPr/>
          </p:nvSpPr>
          <p:spPr>
            <a:xfrm>
              <a:off x="230203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1020;p57">
              <a:extLst>
                <a:ext uri="{FF2B5EF4-FFF2-40B4-BE49-F238E27FC236}">
                  <a16:creationId xmlns:a16="http://schemas.microsoft.com/office/drawing/2014/main" id="{C0A33166-E18D-2154-95C1-7C6973CC6130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1021;p57">
              <a:extLst>
                <a:ext uri="{FF2B5EF4-FFF2-40B4-BE49-F238E27FC236}">
                  <a16:creationId xmlns:a16="http://schemas.microsoft.com/office/drawing/2014/main" id="{FE828895-BC50-6A77-5CDB-6B14CA4CA474}"/>
                </a:ext>
              </a:extLst>
            </p:cNvPr>
            <p:cNvSpPr/>
            <p:nvPr/>
          </p:nvSpPr>
          <p:spPr>
            <a:xfrm>
              <a:off x="1940050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1022;p57">
              <a:extLst>
                <a:ext uri="{FF2B5EF4-FFF2-40B4-BE49-F238E27FC236}">
                  <a16:creationId xmlns:a16="http://schemas.microsoft.com/office/drawing/2014/main" id="{2C7654E1-5A91-DE02-9C58-E92468FAC125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1023;p57">
              <a:extLst>
                <a:ext uri="{FF2B5EF4-FFF2-40B4-BE49-F238E27FC236}">
                  <a16:creationId xmlns:a16="http://schemas.microsoft.com/office/drawing/2014/main" id="{76BB310D-6586-E08C-67DC-9D553C5BAAED}"/>
                </a:ext>
              </a:extLst>
            </p:cNvPr>
            <p:cNvSpPr/>
            <p:nvPr/>
          </p:nvSpPr>
          <p:spPr>
            <a:xfrm>
              <a:off x="2059692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1024;p57">
              <a:extLst>
                <a:ext uri="{FF2B5EF4-FFF2-40B4-BE49-F238E27FC236}">
                  <a16:creationId xmlns:a16="http://schemas.microsoft.com/office/drawing/2014/main" id="{8F2F0FA4-51C8-BDFC-DFA2-FF618C7FCC1B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1025;p57">
              <a:extLst>
                <a:ext uri="{FF2B5EF4-FFF2-40B4-BE49-F238E27FC236}">
                  <a16:creationId xmlns:a16="http://schemas.microsoft.com/office/drawing/2014/main" id="{61362C90-F9B7-5581-85B2-8DDE1ADC0722}"/>
                </a:ext>
              </a:extLst>
            </p:cNvPr>
            <p:cNvSpPr/>
            <p:nvPr/>
          </p:nvSpPr>
          <p:spPr>
            <a:xfrm>
              <a:off x="266666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08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1026;p57">
              <a:extLst>
                <a:ext uri="{FF2B5EF4-FFF2-40B4-BE49-F238E27FC236}">
                  <a16:creationId xmlns:a16="http://schemas.microsoft.com/office/drawing/2014/main" id="{FC81A6ED-5784-AD58-EBE5-791BFF93136E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1027;p57">
              <a:extLst>
                <a:ext uri="{FF2B5EF4-FFF2-40B4-BE49-F238E27FC236}">
                  <a16:creationId xmlns:a16="http://schemas.microsoft.com/office/drawing/2014/main" id="{FA2446A5-0838-1D8B-9EDD-7DD4ACF1AF1A}"/>
                </a:ext>
              </a:extLst>
            </p:cNvPr>
            <p:cNvSpPr/>
            <p:nvPr/>
          </p:nvSpPr>
          <p:spPr>
            <a:xfrm>
              <a:off x="278628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28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1028;p57">
              <a:extLst>
                <a:ext uri="{FF2B5EF4-FFF2-40B4-BE49-F238E27FC236}">
                  <a16:creationId xmlns:a16="http://schemas.microsoft.com/office/drawing/2014/main" id="{A6883B5F-91F3-30A8-C3BE-4E26F3E7B7C6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1029;p57">
              <a:extLst>
                <a:ext uri="{FF2B5EF4-FFF2-40B4-BE49-F238E27FC236}">
                  <a16:creationId xmlns:a16="http://schemas.microsoft.com/office/drawing/2014/main" id="{A8B79245-7E42-3D33-E9AF-7FEA50DEDD3F}"/>
                </a:ext>
              </a:extLst>
            </p:cNvPr>
            <p:cNvSpPr/>
            <p:nvPr/>
          </p:nvSpPr>
          <p:spPr>
            <a:xfrm>
              <a:off x="2424309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2016"/>
                    <a:pt x="1009" y="2016"/>
                  </a:cubicBezTo>
                  <a:cubicBezTo>
                    <a:pt x="1579" y="2016"/>
                    <a:pt x="2036" y="1560"/>
                    <a:pt x="2036" y="1008"/>
                  </a:cubicBezTo>
                  <a:cubicBezTo>
                    <a:pt x="2036" y="457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1030;p57">
              <a:extLst>
                <a:ext uri="{FF2B5EF4-FFF2-40B4-BE49-F238E27FC236}">
                  <a16:creationId xmlns:a16="http://schemas.microsoft.com/office/drawing/2014/main" id="{01E51927-5456-70CB-806E-CA7A22CAC492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1031;p57">
              <a:extLst>
                <a:ext uri="{FF2B5EF4-FFF2-40B4-BE49-F238E27FC236}">
                  <a16:creationId xmlns:a16="http://schemas.microsoft.com/office/drawing/2014/main" id="{A8A3499C-3BD7-ECC4-6AD0-04FF0A84085C}"/>
                </a:ext>
              </a:extLst>
            </p:cNvPr>
            <p:cNvSpPr/>
            <p:nvPr/>
          </p:nvSpPr>
          <p:spPr>
            <a:xfrm>
              <a:off x="2543951" y="1437031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2016"/>
                    <a:pt x="1027" y="2016"/>
                  </a:cubicBezTo>
                  <a:cubicBezTo>
                    <a:pt x="1579" y="2016"/>
                    <a:pt x="2035" y="1560"/>
                    <a:pt x="2035" y="1008"/>
                  </a:cubicBezTo>
                  <a:cubicBezTo>
                    <a:pt x="2035" y="457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1032;p57">
              <a:extLst>
                <a:ext uri="{FF2B5EF4-FFF2-40B4-BE49-F238E27FC236}">
                  <a16:creationId xmlns:a16="http://schemas.microsoft.com/office/drawing/2014/main" id="{5A002C6E-8068-0804-3B24-12A4E0A56265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1033;p57">
              <a:extLst>
                <a:ext uri="{FF2B5EF4-FFF2-40B4-BE49-F238E27FC236}">
                  <a16:creationId xmlns:a16="http://schemas.microsoft.com/office/drawing/2014/main" id="{AA5E30FE-0D63-3EE2-D1EA-64059F8D4682}"/>
                </a:ext>
              </a:extLst>
            </p:cNvPr>
            <p:cNvSpPr/>
            <p:nvPr/>
          </p:nvSpPr>
          <p:spPr>
            <a:xfrm>
              <a:off x="218241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1034;p57">
              <a:extLst>
                <a:ext uri="{FF2B5EF4-FFF2-40B4-BE49-F238E27FC236}">
                  <a16:creationId xmlns:a16="http://schemas.microsoft.com/office/drawing/2014/main" id="{1F945545-1DB1-1588-DDD2-BD5DD73E4090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1035;p57">
              <a:extLst>
                <a:ext uri="{FF2B5EF4-FFF2-40B4-BE49-F238E27FC236}">
                  <a16:creationId xmlns:a16="http://schemas.microsoft.com/office/drawing/2014/main" id="{49E9C0B0-6473-FB20-533F-229FEC8F0D81}"/>
                </a:ext>
              </a:extLst>
            </p:cNvPr>
            <p:cNvSpPr/>
            <p:nvPr/>
          </p:nvSpPr>
          <p:spPr>
            <a:xfrm>
              <a:off x="230203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1036;p57">
              <a:extLst>
                <a:ext uri="{FF2B5EF4-FFF2-40B4-BE49-F238E27FC236}">
                  <a16:creationId xmlns:a16="http://schemas.microsoft.com/office/drawing/2014/main" id="{3CEC163F-0370-13ED-1F3B-40C1140B0C43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1037;p57">
              <a:extLst>
                <a:ext uri="{FF2B5EF4-FFF2-40B4-BE49-F238E27FC236}">
                  <a16:creationId xmlns:a16="http://schemas.microsoft.com/office/drawing/2014/main" id="{84B39F72-3742-3C90-4D31-E1B0CC6B3289}"/>
                </a:ext>
              </a:extLst>
            </p:cNvPr>
            <p:cNvSpPr/>
            <p:nvPr/>
          </p:nvSpPr>
          <p:spPr>
            <a:xfrm>
              <a:off x="1940050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1038;p57">
              <a:extLst>
                <a:ext uri="{FF2B5EF4-FFF2-40B4-BE49-F238E27FC236}">
                  <a16:creationId xmlns:a16="http://schemas.microsoft.com/office/drawing/2014/main" id="{173D1C37-82B1-6AA4-05DC-12D4D94AF66E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1039;p57">
              <a:extLst>
                <a:ext uri="{FF2B5EF4-FFF2-40B4-BE49-F238E27FC236}">
                  <a16:creationId xmlns:a16="http://schemas.microsoft.com/office/drawing/2014/main" id="{89E63F9A-1824-FC1C-0B96-FAE14E036910}"/>
                </a:ext>
              </a:extLst>
            </p:cNvPr>
            <p:cNvSpPr/>
            <p:nvPr/>
          </p:nvSpPr>
          <p:spPr>
            <a:xfrm>
              <a:off x="2059692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1040;p57">
              <a:extLst>
                <a:ext uri="{FF2B5EF4-FFF2-40B4-BE49-F238E27FC236}">
                  <a16:creationId xmlns:a16="http://schemas.microsoft.com/office/drawing/2014/main" id="{6BF81BD0-AA1B-F02B-6621-A28495E9D923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1041;p57">
              <a:extLst>
                <a:ext uri="{FF2B5EF4-FFF2-40B4-BE49-F238E27FC236}">
                  <a16:creationId xmlns:a16="http://schemas.microsoft.com/office/drawing/2014/main" id="{18F043FD-8F20-B5CD-C2A1-A2E6E12FD8BD}"/>
                </a:ext>
              </a:extLst>
            </p:cNvPr>
            <p:cNvSpPr/>
            <p:nvPr/>
          </p:nvSpPr>
          <p:spPr>
            <a:xfrm>
              <a:off x="266666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08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1042;p57">
              <a:extLst>
                <a:ext uri="{FF2B5EF4-FFF2-40B4-BE49-F238E27FC236}">
                  <a16:creationId xmlns:a16="http://schemas.microsoft.com/office/drawing/2014/main" id="{73A4DBE1-1D53-6F87-FC0A-C5B95FC18BCF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1043;p57">
              <a:extLst>
                <a:ext uri="{FF2B5EF4-FFF2-40B4-BE49-F238E27FC236}">
                  <a16:creationId xmlns:a16="http://schemas.microsoft.com/office/drawing/2014/main" id="{2C05FD73-455D-B7A8-73C1-1782751DF2C8}"/>
                </a:ext>
              </a:extLst>
            </p:cNvPr>
            <p:cNvSpPr/>
            <p:nvPr/>
          </p:nvSpPr>
          <p:spPr>
            <a:xfrm>
              <a:off x="278628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28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1044;p57">
              <a:extLst>
                <a:ext uri="{FF2B5EF4-FFF2-40B4-BE49-F238E27FC236}">
                  <a16:creationId xmlns:a16="http://schemas.microsoft.com/office/drawing/2014/main" id="{148224BE-C6D0-53C3-A996-C5C2DE5F8A63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1045;p57">
              <a:extLst>
                <a:ext uri="{FF2B5EF4-FFF2-40B4-BE49-F238E27FC236}">
                  <a16:creationId xmlns:a16="http://schemas.microsoft.com/office/drawing/2014/main" id="{1407B97A-0521-5E5C-08BB-135FC2023B11}"/>
                </a:ext>
              </a:extLst>
            </p:cNvPr>
            <p:cNvSpPr/>
            <p:nvPr/>
          </p:nvSpPr>
          <p:spPr>
            <a:xfrm>
              <a:off x="2424309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1"/>
                    <a:pt x="457" y="2017"/>
                    <a:pt x="1009" y="2017"/>
                  </a:cubicBezTo>
                  <a:cubicBezTo>
                    <a:pt x="1579" y="2017"/>
                    <a:pt x="2036" y="1561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1046;p57">
              <a:extLst>
                <a:ext uri="{FF2B5EF4-FFF2-40B4-BE49-F238E27FC236}">
                  <a16:creationId xmlns:a16="http://schemas.microsoft.com/office/drawing/2014/main" id="{810A8D85-A97F-CBE8-8D01-F35CD6034DF3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1047;p57">
              <a:extLst>
                <a:ext uri="{FF2B5EF4-FFF2-40B4-BE49-F238E27FC236}">
                  <a16:creationId xmlns:a16="http://schemas.microsoft.com/office/drawing/2014/main" id="{36D01805-6A0A-19A6-5952-241B2220522E}"/>
                </a:ext>
              </a:extLst>
            </p:cNvPr>
            <p:cNvSpPr/>
            <p:nvPr/>
          </p:nvSpPr>
          <p:spPr>
            <a:xfrm>
              <a:off x="2543951" y="1558408"/>
              <a:ext cx="47083" cy="46666"/>
            </a:xfrm>
            <a:custGeom>
              <a:avLst/>
              <a:gdLst/>
              <a:ahLst/>
              <a:cxnLst/>
              <a:rect l="l" t="t" r="r" b="b"/>
              <a:pathLst>
                <a:path w="2036" h="2018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1"/>
                    <a:pt x="457" y="2017"/>
                    <a:pt x="1027" y="2017"/>
                  </a:cubicBezTo>
                  <a:cubicBezTo>
                    <a:pt x="1579" y="2017"/>
                    <a:pt x="2035" y="1561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1048;p57">
              <a:extLst>
                <a:ext uri="{FF2B5EF4-FFF2-40B4-BE49-F238E27FC236}">
                  <a16:creationId xmlns:a16="http://schemas.microsoft.com/office/drawing/2014/main" id="{13C3C607-4FFD-9E60-465D-C73D734E9DC6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1049;p57">
              <a:extLst>
                <a:ext uri="{FF2B5EF4-FFF2-40B4-BE49-F238E27FC236}">
                  <a16:creationId xmlns:a16="http://schemas.microsoft.com/office/drawing/2014/main" id="{A2460BE5-A15F-E219-2FEF-C5803E8BF26C}"/>
                </a:ext>
              </a:extLst>
            </p:cNvPr>
            <p:cNvSpPr/>
            <p:nvPr/>
          </p:nvSpPr>
          <p:spPr>
            <a:xfrm>
              <a:off x="218241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1050;p57">
              <a:extLst>
                <a:ext uri="{FF2B5EF4-FFF2-40B4-BE49-F238E27FC236}">
                  <a16:creationId xmlns:a16="http://schemas.microsoft.com/office/drawing/2014/main" id="{7D56973F-3C4D-77FB-FBB8-2F0D7839D60F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1051;p57">
              <a:extLst>
                <a:ext uri="{FF2B5EF4-FFF2-40B4-BE49-F238E27FC236}">
                  <a16:creationId xmlns:a16="http://schemas.microsoft.com/office/drawing/2014/main" id="{56B542D3-06E3-BDCC-CEF5-A8C1ADA48A18}"/>
                </a:ext>
              </a:extLst>
            </p:cNvPr>
            <p:cNvSpPr/>
            <p:nvPr/>
          </p:nvSpPr>
          <p:spPr>
            <a:xfrm>
              <a:off x="230203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1052;p57">
              <a:extLst>
                <a:ext uri="{FF2B5EF4-FFF2-40B4-BE49-F238E27FC236}">
                  <a16:creationId xmlns:a16="http://schemas.microsoft.com/office/drawing/2014/main" id="{D202EC6E-C4C6-411D-9F5D-6DAC16B11B32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1053;p57">
              <a:extLst>
                <a:ext uri="{FF2B5EF4-FFF2-40B4-BE49-F238E27FC236}">
                  <a16:creationId xmlns:a16="http://schemas.microsoft.com/office/drawing/2014/main" id="{1242A0ED-3F44-D3D5-591C-001C187670BA}"/>
                </a:ext>
              </a:extLst>
            </p:cNvPr>
            <p:cNvSpPr/>
            <p:nvPr/>
          </p:nvSpPr>
          <p:spPr>
            <a:xfrm>
              <a:off x="1940050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1054;p57">
              <a:extLst>
                <a:ext uri="{FF2B5EF4-FFF2-40B4-BE49-F238E27FC236}">
                  <a16:creationId xmlns:a16="http://schemas.microsoft.com/office/drawing/2014/main" id="{78BD4E06-7337-3122-AAE7-67344004DFAB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1055;p57">
              <a:extLst>
                <a:ext uri="{FF2B5EF4-FFF2-40B4-BE49-F238E27FC236}">
                  <a16:creationId xmlns:a16="http://schemas.microsoft.com/office/drawing/2014/main" id="{BBBB587E-4F25-EE3D-4D76-F787F81CC77F}"/>
                </a:ext>
              </a:extLst>
            </p:cNvPr>
            <p:cNvSpPr/>
            <p:nvPr/>
          </p:nvSpPr>
          <p:spPr>
            <a:xfrm>
              <a:off x="2059692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1056;p57">
              <a:extLst>
                <a:ext uri="{FF2B5EF4-FFF2-40B4-BE49-F238E27FC236}">
                  <a16:creationId xmlns:a16="http://schemas.microsoft.com/office/drawing/2014/main" id="{3FC1C408-B783-9666-0DAA-430BD37959EB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1057;p57">
              <a:extLst>
                <a:ext uri="{FF2B5EF4-FFF2-40B4-BE49-F238E27FC236}">
                  <a16:creationId xmlns:a16="http://schemas.microsoft.com/office/drawing/2014/main" id="{1A8B61B3-B9EE-8719-1572-C8AA07E95A05}"/>
                </a:ext>
              </a:extLst>
            </p:cNvPr>
            <p:cNvSpPr/>
            <p:nvPr/>
          </p:nvSpPr>
          <p:spPr>
            <a:xfrm>
              <a:off x="266666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8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08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1058;p57">
              <a:extLst>
                <a:ext uri="{FF2B5EF4-FFF2-40B4-BE49-F238E27FC236}">
                  <a16:creationId xmlns:a16="http://schemas.microsoft.com/office/drawing/2014/main" id="{1CCFCC69-F929-7666-3CEE-421983C020BB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1059;p57">
              <a:extLst>
                <a:ext uri="{FF2B5EF4-FFF2-40B4-BE49-F238E27FC236}">
                  <a16:creationId xmlns:a16="http://schemas.microsoft.com/office/drawing/2014/main" id="{D1D6086B-E7FB-7688-6C3F-51DA493C363D}"/>
                </a:ext>
              </a:extLst>
            </p:cNvPr>
            <p:cNvSpPr/>
            <p:nvPr/>
          </p:nvSpPr>
          <p:spPr>
            <a:xfrm>
              <a:off x="278628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8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28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1060;p57">
              <a:extLst>
                <a:ext uri="{FF2B5EF4-FFF2-40B4-BE49-F238E27FC236}">
                  <a16:creationId xmlns:a16="http://schemas.microsoft.com/office/drawing/2014/main" id="{20C41E1A-B73D-8829-EB94-9F2D01F77648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1061;p57">
              <a:extLst>
                <a:ext uri="{FF2B5EF4-FFF2-40B4-BE49-F238E27FC236}">
                  <a16:creationId xmlns:a16="http://schemas.microsoft.com/office/drawing/2014/main" id="{CAD9B1AC-47F9-64D5-A572-76EEE9A4F2C1}"/>
                </a:ext>
              </a:extLst>
            </p:cNvPr>
            <p:cNvSpPr/>
            <p:nvPr/>
          </p:nvSpPr>
          <p:spPr>
            <a:xfrm>
              <a:off x="2424309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09" y="1"/>
                  </a:moveTo>
                  <a:cubicBezTo>
                    <a:pt x="457" y="1"/>
                    <a:pt x="1" y="457"/>
                    <a:pt x="1" y="1009"/>
                  </a:cubicBezTo>
                  <a:cubicBezTo>
                    <a:pt x="1" y="1560"/>
                    <a:pt x="457" y="2017"/>
                    <a:pt x="1009" y="2017"/>
                  </a:cubicBezTo>
                  <a:cubicBezTo>
                    <a:pt x="1579" y="2017"/>
                    <a:pt x="2036" y="1560"/>
                    <a:pt x="2036" y="1009"/>
                  </a:cubicBezTo>
                  <a:cubicBezTo>
                    <a:pt x="2036" y="457"/>
                    <a:pt x="1579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1062;p57">
              <a:extLst>
                <a:ext uri="{FF2B5EF4-FFF2-40B4-BE49-F238E27FC236}">
                  <a16:creationId xmlns:a16="http://schemas.microsoft.com/office/drawing/2014/main" id="{4DEEBB1B-F171-2B14-368A-6F1C89AA7096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1063;p57">
              <a:extLst>
                <a:ext uri="{FF2B5EF4-FFF2-40B4-BE49-F238E27FC236}">
                  <a16:creationId xmlns:a16="http://schemas.microsoft.com/office/drawing/2014/main" id="{1A6FED72-2C3D-6B78-F4AD-A2D4125B33A3}"/>
                </a:ext>
              </a:extLst>
            </p:cNvPr>
            <p:cNvSpPr/>
            <p:nvPr/>
          </p:nvSpPr>
          <p:spPr>
            <a:xfrm>
              <a:off x="2543951" y="1679808"/>
              <a:ext cx="47083" cy="46643"/>
            </a:xfrm>
            <a:custGeom>
              <a:avLst/>
              <a:gdLst/>
              <a:ahLst/>
              <a:cxnLst/>
              <a:rect l="l" t="t" r="r" b="b"/>
              <a:pathLst>
                <a:path w="2036" h="2017" extrusionOk="0">
                  <a:moveTo>
                    <a:pt x="1027" y="1"/>
                  </a:moveTo>
                  <a:cubicBezTo>
                    <a:pt x="457" y="1"/>
                    <a:pt x="0" y="457"/>
                    <a:pt x="0" y="1009"/>
                  </a:cubicBezTo>
                  <a:cubicBezTo>
                    <a:pt x="0" y="1560"/>
                    <a:pt x="457" y="2017"/>
                    <a:pt x="1027" y="2017"/>
                  </a:cubicBezTo>
                  <a:cubicBezTo>
                    <a:pt x="1579" y="2017"/>
                    <a:pt x="2035" y="1560"/>
                    <a:pt x="2035" y="1009"/>
                  </a:cubicBezTo>
                  <a:cubicBezTo>
                    <a:pt x="2035" y="457"/>
                    <a:pt x="157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1064;p57">
              <a:extLst>
                <a:ext uri="{FF2B5EF4-FFF2-40B4-BE49-F238E27FC236}">
                  <a16:creationId xmlns:a16="http://schemas.microsoft.com/office/drawing/2014/main" id="{112D7754-C52D-62AA-9BB3-F32DCCBE0B74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1065;p57">
              <a:extLst>
                <a:ext uri="{FF2B5EF4-FFF2-40B4-BE49-F238E27FC236}">
                  <a16:creationId xmlns:a16="http://schemas.microsoft.com/office/drawing/2014/main" id="{ED70CBBE-E64C-31B7-5678-3B7094C28CD0}"/>
                </a:ext>
              </a:extLst>
            </p:cNvPr>
            <p:cNvSpPr/>
            <p:nvPr/>
          </p:nvSpPr>
          <p:spPr>
            <a:xfrm>
              <a:off x="218241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1066;p57">
              <a:extLst>
                <a:ext uri="{FF2B5EF4-FFF2-40B4-BE49-F238E27FC236}">
                  <a16:creationId xmlns:a16="http://schemas.microsoft.com/office/drawing/2014/main" id="{1F7BE9D1-97EB-6385-2C72-825C7CE48603}"/>
                </a:ext>
              </a:extLst>
            </p:cNvPr>
            <p:cNvSpPr/>
            <p:nvPr/>
          </p:nvSpPr>
          <p:spPr>
            <a:xfrm>
              <a:off x="218241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1067;p57">
              <a:extLst>
                <a:ext uri="{FF2B5EF4-FFF2-40B4-BE49-F238E27FC236}">
                  <a16:creationId xmlns:a16="http://schemas.microsoft.com/office/drawing/2014/main" id="{91868D25-F3F3-8C90-3D71-01B2B83D45A5}"/>
                </a:ext>
              </a:extLst>
            </p:cNvPr>
            <p:cNvSpPr/>
            <p:nvPr/>
          </p:nvSpPr>
          <p:spPr>
            <a:xfrm>
              <a:off x="230203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1068;p57">
              <a:extLst>
                <a:ext uri="{FF2B5EF4-FFF2-40B4-BE49-F238E27FC236}">
                  <a16:creationId xmlns:a16="http://schemas.microsoft.com/office/drawing/2014/main" id="{8DB5FF88-B81F-C436-3511-3BD0318299CC}"/>
                </a:ext>
              </a:extLst>
            </p:cNvPr>
            <p:cNvSpPr/>
            <p:nvPr/>
          </p:nvSpPr>
          <p:spPr>
            <a:xfrm>
              <a:off x="230203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1069;p57">
              <a:extLst>
                <a:ext uri="{FF2B5EF4-FFF2-40B4-BE49-F238E27FC236}">
                  <a16:creationId xmlns:a16="http://schemas.microsoft.com/office/drawing/2014/main" id="{1922793C-FD02-90E6-AB2E-E8F0C2B07323}"/>
                </a:ext>
              </a:extLst>
            </p:cNvPr>
            <p:cNvSpPr/>
            <p:nvPr/>
          </p:nvSpPr>
          <p:spPr>
            <a:xfrm>
              <a:off x="1940050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1070;p57">
              <a:extLst>
                <a:ext uri="{FF2B5EF4-FFF2-40B4-BE49-F238E27FC236}">
                  <a16:creationId xmlns:a16="http://schemas.microsoft.com/office/drawing/2014/main" id="{E122C704-074D-6177-C498-34CFD82354EA}"/>
                </a:ext>
              </a:extLst>
            </p:cNvPr>
            <p:cNvSpPr/>
            <p:nvPr/>
          </p:nvSpPr>
          <p:spPr>
            <a:xfrm>
              <a:off x="1940050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1071;p57">
              <a:extLst>
                <a:ext uri="{FF2B5EF4-FFF2-40B4-BE49-F238E27FC236}">
                  <a16:creationId xmlns:a16="http://schemas.microsoft.com/office/drawing/2014/main" id="{E6FF2844-0E2F-E8C0-B33C-9D4AA5053A0A}"/>
                </a:ext>
              </a:extLst>
            </p:cNvPr>
            <p:cNvSpPr/>
            <p:nvPr/>
          </p:nvSpPr>
          <p:spPr>
            <a:xfrm>
              <a:off x="2059692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1072;p57">
              <a:extLst>
                <a:ext uri="{FF2B5EF4-FFF2-40B4-BE49-F238E27FC236}">
                  <a16:creationId xmlns:a16="http://schemas.microsoft.com/office/drawing/2014/main" id="{CA4F67FF-CEC9-B6E3-D65E-83D9BEAB1325}"/>
                </a:ext>
              </a:extLst>
            </p:cNvPr>
            <p:cNvSpPr/>
            <p:nvPr/>
          </p:nvSpPr>
          <p:spPr>
            <a:xfrm>
              <a:off x="2059692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1073;p57">
              <a:extLst>
                <a:ext uri="{FF2B5EF4-FFF2-40B4-BE49-F238E27FC236}">
                  <a16:creationId xmlns:a16="http://schemas.microsoft.com/office/drawing/2014/main" id="{4C585A58-C349-10D4-46FC-23B2F1A036F1}"/>
                </a:ext>
              </a:extLst>
            </p:cNvPr>
            <p:cNvSpPr/>
            <p:nvPr/>
          </p:nvSpPr>
          <p:spPr>
            <a:xfrm>
              <a:off x="266666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08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1074;p57">
              <a:extLst>
                <a:ext uri="{FF2B5EF4-FFF2-40B4-BE49-F238E27FC236}">
                  <a16:creationId xmlns:a16="http://schemas.microsoft.com/office/drawing/2014/main" id="{5B0F0DED-1599-27A9-53DC-6F0C7B76DCD4}"/>
                </a:ext>
              </a:extLst>
            </p:cNvPr>
            <p:cNvSpPr/>
            <p:nvPr/>
          </p:nvSpPr>
          <p:spPr>
            <a:xfrm>
              <a:off x="266666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8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08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1075;p57">
              <a:extLst>
                <a:ext uri="{FF2B5EF4-FFF2-40B4-BE49-F238E27FC236}">
                  <a16:creationId xmlns:a16="http://schemas.microsoft.com/office/drawing/2014/main" id="{950D3D6A-11F9-F6CE-E73C-253C0EAD0CA3}"/>
                </a:ext>
              </a:extLst>
            </p:cNvPr>
            <p:cNvSpPr/>
            <p:nvPr/>
          </p:nvSpPr>
          <p:spPr>
            <a:xfrm>
              <a:off x="278628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28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1076;p57">
              <a:extLst>
                <a:ext uri="{FF2B5EF4-FFF2-40B4-BE49-F238E27FC236}">
                  <a16:creationId xmlns:a16="http://schemas.microsoft.com/office/drawing/2014/main" id="{7851E0A5-3547-DB39-5E85-239BF82C4AC6}"/>
                </a:ext>
              </a:extLst>
            </p:cNvPr>
            <p:cNvSpPr/>
            <p:nvPr/>
          </p:nvSpPr>
          <p:spPr>
            <a:xfrm>
              <a:off x="278628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8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28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1077;p57">
              <a:extLst>
                <a:ext uri="{FF2B5EF4-FFF2-40B4-BE49-F238E27FC236}">
                  <a16:creationId xmlns:a16="http://schemas.microsoft.com/office/drawing/2014/main" id="{FB8574DC-D61A-2776-87C7-D04960FD96A3}"/>
                </a:ext>
              </a:extLst>
            </p:cNvPr>
            <p:cNvSpPr/>
            <p:nvPr/>
          </p:nvSpPr>
          <p:spPr>
            <a:xfrm>
              <a:off x="2424309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990"/>
                  </a:cubicBezTo>
                  <a:cubicBezTo>
                    <a:pt x="1" y="1560"/>
                    <a:pt x="457" y="1998"/>
                    <a:pt x="1009" y="1998"/>
                  </a:cubicBezTo>
                  <a:cubicBezTo>
                    <a:pt x="1579" y="1998"/>
                    <a:pt x="2036" y="1560"/>
                    <a:pt x="2036" y="990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1078;p57">
              <a:extLst>
                <a:ext uri="{FF2B5EF4-FFF2-40B4-BE49-F238E27FC236}">
                  <a16:creationId xmlns:a16="http://schemas.microsoft.com/office/drawing/2014/main" id="{348CC400-B265-639B-7EB2-2460AC389812}"/>
                </a:ext>
              </a:extLst>
            </p:cNvPr>
            <p:cNvSpPr/>
            <p:nvPr/>
          </p:nvSpPr>
          <p:spPr>
            <a:xfrm>
              <a:off x="2424309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09" y="0"/>
                  </a:moveTo>
                  <a:cubicBezTo>
                    <a:pt x="457" y="0"/>
                    <a:pt x="1" y="438"/>
                    <a:pt x="1" y="1008"/>
                  </a:cubicBezTo>
                  <a:cubicBezTo>
                    <a:pt x="1" y="1560"/>
                    <a:pt x="457" y="1997"/>
                    <a:pt x="1009" y="1997"/>
                  </a:cubicBezTo>
                  <a:cubicBezTo>
                    <a:pt x="1579" y="1997"/>
                    <a:pt x="2036" y="1560"/>
                    <a:pt x="2036" y="1008"/>
                  </a:cubicBezTo>
                  <a:cubicBezTo>
                    <a:pt x="2036" y="438"/>
                    <a:pt x="1579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1079;p57">
              <a:extLst>
                <a:ext uri="{FF2B5EF4-FFF2-40B4-BE49-F238E27FC236}">
                  <a16:creationId xmlns:a16="http://schemas.microsoft.com/office/drawing/2014/main" id="{3922922B-59A2-E861-FA20-227A8F439A2B}"/>
                </a:ext>
              </a:extLst>
            </p:cNvPr>
            <p:cNvSpPr/>
            <p:nvPr/>
          </p:nvSpPr>
          <p:spPr>
            <a:xfrm>
              <a:off x="2543951" y="18016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990"/>
                  </a:cubicBezTo>
                  <a:cubicBezTo>
                    <a:pt x="0" y="1560"/>
                    <a:pt x="457" y="1998"/>
                    <a:pt x="1027" y="1998"/>
                  </a:cubicBezTo>
                  <a:cubicBezTo>
                    <a:pt x="1579" y="1998"/>
                    <a:pt x="2035" y="1560"/>
                    <a:pt x="2035" y="990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1080;p57">
              <a:extLst>
                <a:ext uri="{FF2B5EF4-FFF2-40B4-BE49-F238E27FC236}">
                  <a16:creationId xmlns:a16="http://schemas.microsoft.com/office/drawing/2014/main" id="{0DFA3CA6-C821-61F0-642E-63CBD9E786D7}"/>
                </a:ext>
              </a:extLst>
            </p:cNvPr>
            <p:cNvSpPr/>
            <p:nvPr/>
          </p:nvSpPr>
          <p:spPr>
            <a:xfrm>
              <a:off x="2543951" y="1923047"/>
              <a:ext cx="47083" cy="46204"/>
            </a:xfrm>
            <a:custGeom>
              <a:avLst/>
              <a:gdLst/>
              <a:ahLst/>
              <a:cxnLst/>
              <a:rect l="l" t="t" r="r" b="b"/>
              <a:pathLst>
                <a:path w="2036" h="1998" extrusionOk="0">
                  <a:moveTo>
                    <a:pt x="1027" y="0"/>
                  </a:moveTo>
                  <a:cubicBezTo>
                    <a:pt x="457" y="0"/>
                    <a:pt x="0" y="438"/>
                    <a:pt x="0" y="1008"/>
                  </a:cubicBezTo>
                  <a:cubicBezTo>
                    <a:pt x="0" y="1560"/>
                    <a:pt x="457" y="1997"/>
                    <a:pt x="1027" y="1997"/>
                  </a:cubicBezTo>
                  <a:cubicBezTo>
                    <a:pt x="1579" y="1997"/>
                    <a:pt x="2035" y="1560"/>
                    <a:pt x="2035" y="1008"/>
                  </a:cubicBezTo>
                  <a:cubicBezTo>
                    <a:pt x="2035" y="438"/>
                    <a:pt x="157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87" name="Imagen 486">
            <a:extLst>
              <a:ext uri="{FF2B5EF4-FFF2-40B4-BE49-F238E27FC236}">
                <a16:creationId xmlns:a16="http://schemas.microsoft.com/office/drawing/2014/main" id="{62E57E4A-593B-0547-8E25-82560BD07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300" y="3149600"/>
            <a:ext cx="10439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08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2" r:id="rId2"/>
    <p:sldLayoutId id="2147483683" r:id="rId3"/>
    <p:sldLayoutId id="2147483676" r:id="rId4"/>
    <p:sldLayoutId id="2147483688" r:id="rId5"/>
    <p:sldLayoutId id="2147483677" r:id="rId6"/>
    <p:sldLayoutId id="2147483680" r:id="rId7"/>
    <p:sldLayoutId id="2147483678" r:id="rId8"/>
    <p:sldLayoutId id="2147483681" r:id="rId9"/>
    <p:sldLayoutId id="2147483684" r:id="rId10"/>
    <p:sldLayoutId id="2147483685" r:id="rId11"/>
    <p:sldLayoutId id="214748368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9" r:id="rId25"/>
    <p:sldLayoutId id="2147483672" r:id="rId26"/>
    <p:sldLayoutId id="214748368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cto 8"/>
          <p:cNvSpPr/>
          <p:nvPr/>
        </p:nvSpPr>
        <p:spPr>
          <a:xfrm>
            <a:off x="3200400" y="6408737"/>
            <a:ext cx="8097520" cy="10"/>
          </a:xfrm>
          <a:prstGeom prst="line">
            <a:avLst/>
          </a:prstGeom>
          <a:ln w="3175">
            <a:solidFill>
              <a:srgbClr val="AFABAB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" name="Picture 11" descr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704" y="6210222"/>
            <a:ext cx="2454377" cy="30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93721" y="0"/>
            <a:ext cx="1998288" cy="20333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ector recto 8"/>
          <p:cNvSpPr/>
          <p:nvPr/>
        </p:nvSpPr>
        <p:spPr>
          <a:xfrm>
            <a:off x="3200400" y="6408739"/>
            <a:ext cx="8097520" cy="6"/>
          </a:xfrm>
          <a:prstGeom prst="line">
            <a:avLst/>
          </a:prstGeom>
          <a:ln w="3175">
            <a:solidFill>
              <a:srgbClr val="3E3E3E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" name="Picture 11" descr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704" y="6210222"/>
            <a:ext cx="2454377" cy="30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2" descr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93721" y="0"/>
            <a:ext cx="1998285" cy="20333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ítol"/>
          <p:cNvSpPr txBox="1">
            <a:spLocks noGrp="1"/>
          </p:cNvSpPr>
          <p:nvPr>
            <p:ph type="title" hasCustomPrompt="1"/>
          </p:nvPr>
        </p:nvSpPr>
        <p:spPr>
          <a:xfrm>
            <a:off x="473237" y="401408"/>
            <a:ext cx="9845628" cy="8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Títol</a:t>
            </a:r>
          </a:p>
        </p:txBody>
      </p:sp>
      <p:sp>
        <p:nvSpPr>
          <p:cNvPr id="9" name="Nivell del cos u…"/>
          <p:cNvSpPr txBox="1">
            <a:spLocks noGrp="1"/>
          </p:cNvSpPr>
          <p:nvPr>
            <p:ph type="body" idx="1" hasCustomPrompt="1"/>
          </p:nvPr>
        </p:nvSpPr>
        <p:spPr>
          <a:xfrm>
            <a:off x="473073" y="1472329"/>
            <a:ext cx="5836288" cy="443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contingut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11277" y="6288811"/>
            <a:ext cx="219999" cy="20591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900" b="1">
                <a:solidFill>
                  <a:srgbClr val="54545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B101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1pPr>
      <a:lvl2pPr marL="590550" marR="0" indent="-1333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2pPr>
      <a:lvl3pPr marL="1074419" marR="0" indent="-16001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3pPr>
      <a:lvl4pPr marL="1549400" marR="0" indent="-177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4pPr>
      <a:lvl5pPr marL="2006600" marR="0" indent="-177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5pPr>
      <a:lvl6pPr marL="2463800" marR="0" indent="-177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6pPr>
      <a:lvl7pPr marL="2921000" marR="0" indent="-177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7pPr>
      <a:lvl8pPr marL="3378200" marR="0" indent="-177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8pPr>
      <a:lvl9pPr marL="3835400" marR="0" indent="-177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solidFill>
            <a:srgbClr val="7D7D7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4.svg"/><Relationship Id="rId2" Type="http://schemas.openxmlformats.org/officeDocument/2006/relationships/image" Target="../media/image19.tif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4.png"/><Relationship Id="rId10" Type="http://schemas.openxmlformats.org/officeDocument/2006/relationships/image" Target="../media/image22.svg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7A4F4E-DD73-84DB-D674-B65B01283D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83877" y="1360989"/>
            <a:ext cx="6519163" cy="2404994"/>
          </a:xfrm>
        </p:spPr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r>
              <a:rPr lang="ca-ES" sz="280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Unitat d'Atenció Pal·liativa Pediàtrica Integral </a:t>
            </a:r>
            <a:endParaRPr lang="en-US" sz="2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lang="ca-ES" sz="2800" dirty="0">
              <a:solidFill>
                <a:srgbClr val="FFFFFF"/>
              </a:solidFill>
              <a:latin typeface="Verdana"/>
              <a:ea typeface="Verdana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ca-ES" sz="2800" b="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Hospital Universitari Vall d'Hebron</a:t>
            </a:r>
            <a:endParaRPr lang="en-US" sz="2800" b="0">
              <a:solidFill>
                <a:srgbClr val="FFFFFF"/>
              </a:solidFill>
              <a:latin typeface="Verdana"/>
              <a:ea typeface="Verdana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FE13BFB2-57C7-7501-00E0-70C8BC57960E}"/>
              </a:ext>
            </a:extLst>
          </p:cNvPr>
          <p:cNvSpPr txBox="1"/>
          <p:nvPr/>
        </p:nvSpPr>
        <p:spPr>
          <a:xfrm>
            <a:off x="470128" y="3766185"/>
            <a:ext cx="3984565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 sz="2200" b="1">
                <a:solidFill>
                  <a:srgbClr val="FFF2C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solidFill>
                  <a:schemeClr val="bg1"/>
                </a:solidFill>
              </a:rPr>
              <a:t>Dra. Laura Gil Juanmiquel</a:t>
            </a:r>
            <a:endParaRPr lang="ca-ES" sz="1600" dirty="0">
              <a:solidFill>
                <a:schemeClr val="bg1"/>
              </a:solidFill>
              <a:ea typeface="Verdana"/>
            </a:endParaRPr>
          </a:p>
          <a:p>
            <a:pPr>
              <a:defRPr sz="1600">
                <a:solidFill>
                  <a:srgbClr val="FFF2C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ca-ES" sz="1100" dirty="0" smtClean="0">
                <a:solidFill>
                  <a:schemeClr val="bg1"/>
                </a:solidFill>
              </a:rPr>
              <a:t>Pediatra </a:t>
            </a:r>
            <a:endParaRPr lang="ca-ES" sz="1100" dirty="0">
              <a:solidFill>
                <a:schemeClr val="bg1"/>
              </a:solidFill>
              <a:ea typeface="Verdana"/>
            </a:endParaRPr>
          </a:p>
          <a:p>
            <a:pPr>
              <a:defRPr sz="2200" b="1">
                <a:solidFill>
                  <a:srgbClr val="FFF2C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dirty="0">
                <a:solidFill>
                  <a:schemeClr val="bg1"/>
                </a:solidFill>
              </a:rPr>
              <a:t>Anna </a:t>
            </a:r>
            <a:r>
              <a:rPr lang="ca-ES" sz="1600" dirty="0" err="1">
                <a:solidFill>
                  <a:schemeClr val="bg1"/>
                </a:solidFill>
              </a:rPr>
              <a:t>Barredo</a:t>
            </a:r>
            <a:r>
              <a:rPr lang="ca-ES" sz="1600" dirty="0">
                <a:solidFill>
                  <a:schemeClr val="bg1"/>
                </a:solidFill>
              </a:rPr>
              <a:t> Hernández</a:t>
            </a:r>
            <a:endParaRPr sz="1600" dirty="0">
              <a:solidFill>
                <a:schemeClr val="bg1"/>
              </a:solidFill>
              <a:ea typeface="Verdana"/>
            </a:endParaRPr>
          </a:p>
          <a:p>
            <a:pPr>
              <a:defRPr sz="1600">
                <a:solidFill>
                  <a:srgbClr val="FFF2C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ca-ES" sz="1100" dirty="0">
                <a:solidFill>
                  <a:schemeClr val="bg1"/>
                </a:solidFill>
              </a:rPr>
              <a:t>Psicòloga General Sanitària</a:t>
            </a:r>
            <a:endParaRPr sz="1000" dirty="0">
              <a:solidFill>
                <a:schemeClr val="bg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91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4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0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E6A23F3-F972-A54D-12DC-DD7BEAF2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4EB3"/>
                </a:solidFill>
                <a:latin typeface="Verdana"/>
                <a:ea typeface="Verdana"/>
              </a:rPr>
              <a:t>Com</a:t>
            </a:r>
            <a:r>
              <a:rPr lang="es-ES" dirty="0">
                <a:solidFill>
                  <a:srgbClr val="004EB3"/>
                </a:solidFill>
                <a:latin typeface="Verdana"/>
                <a:ea typeface="Verdana"/>
              </a:rPr>
              <a:t> </a:t>
            </a:r>
            <a:r>
              <a:rPr lang="es-ES" dirty="0" err="1">
                <a:solidFill>
                  <a:srgbClr val="004EB3"/>
                </a:solidFill>
                <a:latin typeface="Verdana"/>
                <a:ea typeface="Verdana"/>
              </a:rPr>
              <a:t>treballem</a:t>
            </a:r>
            <a:r>
              <a:rPr lang="es-ES" dirty="0">
                <a:solidFill>
                  <a:srgbClr val="004EB3"/>
                </a:solidFill>
                <a:latin typeface="Verdana"/>
                <a:ea typeface="Verdana"/>
              </a:rPr>
              <a:t>?</a:t>
            </a:r>
            <a:endParaRPr lang="es-ES" dirty="0"/>
          </a:p>
        </p:txBody>
      </p:sp>
      <p:pic>
        <p:nvPicPr>
          <p:cNvPr id="3" name="Imatge" descr="Imatge">
            <a:extLst>
              <a:ext uri="{FF2B5EF4-FFF2-40B4-BE49-F238E27FC236}">
                <a16:creationId xmlns:a16="http://schemas.microsoft.com/office/drawing/2014/main" id="{14802132-D68A-A0E7-103D-C1F1A9FD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0" y="3549650"/>
            <a:ext cx="12700" cy="127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Incapacidad del sistema respiratorio para asegurar un intercambio gaseoso acorde a las necesidades del organismo (paO2&lt;60mmHg o paCO2 &gt;45 mmHg), de instauración progresiva y mantenida en exámenes respetitivos…">
            <a:extLst>
              <a:ext uri="{FF2B5EF4-FFF2-40B4-BE49-F238E27FC236}">
                <a16:creationId xmlns:a16="http://schemas.microsoft.com/office/drawing/2014/main" id="{17E3AEFC-F91A-0536-BCBE-DC6428C5D83B}"/>
              </a:ext>
            </a:extLst>
          </p:cNvPr>
          <p:cNvSpPr txBox="1"/>
          <p:nvPr/>
        </p:nvSpPr>
        <p:spPr>
          <a:xfrm>
            <a:off x="811236" y="1533384"/>
            <a:ext cx="7772311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>
            <a:spAutoFit/>
          </a:bodyPr>
          <a:lstStyle/>
          <a:p>
            <a:pPr marL="180340" indent="-180340">
              <a:buSzPct val="100000"/>
              <a:buFont typeface="Arial"/>
              <a:buChar char="•"/>
            </a:pPr>
            <a:r>
              <a:rPr lang="ca-ES" dirty="0"/>
              <a:t>Es crea la unitat l'</a:t>
            </a:r>
            <a:r>
              <a:rPr lang="ca-ES" b="1" dirty="0"/>
              <a:t>any 2017</a:t>
            </a:r>
          </a:p>
          <a:p>
            <a:pPr marL="180340" indent="-180340">
              <a:buSzPct val="100000"/>
              <a:buFont typeface="Arial"/>
              <a:buChar char="•"/>
            </a:pPr>
            <a:endParaRPr lang="ca-ES" dirty="0"/>
          </a:p>
          <a:p>
            <a:pPr marL="180340" indent="-180340">
              <a:buSzPct val="100000"/>
              <a:buFont typeface="Arial"/>
              <a:buChar char="•"/>
            </a:pPr>
            <a:r>
              <a:rPr lang="ca-ES" dirty="0">
                <a:ea typeface="Verdana" panose="020B0604030504040204"/>
              </a:rPr>
              <a:t>Equip </a:t>
            </a:r>
            <a:r>
              <a:rPr lang="ca-ES" dirty="0" smtClean="0">
                <a:ea typeface="Verdana" panose="020B0604030504040204"/>
              </a:rPr>
              <a:t>multidisciplinari actual:</a:t>
            </a:r>
            <a:endParaRPr lang="ca-ES" dirty="0">
              <a:ea typeface="Verdana" panose="020B0604030504040204"/>
            </a:endParaRPr>
          </a:p>
          <a:p>
            <a:pPr marL="180340" indent="-180340">
              <a:buSzPct val="100000"/>
              <a:buFont typeface="Arial"/>
              <a:buChar char="•"/>
            </a:pPr>
            <a:endParaRPr lang="ca-ES" dirty="0"/>
          </a:p>
          <a:p>
            <a:pPr marL="180340" indent="-180340">
              <a:buSzPct val="100000"/>
              <a:buFont typeface="Arial"/>
              <a:buChar char="•"/>
            </a:pPr>
            <a:endParaRPr lang="ca-ES" dirty="0"/>
          </a:p>
        </p:txBody>
      </p:sp>
      <p:pic>
        <p:nvPicPr>
          <p:cNvPr id="9" name="Imatge 8" descr="Imatge que conté text, captura de pantalla, Font, disseny gràfic&#10;&#10;Pot ser que el contingut generat per IA no sigui correcte.">
            <a:extLst>
              <a:ext uri="{FF2B5EF4-FFF2-40B4-BE49-F238E27FC236}">
                <a16:creationId xmlns:a16="http://schemas.microsoft.com/office/drawing/2014/main" id="{7E5026EC-B0F9-15EB-EEF3-D84E97F9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981" y="3846309"/>
            <a:ext cx="1954290" cy="2700492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E068FE-CED9-EE72-9839-D2A94ADD8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358728"/>
              </p:ext>
            </p:extLst>
          </p:nvPr>
        </p:nvGraphicFramePr>
        <p:xfrm>
          <a:off x="4833039" y="-4732"/>
          <a:ext cx="6152682" cy="412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3" name="Agrupa 22">
            <a:extLst>
              <a:ext uri="{FF2B5EF4-FFF2-40B4-BE49-F238E27FC236}">
                <a16:creationId xmlns:a16="http://schemas.microsoft.com/office/drawing/2014/main" id="{19B58CB9-A844-547D-DD51-73E01442B02F}"/>
              </a:ext>
            </a:extLst>
          </p:cNvPr>
          <p:cNvGrpSpPr/>
          <p:nvPr/>
        </p:nvGrpSpPr>
        <p:grpSpPr>
          <a:xfrm>
            <a:off x="1664440" y="2995283"/>
            <a:ext cx="4439207" cy="3167529"/>
            <a:chOff x="6390896" y="3274750"/>
            <a:chExt cx="4439207" cy="3167529"/>
          </a:xfrm>
        </p:grpSpPr>
        <p:sp>
          <p:nvSpPr>
            <p:cNvPr id="18" name="QuadreDeText 17">
              <a:extLst>
                <a:ext uri="{FF2B5EF4-FFF2-40B4-BE49-F238E27FC236}">
                  <a16:creationId xmlns:a16="http://schemas.microsoft.com/office/drawing/2014/main" id="{9C6889DE-B1D6-2557-9C08-6D8B4666DA70}"/>
                </a:ext>
              </a:extLst>
            </p:cNvPr>
            <p:cNvSpPr txBox="1"/>
            <p:nvPr/>
          </p:nvSpPr>
          <p:spPr>
            <a:xfrm>
              <a:off x="6390896" y="3274750"/>
              <a:ext cx="4439207" cy="3139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ca-ES" b="1" dirty="0"/>
                <a:t>Activitat que </a:t>
              </a:r>
              <a:r>
                <a:rPr lang="ca-ES" b="1" dirty="0" smtClean="0"/>
                <a:t>realitzem:</a:t>
              </a:r>
            </a:p>
            <a:p>
              <a:endParaRPr lang="ca-ES" dirty="0" smtClean="0"/>
            </a:p>
            <a:p>
              <a:pPr>
                <a:lnSpc>
                  <a:spcPct val="150000"/>
                </a:lnSpc>
              </a:pPr>
              <a:r>
                <a:rPr lang="ca-ES" dirty="0"/>
                <a:t>   Atenció domiciliària</a:t>
              </a:r>
            </a:p>
            <a:p>
              <a:pPr>
                <a:lnSpc>
                  <a:spcPct val="150000"/>
                </a:lnSpc>
              </a:pPr>
              <a:r>
                <a:rPr lang="ca-ES" dirty="0"/>
                <a:t>   Consulta externa</a:t>
              </a:r>
            </a:p>
            <a:p>
              <a:pPr>
                <a:lnSpc>
                  <a:spcPct val="150000"/>
                </a:lnSpc>
              </a:pPr>
              <a:r>
                <a:rPr lang="ca-ES" dirty="0"/>
                <a:t>   Atenció hospitalària</a:t>
              </a:r>
            </a:p>
            <a:p>
              <a:pPr>
                <a:lnSpc>
                  <a:spcPct val="150000"/>
                </a:lnSpc>
              </a:pPr>
              <a:r>
                <a:rPr lang="ca-ES" dirty="0"/>
                <a:t>    - Hospitalització pacients</a:t>
              </a:r>
            </a:p>
            <a:p>
              <a:pPr>
                <a:lnSpc>
                  <a:spcPct val="150000"/>
                </a:lnSpc>
              </a:pPr>
              <a:r>
                <a:rPr lang="ca-ES" dirty="0"/>
                <a:t>    - Unitat de suport Hospitalari</a:t>
              </a:r>
            </a:p>
            <a:p>
              <a:pPr>
                <a:lnSpc>
                  <a:spcPct val="150000"/>
                </a:lnSpc>
              </a:pPr>
              <a:r>
                <a:rPr lang="ca-ES" dirty="0"/>
                <a:t>   Atenció terapèutica al dol </a:t>
              </a:r>
            </a:p>
          </p:txBody>
        </p:sp>
        <p:pic>
          <p:nvPicPr>
            <p:cNvPr id="19" name="Gràfic 18" descr="House with solid fill">
              <a:extLst>
                <a:ext uri="{FF2B5EF4-FFF2-40B4-BE49-F238E27FC236}">
                  <a16:creationId xmlns:a16="http://schemas.microsoft.com/office/drawing/2014/main" id="{2137CD4F-B4F7-A499-9520-A4366805F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26192" y="3830256"/>
              <a:ext cx="461059" cy="451414"/>
            </a:xfrm>
            <a:prstGeom prst="rect">
              <a:avLst/>
            </a:prstGeom>
          </p:spPr>
        </p:pic>
        <p:pic>
          <p:nvPicPr>
            <p:cNvPr id="20" name="Gràfic 19" descr="Doctor female with solid fill">
              <a:extLst>
                <a:ext uri="{FF2B5EF4-FFF2-40B4-BE49-F238E27FC236}">
                  <a16:creationId xmlns:a16="http://schemas.microsoft.com/office/drawing/2014/main" id="{819298A0-A451-AA3A-1046-1D02F6C1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87610" y="4293241"/>
              <a:ext cx="499642" cy="461061"/>
            </a:xfrm>
            <a:prstGeom prst="rect">
              <a:avLst/>
            </a:prstGeom>
          </p:spPr>
        </p:pic>
        <p:pic>
          <p:nvPicPr>
            <p:cNvPr id="21" name="Gràfic 20" descr="Hospital with solid fill">
              <a:extLst>
                <a:ext uri="{FF2B5EF4-FFF2-40B4-BE49-F238E27FC236}">
                  <a16:creationId xmlns:a16="http://schemas.microsoft.com/office/drawing/2014/main" id="{0E00A640-869A-A6B6-07F1-E7279AC8D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85801" y="4686904"/>
              <a:ext cx="509288" cy="480348"/>
            </a:xfrm>
            <a:prstGeom prst="rect">
              <a:avLst/>
            </a:prstGeom>
          </p:spPr>
        </p:pic>
        <p:pic>
          <p:nvPicPr>
            <p:cNvPr id="22" name="Gràfic 21" descr="Comment Heart with solid fill">
              <a:extLst>
                <a:ext uri="{FF2B5EF4-FFF2-40B4-BE49-F238E27FC236}">
                  <a16:creationId xmlns:a16="http://schemas.microsoft.com/office/drawing/2014/main" id="{43E72182-F1B1-4BEA-B910-23BE224FF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68319" y="5961928"/>
              <a:ext cx="557515" cy="480351"/>
            </a:xfrm>
            <a:prstGeom prst="rect">
              <a:avLst/>
            </a:prstGeom>
          </p:spPr>
        </p:pic>
      </p:grpSp>
      <p:sp>
        <p:nvSpPr>
          <p:cNvPr id="65" name="Rectangle: cantonades arrodonides 64">
            <a:extLst>
              <a:ext uri="{FF2B5EF4-FFF2-40B4-BE49-F238E27FC236}">
                <a16:creationId xmlns:a16="http://schemas.microsoft.com/office/drawing/2014/main" id="{7707D544-F04F-0D0C-ADF3-27B64F5898A4}"/>
              </a:ext>
            </a:extLst>
          </p:cNvPr>
          <p:cNvSpPr/>
          <p:nvPr/>
        </p:nvSpPr>
        <p:spPr>
          <a:xfrm>
            <a:off x="6540366" y="3210266"/>
            <a:ext cx="5013126" cy="37456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ca-ES" sz="1600" b="1">
                <a:latin typeface="Verdana"/>
                <a:ea typeface="Verdana"/>
              </a:rPr>
              <a:t>MODEL BIO-PSICO-SOCIAL I ESPIRITUAL</a:t>
            </a:r>
            <a:endParaRPr lang="ca-ES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81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àfic 1">
            <a:extLst>
              <a:ext uri="{FF2B5EF4-FFF2-40B4-BE49-F238E27FC236}">
                <a16:creationId xmlns:a16="http://schemas.microsoft.com/office/drawing/2014/main" id="{F3DA5E72-B932-F390-897C-2DEC76E5E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688785"/>
              </p:ext>
            </p:extLst>
          </p:nvPr>
        </p:nvGraphicFramePr>
        <p:xfrm>
          <a:off x="1993249" y="1714989"/>
          <a:ext cx="6628356" cy="443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lobus: rectangular 2">
            <a:extLst>
              <a:ext uri="{FF2B5EF4-FFF2-40B4-BE49-F238E27FC236}">
                <a16:creationId xmlns:a16="http://schemas.microsoft.com/office/drawing/2014/main" id="{F10C6F75-F6CE-6A37-06F8-D418D9366079}"/>
              </a:ext>
            </a:extLst>
          </p:cNvPr>
          <p:cNvSpPr/>
          <p:nvPr/>
        </p:nvSpPr>
        <p:spPr>
          <a:xfrm>
            <a:off x="7477679" y="1242833"/>
            <a:ext cx="2287852" cy="646327"/>
          </a:xfrm>
          <a:prstGeom prst="wedgeRectCallo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ca-ES" b="1" dirty="0">
                <a:latin typeface="Verdana"/>
                <a:ea typeface="Verdana"/>
              </a:rPr>
              <a:t>225 pacients</a:t>
            </a:r>
            <a:r>
              <a:rPr lang="ca-ES" dirty="0">
                <a:latin typeface="Verdana"/>
                <a:ea typeface="Verdana"/>
              </a:rPr>
              <a:t> </a:t>
            </a:r>
            <a:r>
              <a:rPr lang="ca-ES" b="1" dirty="0">
                <a:latin typeface="Verdana"/>
                <a:ea typeface="Verdana"/>
              </a:rPr>
              <a:t>l'any 2025</a:t>
            </a: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409C8CDD-F29D-B8C7-346A-7921C922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00" y="477467"/>
            <a:ext cx="10285200" cy="608810"/>
          </a:xfrm>
        </p:spPr>
        <p:txBody>
          <a:bodyPr/>
          <a:lstStyle/>
          <a:p>
            <a:r>
              <a:rPr lang="es-ES" dirty="0" err="1">
                <a:solidFill>
                  <a:srgbClr val="004EB3"/>
                </a:solidFill>
                <a:latin typeface="Verdana"/>
                <a:ea typeface="Verdana"/>
              </a:rPr>
              <a:t>Pacients</a:t>
            </a:r>
            <a:r>
              <a:rPr lang="es-ES" dirty="0">
                <a:solidFill>
                  <a:srgbClr val="004EB3"/>
                </a:solidFill>
                <a:latin typeface="Verdana"/>
                <a:ea typeface="Verdana"/>
              </a:rPr>
              <a:t> </a:t>
            </a:r>
            <a:r>
              <a:rPr lang="es-ES" dirty="0" err="1">
                <a:solidFill>
                  <a:srgbClr val="004EB3"/>
                </a:solidFill>
                <a:latin typeface="Verdana"/>
                <a:ea typeface="Verdana"/>
              </a:rPr>
              <a:t>atesos</a:t>
            </a:r>
            <a:endParaRPr lang="ca-ES" dirty="0" err="1"/>
          </a:p>
        </p:txBody>
      </p:sp>
    </p:spTree>
    <p:extLst>
      <p:ext uri="{BB962C8B-B14F-4D97-AF65-F5344CB8AC3E}">
        <p14:creationId xmlns:p14="http://schemas.microsoft.com/office/powerpoint/2010/main" val="6339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26B74-90A4-680E-916D-2F03F0074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1EA12AA-B1A0-C046-F20E-BA762849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Verdana"/>
                <a:ea typeface="Verdana"/>
              </a:rPr>
              <a:t>Pacients</a:t>
            </a:r>
            <a:r>
              <a:rPr lang="es-ES" dirty="0">
                <a:latin typeface="Verdana"/>
                <a:ea typeface="Verdana"/>
              </a:rPr>
              <a:t> </a:t>
            </a:r>
            <a:r>
              <a:rPr lang="es-ES" dirty="0" err="1">
                <a:latin typeface="Verdana"/>
                <a:ea typeface="Verdana"/>
              </a:rPr>
              <a:t>atesos</a:t>
            </a:r>
            <a:endParaRPr lang="es-ES" dirty="0" err="1"/>
          </a:p>
        </p:txBody>
      </p:sp>
      <p:graphicFrame>
        <p:nvGraphicFramePr>
          <p:cNvPr id="2" name="Gràfic 1">
            <a:extLst>
              <a:ext uri="{FF2B5EF4-FFF2-40B4-BE49-F238E27FC236}">
                <a16:creationId xmlns:a16="http://schemas.microsoft.com/office/drawing/2014/main" id="{83E7440A-A838-4245-2202-0D60F21B8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864679"/>
              </p:ext>
            </p:extLst>
          </p:nvPr>
        </p:nvGraphicFramePr>
        <p:xfrm>
          <a:off x="1283199" y="1431266"/>
          <a:ext cx="5216338" cy="466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Imatge 13" descr="Imatge que conté text, captura de pantalla, diagrama, Font&#10;&#10;Pot ser que el contingut generat per IA no sigui correcte.">
            <a:extLst>
              <a:ext uri="{FF2B5EF4-FFF2-40B4-BE49-F238E27FC236}">
                <a16:creationId xmlns:a16="http://schemas.microsoft.com/office/drawing/2014/main" id="{631B62E1-52BB-2624-088E-8D0B426F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38"/>
          <a:stretch>
            <a:fillRect/>
          </a:stretch>
        </p:blipFill>
        <p:spPr>
          <a:xfrm>
            <a:off x="6650707" y="2130592"/>
            <a:ext cx="5096769" cy="3619500"/>
          </a:xfrm>
          <a:prstGeom prst="rect">
            <a:avLst/>
          </a:prstGeom>
          <a:solidFill>
            <a:srgbClr val="C00000"/>
          </a:solidFill>
        </p:spPr>
      </p:pic>
      <p:grpSp>
        <p:nvGrpSpPr>
          <p:cNvPr id="15" name="Fletxa corbada cap avall 1">
            <a:extLst>
              <a:ext uri="{FF2B5EF4-FFF2-40B4-BE49-F238E27FC236}">
                <a16:creationId xmlns:a16="http://schemas.microsoft.com/office/drawing/2014/main" id="{FC25F825-7F8C-66C7-B2BD-4E308B7F7B74}"/>
              </a:ext>
            </a:extLst>
          </p:cNvPr>
          <p:cNvGrpSpPr/>
          <p:nvPr/>
        </p:nvGrpSpPr>
        <p:grpSpPr>
          <a:xfrm>
            <a:off x="5806043" y="2007471"/>
            <a:ext cx="2082944" cy="467536"/>
            <a:chOff x="5836122" y="1476076"/>
            <a:chExt cx="2816006" cy="863002"/>
          </a:xfrm>
        </p:grpSpPr>
        <p:sp>
          <p:nvSpPr>
            <p:cNvPr id="16" name="Forma">
              <a:extLst>
                <a:ext uri="{FF2B5EF4-FFF2-40B4-BE49-F238E27FC236}">
                  <a16:creationId xmlns:a16="http://schemas.microsoft.com/office/drawing/2014/main" id="{AC4DEB64-EB88-E06A-17EB-33AC393B172A}"/>
                </a:ext>
              </a:extLst>
            </p:cNvPr>
            <p:cNvSpPr/>
            <p:nvPr/>
          </p:nvSpPr>
          <p:spPr>
            <a:xfrm>
              <a:off x="5836122" y="1476076"/>
              <a:ext cx="2816006" cy="8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4" y="21600"/>
                  </a:moveTo>
                  <a:lnTo>
                    <a:pt x="18290" y="16200"/>
                  </a:lnTo>
                  <a:lnTo>
                    <a:pt x="19118" y="16200"/>
                  </a:lnTo>
                  <a:lnTo>
                    <a:pt x="19118" y="16200"/>
                  </a:lnTo>
                  <a:cubicBezTo>
                    <a:pt x="18010" y="6663"/>
                    <a:pt x="14142" y="0"/>
                    <a:pt x="9713" y="0"/>
                  </a:cubicBezTo>
                  <a:lnTo>
                    <a:pt x="11368" y="0"/>
                  </a:lnTo>
                  <a:cubicBezTo>
                    <a:pt x="15797" y="0"/>
                    <a:pt x="19665" y="6663"/>
                    <a:pt x="20773" y="16200"/>
                  </a:cubicBezTo>
                  <a:lnTo>
                    <a:pt x="21600" y="16200"/>
                  </a:lnTo>
                  <a:close/>
                  <a:moveTo>
                    <a:pt x="10540" y="79"/>
                  </a:moveTo>
                  <a:lnTo>
                    <a:pt x="10540" y="79"/>
                  </a:lnTo>
                  <a:cubicBezTo>
                    <a:pt x="5515" y="1034"/>
                    <a:pt x="1655" y="10384"/>
                    <a:pt x="1655" y="21600"/>
                  </a:cubicBezTo>
                  <a:lnTo>
                    <a:pt x="0" y="21600"/>
                  </a:lnTo>
                  <a:cubicBezTo>
                    <a:pt x="0" y="9671"/>
                    <a:pt x="4349" y="0"/>
                    <a:pt x="9713" y="0"/>
                  </a:cubicBezTo>
                  <a:cubicBezTo>
                    <a:pt x="9989" y="0"/>
                    <a:pt x="10265" y="26"/>
                    <a:pt x="10540" y="7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Forma">
              <a:extLst>
                <a:ext uri="{FF2B5EF4-FFF2-40B4-BE49-F238E27FC236}">
                  <a16:creationId xmlns:a16="http://schemas.microsoft.com/office/drawing/2014/main" id="{67EB4496-2B00-92CD-E23F-7CD5043907B3}"/>
                </a:ext>
              </a:extLst>
            </p:cNvPr>
            <p:cNvSpPr/>
            <p:nvPr/>
          </p:nvSpPr>
          <p:spPr>
            <a:xfrm>
              <a:off x="5836122" y="1476076"/>
              <a:ext cx="1374171" cy="8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"/>
                  </a:moveTo>
                  <a:lnTo>
                    <a:pt x="21600" y="79"/>
                  </a:lnTo>
                  <a:cubicBezTo>
                    <a:pt x="11302" y="1034"/>
                    <a:pt x="3391" y="10384"/>
                    <a:pt x="3391" y="21600"/>
                  </a:cubicBezTo>
                  <a:lnTo>
                    <a:pt x="0" y="21600"/>
                  </a:lnTo>
                  <a:cubicBezTo>
                    <a:pt x="0" y="9671"/>
                    <a:pt x="8911" y="0"/>
                    <a:pt x="19904" y="0"/>
                  </a:cubicBezTo>
                  <a:cubicBezTo>
                    <a:pt x="20470" y="0"/>
                    <a:pt x="21036" y="26"/>
                    <a:pt x="21600" y="7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" name="Línia">
              <a:extLst>
                <a:ext uri="{FF2B5EF4-FFF2-40B4-BE49-F238E27FC236}">
                  <a16:creationId xmlns:a16="http://schemas.microsoft.com/office/drawing/2014/main" id="{2FE967AC-AC3F-FACE-BF82-A7EE1800684E}"/>
                </a:ext>
              </a:extLst>
            </p:cNvPr>
            <p:cNvSpPr/>
            <p:nvPr/>
          </p:nvSpPr>
          <p:spPr>
            <a:xfrm>
              <a:off x="5836122" y="1476076"/>
              <a:ext cx="2816006" cy="8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0" y="79"/>
                  </a:moveTo>
                  <a:lnTo>
                    <a:pt x="10540" y="79"/>
                  </a:lnTo>
                  <a:cubicBezTo>
                    <a:pt x="5515" y="1034"/>
                    <a:pt x="1655" y="10384"/>
                    <a:pt x="1655" y="21600"/>
                  </a:cubicBezTo>
                  <a:lnTo>
                    <a:pt x="0" y="21600"/>
                  </a:lnTo>
                  <a:cubicBezTo>
                    <a:pt x="0" y="9671"/>
                    <a:pt x="4349" y="0"/>
                    <a:pt x="9713" y="0"/>
                  </a:cubicBezTo>
                  <a:lnTo>
                    <a:pt x="11368" y="0"/>
                  </a:lnTo>
                  <a:cubicBezTo>
                    <a:pt x="15797" y="0"/>
                    <a:pt x="19665" y="6663"/>
                    <a:pt x="20773" y="16200"/>
                  </a:cubicBezTo>
                  <a:lnTo>
                    <a:pt x="21600" y="16200"/>
                  </a:lnTo>
                  <a:lnTo>
                    <a:pt x="20254" y="21600"/>
                  </a:lnTo>
                  <a:lnTo>
                    <a:pt x="18290" y="16200"/>
                  </a:lnTo>
                  <a:lnTo>
                    <a:pt x="19118" y="16200"/>
                  </a:lnTo>
                  <a:lnTo>
                    <a:pt x="19118" y="16200"/>
                  </a:lnTo>
                  <a:cubicBezTo>
                    <a:pt x="18010" y="6663"/>
                    <a:pt x="14142" y="0"/>
                    <a:pt x="9713" y="0"/>
                  </a:cubicBezTo>
                </a:path>
              </a:pathLst>
            </a:custGeom>
            <a:no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19" name="Globus: rectangular 18">
            <a:extLst>
              <a:ext uri="{FF2B5EF4-FFF2-40B4-BE49-F238E27FC236}">
                <a16:creationId xmlns:a16="http://schemas.microsoft.com/office/drawing/2014/main" id="{40999B0B-A31A-9AC1-B0E8-40F8D01FB25A}"/>
              </a:ext>
            </a:extLst>
          </p:cNvPr>
          <p:cNvSpPr/>
          <p:nvPr/>
        </p:nvSpPr>
        <p:spPr>
          <a:xfrm>
            <a:off x="7603905" y="1382383"/>
            <a:ext cx="2983708" cy="369328"/>
          </a:xfrm>
          <a:prstGeom prst="wedgeRectCallout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ca-ES" b="1" dirty="0">
                <a:latin typeface="Verdana"/>
                <a:ea typeface="Verdana"/>
              </a:rPr>
              <a:t>91,3 pacients nous</a:t>
            </a:r>
          </a:p>
        </p:txBody>
      </p:sp>
    </p:spTree>
    <p:extLst>
      <p:ext uri="{BB962C8B-B14F-4D97-AF65-F5344CB8AC3E}">
        <p14:creationId xmlns:p14="http://schemas.microsoft.com/office/powerpoint/2010/main" val="1120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04F6B-07CB-3DF0-EA8C-1195DCEE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2AD708-B21B-165C-6758-E4834771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Final de vida</a:t>
            </a:r>
            <a:endParaRPr lang="es-ES" dirty="0"/>
          </a:p>
        </p:txBody>
      </p:sp>
      <p:graphicFrame>
        <p:nvGraphicFramePr>
          <p:cNvPr id="3" name="Gràfic 2">
            <a:extLst>
              <a:ext uri="{FF2B5EF4-FFF2-40B4-BE49-F238E27FC236}">
                <a16:creationId xmlns:a16="http://schemas.microsoft.com/office/drawing/2014/main" id="{1A037D7F-E2C5-2AB2-E96C-C526166D7DFB}"/>
              </a:ext>
            </a:extLst>
          </p:cNvPr>
          <p:cNvGraphicFramePr/>
          <p:nvPr/>
        </p:nvGraphicFramePr>
        <p:xfrm>
          <a:off x="748393" y="1716314"/>
          <a:ext cx="6096000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àfic 4">
            <a:extLst>
              <a:ext uri="{FF2B5EF4-FFF2-40B4-BE49-F238E27FC236}">
                <a16:creationId xmlns:a16="http://schemas.microsoft.com/office/drawing/2014/main" id="{3D461CD5-04A3-61D5-B1E2-EE58EA48C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478157"/>
              </p:ext>
            </p:extLst>
          </p:nvPr>
        </p:nvGraphicFramePr>
        <p:xfrm>
          <a:off x="748393" y="1716314"/>
          <a:ext cx="6096000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QuadreDeText 5">
            <a:extLst>
              <a:ext uri="{FF2B5EF4-FFF2-40B4-BE49-F238E27FC236}">
                <a16:creationId xmlns:a16="http://schemas.microsoft.com/office/drawing/2014/main" id="{ED8C6D26-EC2C-8BED-A0A4-0802DC144A4A}"/>
              </a:ext>
            </a:extLst>
          </p:cNvPr>
          <p:cNvSpPr txBox="1"/>
          <p:nvPr/>
        </p:nvSpPr>
        <p:spPr>
          <a:xfrm>
            <a:off x="7379368" y="1714499"/>
            <a:ext cx="6096000" cy="330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ts val="3075"/>
              </a:lnSpc>
            </a:pPr>
            <a:r>
              <a:rPr lang="ca-ES" sz="1800" b="1" baseline="0" dirty="0">
                <a:latin typeface="Arial"/>
                <a:ea typeface="Arial"/>
                <a:cs typeface="Arial"/>
              </a:rPr>
              <a:t>Procés de final de vida</a:t>
            </a:r>
            <a:r>
              <a:rPr lang="ca-ES" sz="1800" dirty="0">
                <a:latin typeface="Arial"/>
                <a:ea typeface="Arial"/>
                <a:cs typeface="Arial"/>
              </a:rPr>
              <a:t>​</a:t>
            </a:r>
          </a:p>
          <a:p>
            <a:pPr algn="just" rtl="0">
              <a:lnSpc>
                <a:spcPts val="3075"/>
              </a:lnSpc>
            </a:pPr>
            <a:r>
              <a:rPr lang="en-US" sz="1800" dirty="0">
                <a:latin typeface="Arial"/>
                <a:ea typeface="Arial"/>
                <a:cs typeface="Arial"/>
              </a:rPr>
              <a:t>​</a:t>
            </a:r>
          </a:p>
          <a:p>
            <a:pPr marL="285750" lvl="0" indent="-285750" algn="just" rtl="0">
              <a:lnSpc>
                <a:spcPts val="3075"/>
              </a:lnSpc>
              <a:buFont typeface="Calibri,Sans-Serif"/>
              <a:buChar char="-"/>
            </a:pPr>
            <a:r>
              <a:rPr lang="ca-ES" sz="1800" baseline="0" dirty="0">
                <a:latin typeface="Arial"/>
                <a:ea typeface="Arial"/>
                <a:cs typeface="Arial"/>
              </a:rPr>
              <a:t>Lloc de la defunció desitjat</a:t>
            </a:r>
            <a:r>
              <a:rPr lang="ca-ES" sz="1800" dirty="0">
                <a:latin typeface="Arial"/>
                <a:ea typeface="Arial"/>
                <a:cs typeface="Arial"/>
              </a:rPr>
              <a:t>​</a:t>
            </a:r>
          </a:p>
          <a:p>
            <a:pPr algn="just" rtl="0">
              <a:lnSpc>
                <a:spcPts val="3075"/>
              </a:lnSpc>
            </a:pPr>
            <a:r>
              <a:rPr lang="ca-ES" sz="1800" baseline="0" dirty="0">
                <a:latin typeface="Arial"/>
                <a:ea typeface="Arial"/>
                <a:cs typeface="Arial"/>
              </a:rPr>
              <a:t>  Domicili </a:t>
            </a:r>
            <a:r>
              <a:rPr lang="ca-ES" sz="1800" i="1" baseline="0" dirty="0" err="1">
                <a:latin typeface="Arial"/>
                <a:ea typeface="Arial"/>
                <a:cs typeface="Arial"/>
              </a:rPr>
              <a:t>vs</a:t>
            </a:r>
            <a:r>
              <a:rPr lang="ca-ES" sz="1800" i="1" baseline="0" dirty="0">
                <a:latin typeface="Arial"/>
                <a:ea typeface="Arial"/>
                <a:cs typeface="Arial"/>
              </a:rPr>
              <a:t> </a:t>
            </a:r>
            <a:r>
              <a:rPr lang="ca-ES" sz="1800" baseline="0" dirty="0">
                <a:latin typeface="Arial"/>
                <a:ea typeface="Arial"/>
                <a:cs typeface="Arial"/>
              </a:rPr>
              <a:t>dispositiu sanitari</a:t>
            </a:r>
            <a:r>
              <a:rPr lang="en-US" sz="1800" dirty="0">
                <a:latin typeface="Arial"/>
                <a:ea typeface="Arial"/>
                <a:cs typeface="Arial"/>
              </a:rPr>
              <a:t>​</a:t>
            </a:r>
          </a:p>
          <a:p>
            <a:pPr algn="just">
              <a:lnSpc>
                <a:spcPts val="3075"/>
              </a:lnSpc>
            </a:pPr>
            <a:endParaRPr lang="en-US" dirty="0">
              <a:latin typeface="Arial"/>
              <a:ea typeface="Arial"/>
              <a:cs typeface="Arial"/>
            </a:endParaRPr>
          </a:p>
          <a:p>
            <a:pPr marL="285750" lvl="0" indent="-285750" algn="just" rtl="0">
              <a:lnSpc>
                <a:spcPts val="3075"/>
              </a:lnSpc>
              <a:buFont typeface="Calibri,Sans-Serif"/>
              <a:buChar char="-"/>
            </a:pPr>
            <a:r>
              <a:rPr lang="ca-ES" sz="1800" baseline="0" dirty="0">
                <a:latin typeface="Arial"/>
                <a:ea typeface="Arial"/>
                <a:cs typeface="Arial"/>
              </a:rPr>
              <a:t>Control de símptomes en totes les esferes</a:t>
            </a:r>
            <a:r>
              <a:rPr lang="en-US" sz="1800" dirty="0">
                <a:latin typeface="Arial"/>
                <a:ea typeface="Arial"/>
                <a:cs typeface="Arial"/>
              </a:rPr>
              <a:t>​</a:t>
            </a:r>
          </a:p>
          <a:p>
            <a:pPr marL="285750" lvl="0" indent="-285750" algn="just" rtl="0">
              <a:buFont typeface="Calibri,Sans-Serif"/>
              <a:buChar char="-"/>
            </a:pPr>
            <a:endParaRPr lang="ca-ES">
              <a:latin typeface="Arial"/>
              <a:ea typeface="Arial"/>
              <a:cs typeface="Arial"/>
            </a:endParaRPr>
          </a:p>
          <a:p>
            <a:pPr marL="285750" lvl="0" indent="-285750" algn="just" rtl="0">
              <a:buFont typeface="Calibri,Sans-Serif"/>
              <a:buChar char="-"/>
            </a:pPr>
            <a:endParaRPr lang="ca-ES">
              <a:latin typeface="Arial"/>
              <a:ea typeface="Arial"/>
              <a:cs typeface="Arial"/>
            </a:endParaRPr>
          </a:p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10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0CCDB-BA30-784F-30D7-B46EA8B82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D765D6-81D9-AABE-FC39-4751786F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Verdana"/>
                <a:ea typeface="Verdana"/>
              </a:rPr>
              <a:t>Atenció</a:t>
            </a:r>
            <a:r>
              <a:rPr lang="es-ES" dirty="0">
                <a:latin typeface="Verdana"/>
                <a:ea typeface="Verdana"/>
              </a:rPr>
              <a:t> al </a:t>
            </a:r>
            <a:r>
              <a:rPr lang="es-ES" dirty="0" err="1">
                <a:latin typeface="Verdana"/>
                <a:ea typeface="Verdana"/>
              </a:rPr>
              <a:t>dol</a:t>
            </a:r>
            <a:endParaRPr lang="es-ES" dirty="0" err="1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4EB889B-7799-4EEE-2522-C61EB9456F44}"/>
              </a:ext>
            </a:extLst>
          </p:cNvPr>
          <p:cNvSpPr txBox="1"/>
          <p:nvPr/>
        </p:nvSpPr>
        <p:spPr>
          <a:xfrm>
            <a:off x="952501" y="1393657"/>
            <a:ext cx="8923420" cy="51783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ts val="3075"/>
              </a:lnSpc>
            </a:pPr>
            <a:r>
              <a:rPr lang="ca-ES" sz="1800" b="1" baseline="0" dirty="0">
                <a:latin typeface="Verdana"/>
                <a:ea typeface="Arial"/>
                <a:cs typeface="Arial"/>
              </a:rPr>
              <a:t>Objectiu:</a:t>
            </a:r>
            <a:r>
              <a:rPr lang="ca-ES" sz="1800" baseline="0" dirty="0">
                <a:latin typeface="Verdana"/>
                <a:ea typeface="Arial"/>
                <a:cs typeface="Arial"/>
              </a:rPr>
              <a:t> oferir continuïtat assistencial a les famílies davant la </a:t>
            </a:r>
            <a:r>
              <a:rPr lang="ca-ES" dirty="0" smtClean="0">
                <a:latin typeface="Verdana"/>
                <a:ea typeface="Arial"/>
                <a:cs typeface="Arial"/>
              </a:rPr>
              <a:t>mort</a:t>
            </a:r>
            <a:r>
              <a:rPr lang="ca-ES" sz="1800" baseline="0" dirty="0" smtClean="0">
                <a:latin typeface="Verdana"/>
                <a:ea typeface="Arial"/>
                <a:cs typeface="Arial"/>
              </a:rPr>
              <a:t> </a:t>
            </a:r>
            <a:r>
              <a:rPr lang="ca-ES" sz="1800" baseline="0" dirty="0">
                <a:latin typeface="Verdana"/>
                <a:ea typeface="Arial"/>
                <a:cs typeface="Arial"/>
              </a:rPr>
              <a:t>del seu fill/a</a:t>
            </a:r>
            <a:r>
              <a:rPr lang="en-US" sz="1800" dirty="0">
                <a:latin typeface="Verdana"/>
                <a:ea typeface="Arial"/>
                <a:cs typeface="Arial"/>
              </a:rPr>
              <a:t>​</a:t>
            </a:r>
          </a:p>
          <a:p>
            <a:pPr marL="285750" lvl="0" indent="-285750" algn="just" rtl="0">
              <a:buFont typeface="Arial,Sans-Serif"/>
              <a:buChar char="•"/>
            </a:pPr>
            <a:endParaRPr lang="ca-ES" dirty="0">
              <a:latin typeface="Verdana"/>
              <a:ea typeface="Arial"/>
              <a:cs typeface="Arial"/>
            </a:endParaRPr>
          </a:p>
          <a:p>
            <a:pPr algn="just" rtl="0">
              <a:lnSpc>
                <a:spcPts val="3075"/>
              </a:lnSpc>
            </a:pPr>
            <a:r>
              <a:rPr lang="ca-ES" sz="1800" baseline="0" dirty="0">
                <a:latin typeface="Verdana"/>
                <a:ea typeface="Arial"/>
                <a:cs typeface="Arial"/>
              </a:rPr>
              <a:t>3 professionals formades en atenció terapèutica en dol: </a:t>
            </a:r>
            <a:r>
              <a:rPr lang="en-US" sz="1800" dirty="0">
                <a:latin typeface="Verdana"/>
                <a:ea typeface="Arial"/>
                <a:cs typeface="Arial"/>
              </a:rPr>
              <a:t>​</a:t>
            </a:r>
          </a:p>
          <a:p>
            <a:pPr marL="1200150" lvl="2" indent="-285750" algn="just" rtl="0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="1" baseline="0" dirty="0">
                <a:latin typeface="Verdana"/>
                <a:ea typeface="Arial"/>
                <a:cs typeface="Arial"/>
              </a:rPr>
              <a:t>1 infermera</a:t>
            </a:r>
            <a:r>
              <a:rPr lang="ca-ES" sz="1800" baseline="0" dirty="0">
                <a:latin typeface="Verdana"/>
                <a:ea typeface="Arial"/>
                <a:cs typeface="Arial"/>
              </a:rPr>
              <a:t> al </a:t>
            </a:r>
            <a:r>
              <a:rPr lang="ca-ES" sz="1800" u="sng" baseline="0" dirty="0">
                <a:latin typeface="Verdana"/>
                <a:ea typeface="Arial"/>
                <a:cs typeface="Arial"/>
              </a:rPr>
              <a:t>100% jornada</a:t>
            </a:r>
            <a:r>
              <a:rPr lang="en-US" sz="1800" dirty="0">
                <a:latin typeface="Verdana"/>
                <a:ea typeface="Arial"/>
                <a:cs typeface="Arial"/>
              </a:rPr>
              <a:t>​</a:t>
            </a:r>
          </a:p>
          <a:p>
            <a:pPr marL="1200150" lvl="2" indent="-285750" algn="just" rtl="0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="1" baseline="0" dirty="0">
                <a:latin typeface="Verdana"/>
                <a:ea typeface="Arial"/>
                <a:cs typeface="Arial"/>
              </a:rPr>
              <a:t>2 psicòlogues </a:t>
            </a:r>
            <a:r>
              <a:rPr lang="ca-ES" sz="1800" baseline="0" dirty="0">
                <a:latin typeface="Verdana"/>
                <a:ea typeface="Arial"/>
                <a:cs typeface="Arial"/>
              </a:rPr>
              <a:t>a un </a:t>
            </a:r>
            <a:r>
              <a:rPr lang="ca-ES" sz="1800" u="sng" baseline="0" dirty="0">
                <a:latin typeface="Verdana"/>
                <a:ea typeface="Arial"/>
                <a:cs typeface="Arial"/>
              </a:rPr>
              <a:t>33% jornada</a:t>
            </a:r>
            <a:r>
              <a:rPr lang="en-US" sz="1800" dirty="0">
                <a:latin typeface="Verdana"/>
                <a:ea typeface="Arial"/>
                <a:cs typeface="Arial"/>
              </a:rPr>
              <a:t>​</a:t>
            </a:r>
          </a:p>
          <a:p>
            <a:pPr marL="742950" lvl="1" indent="-285750" algn="just" rtl="0">
              <a:buFont typeface="Courier New,monospace"/>
              <a:buChar char="o"/>
            </a:pPr>
            <a:endParaRPr lang="ca-ES" dirty="0">
              <a:latin typeface="Verdana"/>
              <a:ea typeface="Arial"/>
              <a:cs typeface="Arial"/>
            </a:endParaRPr>
          </a:p>
          <a:p>
            <a:pPr marL="285750" lvl="0" indent="-285750" algn="just" rtl="0">
              <a:lnSpc>
                <a:spcPts val="3075"/>
              </a:lnSpc>
              <a:buFont typeface="Arial,Sans-Serif"/>
              <a:buChar char="•"/>
            </a:pPr>
            <a:r>
              <a:rPr lang="ca-ES" sz="1800" baseline="0" dirty="0" err="1" smtClean="0">
                <a:latin typeface="Verdana"/>
                <a:ea typeface="Arial"/>
                <a:cs typeface="Arial"/>
              </a:rPr>
              <a:t>Nen@s</a:t>
            </a:r>
            <a:r>
              <a:rPr lang="ca-ES" sz="1800" baseline="0" dirty="0">
                <a:latin typeface="Verdana"/>
                <a:ea typeface="Arial"/>
                <a:cs typeface="Arial"/>
              </a:rPr>
              <a:t> i </a:t>
            </a:r>
            <a:r>
              <a:rPr lang="ca-ES" dirty="0" smtClean="0">
                <a:latin typeface="Verdana"/>
                <a:ea typeface="Arial"/>
                <a:cs typeface="Arial"/>
              </a:rPr>
              <a:t>adolescents</a:t>
            </a:r>
            <a:r>
              <a:rPr lang="ca-ES" sz="1800" baseline="0" dirty="0" smtClean="0">
                <a:latin typeface="Verdana"/>
                <a:ea typeface="Arial"/>
                <a:cs typeface="Arial"/>
              </a:rPr>
              <a:t> </a:t>
            </a:r>
            <a:r>
              <a:rPr lang="ca-ES" sz="1800" baseline="0" dirty="0">
                <a:latin typeface="Verdana"/>
                <a:ea typeface="Arial"/>
                <a:cs typeface="Arial"/>
              </a:rPr>
              <a:t>èxitus durant </a:t>
            </a:r>
            <a:r>
              <a:rPr lang="ca-ES" sz="1800" baseline="0" dirty="0" smtClean="0">
                <a:latin typeface="Verdana"/>
                <a:ea typeface="Arial"/>
                <a:cs typeface="Arial"/>
              </a:rPr>
              <a:t>2025: </a:t>
            </a:r>
            <a:r>
              <a:rPr lang="ca-ES" sz="1800" b="1" baseline="0" dirty="0" smtClean="0">
                <a:latin typeface="Verdana"/>
                <a:ea typeface="Arial"/>
                <a:cs typeface="Arial"/>
              </a:rPr>
              <a:t>42 pacients </a:t>
            </a:r>
          </a:p>
          <a:p>
            <a:pPr marL="285750" lvl="0" indent="-285750" algn="just" rtl="0">
              <a:lnSpc>
                <a:spcPts val="3075"/>
              </a:lnSpc>
              <a:buFont typeface="Arial,Sans-Serif"/>
              <a:buChar char="•"/>
            </a:pPr>
            <a:r>
              <a:rPr lang="ca-ES" sz="1800" baseline="0" dirty="0" smtClean="0">
                <a:latin typeface="Verdana"/>
                <a:ea typeface="Arial"/>
                <a:cs typeface="Arial"/>
              </a:rPr>
              <a:t>Familiars </a:t>
            </a:r>
            <a:r>
              <a:rPr lang="ca-ES" sz="1800" baseline="0" dirty="0">
                <a:latin typeface="Verdana"/>
                <a:ea typeface="Arial"/>
                <a:cs typeface="Arial"/>
              </a:rPr>
              <a:t>atesos durant 2025: </a:t>
            </a:r>
            <a:r>
              <a:rPr lang="ca-ES" sz="1800" b="1" baseline="0" dirty="0">
                <a:latin typeface="Verdana"/>
                <a:ea typeface="Arial"/>
                <a:cs typeface="Arial"/>
              </a:rPr>
              <a:t>93 </a:t>
            </a:r>
            <a:r>
              <a:rPr lang="ca-ES" sz="1800" b="1" baseline="0" dirty="0" smtClean="0">
                <a:latin typeface="Verdana"/>
                <a:ea typeface="Arial"/>
                <a:cs typeface="Arial"/>
              </a:rPr>
              <a:t>beneficiaris</a:t>
            </a:r>
            <a:endParaRPr lang="en-US" sz="1800" dirty="0">
              <a:latin typeface="Verdana"/>
              <a:ea typeface="Arial"/>
              <a:cs typeface="Arial"/>
            </a:endParaRPr>
          </a:p>
          <a:p>
            <a:pPr algn="just" rtl="0">
              <a:lnSpc>
                <a:spcPts val="2025"/>
              </a:lnSpc>
            </a:pPr>
            <a:r>
              <a:rPr lang="ca-ES" sz="1800" dirty="0">
                <a:latin typeface="Verdana"/>
                <a:ea typeface="Arial"/>
                <a:cs typeface="Arial"/>
              </a:rPr>
              <a:t>​</a:t>
            </a:r>
          </a:p>
          <a:p>
            <a:pPr algn="just" rtl="0">
              <a:lnSpc>
                <a:spcPts val="2700"/>
              </a:lnSpc>
            </a:pPr>
            <a:r>
              <a:rPr lang="ca-ES" sz="1600" baseline="0" dirty="0">
                <a:latin typeface="Verdana"/>
                <a:ea typeface="Arial"/>
                <a:cs typeface="Arial"/>
              </a:rPr>
              <a:t>*Oferim atenció a </a:t>
            </a:r>
            <a:r>
              <a:rPr lang="ca-ES" sz="1600" baseline="0" dirty="0" smtClean="0">
                <a:latin typeface="Verdana"/>
                <a:ea typeface="Arial"/>
                <a:cs typeface="Arial"/>
              </a:rPr>
              <a:t>famílies</a:t>
            </a:r>
            <a:r>
              <a:rPr lang="ca-ES" sz="1600" dirty="0" smtClean="0">
                <a:latin typeface="Verdana"/>
                <a:ea typeface="Arial"/>
                <a:cs typeface="Arial"/>
              </a:rPr>
              <a:t> de pacients amb mort traumàtica, sense seguiment previ per la nostra Unitat</a:t>
            </a:r>
            <a:r>
              <a:rPr lang="en-US" sz="1600" dirty="0" smtClean="0">
                <a:latin typeface="Verdana"/>
                <a:ea typeface="Arial"/>
                <a:cs typeface="Arial"/>
              </a:rPr>
              <a:t>​</a:t>
            </a:r>
            <a:endParaRPr lang="en-US" sz="1600" dirty="0">
              <a:latin typeface="Verdana"/>
              <a:ea typeface="Arial"/>
              <a:cs typeface="Arial"/>
            </a:endParaRPr>
          </a:p>
          <a:p>
            <a:pPr rtl="0"/>
            <a:endParaRPr sz="1600" dirty="0">
              <a:latin typeface="Verdana"/>
              <a:ea typeface="Arial"/>
              <a:cs typeface="Arial"/>
            </a:endParaRPr>
          </a:p>
          <a:p>
            <a:pPr rtl="0"/>
            <a:endParaRPr dirty="0">
              <a:latin typeface="Verdana"/>
              <a:ea typeface="Arial"/>
              <a:cs typeface="Arial"/>
            </a:endParaRPr>
          </a:p>
          <a:p>
            <a:pPr algn="ctr"/>
            <a:endParaRPr lang="ca-ES" dirty="0"/>
          </a:p>
        </p:txBody>
      </p:sp>
      <p:grpSp>
        <p:nvGrpSpPr>
          <p:cNvPr id="7" name="Imatge 1">
            <a:extLst>
              <a:ext uri="{FF2B5EF4-FFF2-40B4-BE49-F238E27FC236}">
                <a16:creationId xmlns:a16="http://schemas.microsoft.com/office/drawing/2014/main" id="{1DFD1261-CB75-C233-63EF-C3BB911A7ED9}"/>
              </a:ext>
            </a:extLst>
          </p:cNvPr>
          <p:cNvGrpSpPr/>
          <p:nvPr/>
        </p:nvGrpSpPr>
        <p:grpSpPr>
          <a:xfrm>
            <a:off x="8304365" y="1898165"/>
            <a:ext cx="3005504" cy="2927970"/>
            <a:chOff x="8214128" y="2138797"/>
            <a:chExt cx="2583809" cy="2358195"/>
          </a:xfrm>
        </p:grpSpPr>
        <p:pic>
          <p:nvPicPr>
            <p:cNvPr id="8" name="image64.png">
              <a:extLst>
                <a:ext uri="{FF2B5EF4-FFF2-40B4-BE49-F238E27FC236}">
                  <a16:creationId xmlns:a16="http://schemas.microsoft.com/office/drawing/2014/main" id="{DD576551-9C81-B9C5-C0FF-02610673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" b="756"/>
            <a:stretch>
              <a:fillRect/>
            </a:stretch>
          </p:blipFill>
          <p:spPr>
            <a:xfrm>
              <a:off x="8216566" y="2139876"/>
              <a:ext cx="2581371" cy="235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0" y="0"/>
                  </a:moveTo>
                  <a:cubicBezTo>
                    <a:pt x="5253" y="0"/>
                    <a:pt x="708" y="4081"/>
                    <a:pt x="0" y="9365"/>
                  </a:cubicBezTo>
                  <a:lnTo>
                    <a:pt x="0" y="12235"/>
                  </a:lnTo>
                  <a:cubicBezTo>
                    <a:pt x="709" y="17519"/>
                    <a:pt x="5254" y="21600"/>
                    <a:pt x="10770" y="21600"/>
                  </a:cubicBezTo>
                  <a:cubicBezTo>
                    <a:pt x="16430" y="21600"/>
                    <a:pt x="21079" y="17309"/>
                    <a:pt x="21600" y="11826"/>
                  </a:cubicBezTo>
                  <a:lnTo>
                    <a:pt x="21600" y="9774"/>
                  </a:lnTo>
                  <a:cubicBezTo>
                    <a:pt x="21079" y="4291"/>
                    <a:pt x="16430" y="0"/>
                    <a:pt x="1077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381000" dist="292100" dir="5400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9" name="Forma">
              <a:extLst>
                <a:ext uri="{FF2B5EF4-FFF2-40B4-BE49-F238E27FC236}">
                  <a16:creationId xmlns:a16="http://schemas.microsoft.com/office/drawing/2014/main" id="{325E7145-A88F-FE80-F852-32CD2EA59097}"/>
                </a:ext>
              </a:extLst>
            </p:cNvPr>
            <p:cNvSpPr/>
            <p:nvPr/>
          </p:nvSpPr>
          <p:spPr>
            <a:xfrm>
              <a:off x="8214128" y="2138797"/>
              <a:ext cx="2581086" cy="2350997"/>
            </a:xfrm>
            <a:prstGeom prst="ellipse">
              <a:avLst/>
            </a:prstGeom>
            <a:noFill/>
            <a:ln w="63500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>
                <a:defRPr sz="14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36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40681-2203-0FDC-D71E-5B8FEF10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D0D3E94-C052-F881-F98D-2306E5C7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Verdana"/>
                <a:ea typeface="Verdana"/>
              </a:rPr>
              <a:t>Necessitats</a:t>
            </a:r>
            <a:r>
              <a:rPr lang="es-ES" dirty="0">
                <a:latin typeface="Verdana"/>
                <a:ea typeface="Verdana"/>
              </a:rPr>
              <a:t> </a:t>
            </a:r>
            <a:r>
              <a:rPr lang="es-ES" dirty="0" err="1">
                <a:latin typeface="Verdana"/>
                <a:ea typeface="Verdana"/>
              </a:rPr>
              <a:t>actuals</a:t>
            </a:r>
            <a:r>
              <a:rPr lang="es-ES" dirty="0">
                <a:latin typeface="Verdana"/>
                <a:ea typeface="Verdana"/>
              </a:rPr>
              <a:t>: </a:t>
            </a:r>
            <a:r>
              <a:rPr lang="es-ES" dirty="0" err="1">
                <a:latin typeface="Verdana"/>
                <a:ea typeface="Verdana"/>
              </a:rPr>
              <a:t>equips</a:t>
            </a:r>
            <a:r>
              <a:rPr lang="es-ES" dirty="0">
                <a:latin typeface="Verdana"/>
                <a:ea typeface="Verdana"/>
              </a:rPr>
              <a:t> i </a:t>
            </a:r>
            <a:r>
              <a:rPr lang="es-ES" dirty="0" err="1">
                <a:latin typeface="Verdana"/>
                <a:ea typeface="Verdana"/>
              </a:rPr>
              <a:t>famílies</a:t>
            </a:r>
            <a:endParaRPr lang="es-ES" dirty="0" err="1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A8F404B-F980-DEB1-F1E0-F283521F6C17}"/>
              </a:ext>
            </a:extLst>
          </p:cNvPr>
          <p:cNvSpPr txBox="1"/>
          <p:nvPr/>
        </p:nvSpPr>
        <p:spPr>
          <a:xfrm>
            <a:off x="1023199" y="1217882"/>
            <a:ext cx="8813131" cy="5537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aseline="0" dirty="0">
                <a:latin typeface="Helvetica"/>
                <a:ea typeface="Arial"/>
                <a:cs typeface="Arial"/>
              </a:rPr>
              <a:t>Atenció</a:t>
            </a:r>
            <a:r>
              <a:rPr lang="ca-ES" dirty="0">
                <a:latin typeface="Helvetica"/>
                <a:ea typeface="Arial"/>
                <a:cs typeface="Arial"/>
              </a:rPr>
              <a:t> </a:t>
            </a:r>
            <a:r>
              <a:rPr lang="ca-ES" sz="1800" baseline="0" dirty="0">
                <a:latin typeface="Helvetica"/>
                <a:ea typeface="Arial"/>
                <a:cs typeface="Arial"/>
              </a:rPr>
              <a:t> </a:t>
            </a:r>
            <a:r>
              <a:rPr lang="ca-ES" sz="1800" b="1" baseline="0" dirty="0">
                <a:latin typeface="Helvetica"/>
                <a:ea typeface="Arial"/>
                <a:cs typeface="Arial"/>
              </a:rPr>
              <a:t>24/7</a:t>
            </a:r>
            <a:r>
              <a:rPr lang="ca-ES" sz="1800" dirty="0">
                <a:latin typeface="Helvetica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aseline="0" dirty="0">
                <a:latin typeface="Helvetica"/>
                <a:ea typeface="Arial"/>
                <a:cs typeface="Arial"/>
              </a:rPr>
              <a:t>Atenció </a:t>
            </a:r>
            <a:r>
              <a:rPr lang="ca-ES" sz="1800" b="1" baseline="0" dirty="0">
                <a:latin typeface="Helvetica"/>
                <a:ea typeface="Arial"/>
                <a:cs typeface="Arial"/>
              </a:rPr>
              <a:t>precoç i integral</a:t>
            </a:r>
            <a:r>
              <a:rPr lang="ca-ES" sz="1800" baseline="0" dirty="0">
                <a:latin typeface="Helvetica"/>
                <a:ea typeface="Arial"/>
                <a:cs typeface="Arial"/>
              </a:rPr>
              <a:t> </a:t>
            </a:r>
            <a:r>
              <a:rPr lang="en-US" sz="1800" dirty="0">
                <a:latin typeface="Helvetica"/>
                <a:ea typeface="Arial"/>
                <a:cs typeface="Arial"/>
              </a:rPr>
              <a:t>​</a:t>
            </a:r>
          </a:p>
          <a:p>
            <a:pPr marL="342900" indent="-342900" algn="just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="1" baseline="0" dirty="0">
                <a:latin typeface="Helvetica"/>
                <a:ea typeface="Arial"/>
                <a:cs typeface="Arial"/>
              </a:rPr>
              <a:t>Recursos </a:t>
            </a:r>
            <a:r>
              <a:rPr lang="ca-ES" sz="1800" baseline="0" dirty="0">
                <a:latin typeface="Helvetica"/>
                <a:ea typeface="Arial"/>
                <a:cs typeface="Arial"/>
              </a:rPr>
              <a:t>humans (totes esferes)</a:t>
            </a:r>
            <a:r>
              <a:rPr lang="en-US" sz="1800" dirty="0">
                <a:latin typeface="Helvetica"/>
                <a:ea typeface="Arial"/>
                <a:cs typeface="Arial"/>
              </a:rPr>
              <a:t>​</a:t>
            </a:r>
            <a:r>
              <a:rPr lang="en-US" dirty="0">
                <a:latin typeface="Helvetica"/>
                <a:ea typeface="Arial"/>
                <a:cs typeface="Arial"/>
              </a:rPr>
              <a:t> </a:t>
            </a:r>
            <a:r>
              <a:rPr lang="en-US" dirty="0" err="1">
                <a:latin typeface="Helvetica"/>
                <a:ea typeface="Arial"/>
                <a:cs typeface="Arial"/>
              </a:rPr>
              <a:t>i</a:t>
            </a:r>
            <a:r>
              <a:rPr lang="en-US" dirty="0">
                <a:latin typeface="Helvetica"/>
                <a:ea typeface="Arial"/>
                <a:cs typeface="Arial"/>
              </a:rPr>
              <a:t> r</a:t>
            </a:r>
            <a:r>
              <a:rPr lang="ca-ES" dirty="0" err="1">
                <a:latin typeface="Helvetica"/>
                <a:ea typeface="Arial"/>
                <a:cs typeface="Arial"/>
              </a:rPr>
              <a:t>ecursos</a:t>
            </a:r>
            <a:r>
              <a:rPr lang="ca-ES" sz="1800" baseline="0" dirty="0">
                <a:latin typeface="Helvetica"/>
                <a:ea typeface="Arial"/>
                <a:cs typeface="Arial"/>
              </a:rPr>
              <a:t> materials </a:t>
            </a:r>
            <a:r>
              <a:rPr lang="ca-ES" sz="1800" dirty="0">
                <a:latin typeface="Helvetica"/>
                <a:ea typeface="Arial"/>
                <a:cs typeface="Arial"/>
              </a:rPr>
              <a:t>​</a:t>
            </a:r>
          </a:p>
          <a:p>
            <a:pPr marL="342900" indent="-342900" algn="just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="1" baseline="0" dirty="0">
                <a:latin typeface="Helvetica"/>
                <a:ea typeface="Arial"/>
                <a:cs typeface="Arial"/>
              </a:rPr>
              <a:t>Formació</a:t>
            </a:r>
            <a:r>
              <a:rPr lang="en-US" sz="1800" dirty="0">
                <a:latin typeface="Helvetica"/>
                <a:ea typeface="Arial"/>
                <a:cs typeface="Arial"/>
              </a:rPr>
              <a:t>​</a:t>
            </a:r>
            <a:r>
              <a:rPr lang="en-US" dirty="0">
                <a:latin typeface="Helvetica"/>
                <a:ea typeface="Arial"/>
                <a:cs typeface="Arial"/>
              </a:rPr>
              <a:t>, </a:t>
            </a:r>
            <a:r>
              <a:rPr lang="ca-ES" sz="1800" b="1" baseline="0" dirty="0">
                <a:latin typeface="Helvetica"/>
                <a:ea typeface="Arial"/>
                <a:cs typeface="Arial"/>
              </a:rPr>
              <a:t>Docència </a:t>
            </a:r>
            <a:r>
              <a:rPr lang="ca-ES" b="1" dirty="0">
                <a:latin typeface="Helvetica"/>
                <a:ea typeface="Arial"/>
                <a:cs typeface="Arial"/>
              </a:rPr>
              <a:t>i Investigació </a:t>
            </a:r>
            <a:r>
              <a:rPr lang="ca-ES" dirty="0" smtClean="0">
                <a:latin typeface="Helvetica"/>
                <a:ea typeface="Arial"/>
                <a:cs typeface="Arial"/>
              </a:rPr>
              <a:t>especialitzada</a:t>
            </a:r>
          </a:p>
          <a:p>
            <a:pPr marL="342900" indent="-342900" algn="just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dirty="0" smtClean="0">
                <a:latin typeface="Helvetica"/>
                <a:ea typeface="Arial"/>
                <a:cs typeface="Arial"/>
              </a:rPr>
              <a:t>​</a:t>
            </a:r>
            <a:r>
              <a:rPr lang="ca-ES" dirty="0">
                <a:latin typeface="Helvetica"/>
                <a:ea typeface="Arial"/>
                <a:cs typeface="Arial"/>
              </a:rPr>
              <a:t>Desenvolupament de </a:t>
            </a:r>
            <a:r>
              <a:rPr lang="ca-ES" b="1" dirty="0">
                <a:latin typeface="Helvetica"/>
                <a:ea typeface="Arial"/>
                <a:cs typeface="Arial"/>
              </a:rPr>
              <a:t>nous programes</a:t>
            </a:r>
            <a:r>
              <a:rPr lang="ca-ES" dirty="0">
                <a:latin typeface="Helvetica"/>
                <a:ea typeface="Arial"/>
                <a:cs typeface="Arial"/>
              </a:rPr>
              <a:t>: perinatal, </a:t>
            </a:r>
            <a:r>
              <a:rPr lang="ca-ES" dirty="0" err="1">
                <a:latin typeface="Helvetica"/>
                <a:ea typeface="Arial"/>
                <a:cs typeface="Arial"/>
              </a:rPr>
              <a:t>transplants</a:t>
            </a:r>
            <a:r>
              <a:rPr lang="ca-ES" dirty="0">
                <a:latin typeface="Helvetica"/>
                <a:ea typeface="Arial"/>
                <a:cs typeface="Arial"/>
              </a:rPr>
              <a:t>.. </a:t>
            </a:r>
            <a:endParaRPr lang="ca-ES" dirty="0" smtClean="0">
              <a:latin typeface="Helvetica"/>
              <a:ea typeface="Arial"/>
              <a:cs typeface="Arial"/>
            </a:endParaRPr>
          </a:p>
          <a:p>
            <a:pPr algn="just">
              <a:lnSpc>
                <a:spcPts val="3075"/>
              </a:lnSpc>
            </a:pPr>
            <a:endParaRPr lang="ca-ES" sz="1800" dirty="0">
              <a:latin typeface="Helvetica"/>
              <a:ea typeface="Arial"/>
              <a:cs typeface="Arial"/>
            </a:endParaRPr>
          </a:p>
          <a:p>
            <a:pPr marL="342900" lvl="0" indent="-342900" algn="just" rtl="0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="1" baseline="0" dirty="0">
                <a:latin typeface="Helvetica"/>
                <a:ea typeface="Arial"/>
                <a:cs typeface="Arial"/>
              </a:rPr>
              <a:t>Actualització els sistemes d'informació</a:t>
            </a:r>
            <a:r>
              <a:rPr lang="en-US" sz="1800" dirty="0">
                <a:latin typeface="Helvetica"/>
                <a:ea typeface="Arial"/>
                <a:cs typeface="Arial"/>
              </a:rPr>
              <a:t>​</a:t>
            </a:r>
          </a:p>
          <a:p>
            <a:pPr marL="800100" lvl="1" indent="-342900" algn="just" rtl="0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="1" baseline="0" dirty="0">
                <a:latin typeface="Helvetica"/>
                <a:ea typeface="Arial"/>
                <a:cs typeface="Arial"/>
              </a:rPr>
              <a:t>PIIC pediàtric</a:t>
            </a:r>
            <a:r>
              <a:rPr lang="ca-ES" sz="1800" dirty="0">
                <a:latin typeface="Helvetica"/>
                <a:ea typeface="Arial"/>
                <a:cs typeface="Arial"/>
              </a:rPr>
              <a:t>​</a:t>
            </a:r>
          </a:p>
          <a:p>
            <a:pPr marL="342900" indent="-342900" algn="just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sz="1800" b="1" baseline="0" dirty="0">
                <a:latin typeface="Helvetica"/>
                <a:ea typeface="Arial"/>
                <a:cs typeface="Arial"/>
              </a:rPr>
              <a:t>Coordinació </a:t>
            </a:r>
            <a:r>
              <a:rPr lang="ca-ES" sz="1800" baseline="0" dirty="0">
                <a:latin typeface="Helvetica"/>
                <a:ea typeface="Arial"/>
                <a:cs typeface="Arial"/>
              </a:rPr>
              <a:t>eficient de circuits al territori</a:t>
            </a:r>
            <a:r>
              <a:rPr lang="ca-ES" dirty="0">
                <a:latin typeface="Helvetica"/>
                <a:ea typeface="Arial"/>
                <a:cs typeface="Arial"/>
              </a:rPr>
              <a:t> / </a:t>
            </a:r>
            <a:r>
              <a:rPr lang="ca-ES" dirty="0" smtClean="0">
                <a:latin typeface="Helvetica"/>
                <a:ea typeface="Arial"/>
                <a:cs typeface="Arial"/>
              </a:rPr>
              <a:t>Equitat</a:t>
            </a:r>
          </a:p>
          <a:p>
            <a:pPr marL="342900" indent="-342900" algn="just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b="1" dirty="0" smtClean="0">
                <a:latin typeface="Helvetica"/>
                <a:ea typeface="Arial"/>
                <a:cs typeface="Arial"/>
              </a:rPr>
              <a:t>Identificació </a:t>
            </a:r>
            <a:r>
              <a:rPr lang="ca-ES" b="1" dirty="0">
                <a:latin typeface="Helvetica"/>
                <a:ea typeface="Arial"/>
                <a:cs typeface="Arial"/>
              </a:rPr>
              <a:t>proactiva i en positiu</a:t>
            </a:r>
            <a:r>
              <a:rPr lang="ca-ES" dirty="0">
                <a:latin typeface="Helvetica"/>
                <a:ea typeface="Arial"/>
                <a:cs typeface="Arial"/>
              </a:rPr>
              <a:t>: circuits, prestacions</a:t>
            </a:r>
            <a:r>
              <a:rPr lang="ca-ES" dirty="0" smtClean="0">
                <a:latin typeface="Helvetica"/>
                <a:ea typeface="Arial"/>
                <a:cs typeface="Arial"/>
              </a:rPr>
              <a:t>...</a:t>
            </a:r>
          </a:p>
          <a:p>
            <a:pPr algn="just">
              <a:lnSpc>
                <a:spcPts val="3075"/>
              </a:lnSpc>
            </a:pPr>
            <a:endParaRPr lang="ca-ES" sz="1800" dirty="0">
              <a:latin typeface="Helvetica"/>
              <a:ea typeface="Arial"/>
              <a:cs typeface="Arial"/>
            </a:endParaRPr>
          </a:p>
          <a:p>
            <a:pPr marL="342900" indent="-342900" algn="just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b="1" dirty="0">
                <a:latin typeface="Helvetica"/>
                <a:cs typeface="Arial"/>
              </a:rPr>
              <a:t>Atenció integrada real</a:t>
            </a:r>
            <a:r>
              <a:rPr lang="ca-ES" dirty="0">
                <a:latin typeface="Helvetica"/>
                <a:cs typeface="Arial"/>
              </a:rPr>
              <a:t>: educació, món laboral, sistemes d'emergències</a:t>
            </a:r>
            <a:r>
              <a:rPr lang="ca-ES" dirty="0" smtClean="0">
                <a:latin typeface="Helvetica"/>
                <a:cs typeface="Arial"/>
              </a:rPr>
              <a:t>...</a:t>
            </a:r>
            <a:endParaRPr lang="ca-ES" dirty="0">
              <a:latin typeface="Helvetica"/>
              <a:cs typeface="Arial"/>
            </a:endParaRPr>
          </a:p>
          <a:p>
            <a:pPr marL="342900" indent="-342900" algn="just">
              <a:lnSpc>
                <a:spcPts val="3075"/>
              </a:lnSpc>
              <a:buFont typeface="Wingdings" panose="05000000000000000000" pitchFamily="2" charset="2"/>
              <a:buChar char="v"/>
            </a:pPr>
            <a:r>
              <a:rPr lang="ca-ES" b="1" dirty="0">
                <a:latin typeface="Helvetica"/>
                <a:cs typeface="Arial"/>
              </a:rPr>
              <a:t>Atenció al dol amb mirada integral</a:t>
            </a:r>
            <a:r>
              <a:rPr lang="ca-ES" dirty="0">
                <a:latin typeface="Helvetica"/>
                <a:cs typeface="Arial"/>
              </a:rPr>
              <a:t>: acompanyament, educació, món laboral...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ca-ES" dirty="0">
              <a:ea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273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D133E-04AC-0293-712D-65B74C95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4767F4-03A3-5371-6282-E81B5B51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Reptes i </a:t>
            </a:r>
            <a:r>
              <a:rPr lang="es-ES" dirty="0" err="1">
                <a:latin typeface="Verdana"/>
                <a:ea typeface="Verdana"/>
              </a:rPr>
              <a:t>oportunitats</a:t>
            </a:r>
            <a:endParaRPr lang="es-ES" dirty="0" err="1"/>
          </a:p>
        </p:txBody>
      </p:sp>
      <p:sp>
        <p:nvSpPr>
          <p:cNvPr id="3" name="Rectangle: cantonades arrodonides 2">
            <a:extLst>
              <a:ext uri="{FF2B5EF4-FFF2-40B4-BE49-F238E27FC236}">
                <a16:creationId xmlns:a16="http://schemas.microsoft.com/office/drawing/2014/main" id="{8639AEA2-44C7-9287-7C54-97371FE58568}"/>
              </a:ext>
            </a:extLst>
          </p:cNvPr>
          <p:cNvSpPr/>
          <p:nvPr/>
        </p:nvSpPr>
        <p:spPr>
          <a:xfrm>
            <a:off x="6825577" y="1844492"/>
            <a:ext cx="5004946" cy="3473287"/>
          </a:xfrm>
          <a:prstGeom prst="round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ca-ES" b="1" dirty="0">
                <a:latin typeface="Verdana"/>
                <a:ea typeface="Verdana"/>
              </a:rPr>
              <a:t>MODEL BIO-PSICO-SOCIAL I ESPIRITUAL</a:t>
            </a:r>
            <a:endParaRPr lang="ca-ES" dirty="0">
              <a:latin typeface="Verdana"/>
              <a:ea typeface="Verdana"/>
            </a:endParaRPr>
          </a:p>
          <a:p>
            <a:pPr algn="ctr"/>
            <a:endParaRPr lang="ca-ES" b="1" dirty="0">
              <a:latin typeface="Verdana"/>
              <a:ea typeface="Verdana"/>
            </a:endParaRPr>
          </a:p>
          <a:p>
            <a:pPr algn="ctr"/>
            <a:r>
              <a:rPr lang="ca-ES" b="1" dirty="0">
                <a:latin typeface="Verdana"/>
                <a:ea typeface="Verdana"/>
              </a:rPr>
              <a:t>INTEGRAL</a:t>
            </a:r>
            <a:endParaRPr lang="ca-ES" dirty="0">
              <a:latin typeface="Verdana"/>
              <a:ea typeface="Verdana"/>
            </a:endParaRPr>
          </a:p>
          <a:p>
            <a:pPr algn="ctr"/>
            <a:endParaRPr lang="ca-ES" b="1" dirty="0">
              <a:latin typeface="Verdana"/>
              <a:ea typeface="Verdana"/>
            </a:endParaRPr>
          </a:p>
          <a:p>
            <a:pPr algn="ctr"/>
            <a:r>
              <a:rPr lang="ca-ES" b="1" dirty="0">
                <a:latin typeface="Verdana"/>
                <a:ea typeface="Verdana"/>
              </a:rPr>
              <a:t>INTEGRAT</a:t>
            </a:r>
            <a:endParaRPr lang="ca-ES" dirty="0">
              <a:latin typeface="Verdana"/>
              <a:ea typeface="Verdana"/>
            </a:endParaRPr>
          </a:p>
          <a:p>
            <a:pPr algn="ctr"/>
            <a:endParaRPr lang="ca-ES" b="1" dirty="0">
              <a:latin typeface="Verdana"/>
              <a:ea typeface="Verdana"/>
            </a:endParaRPr>
          </a:p>
          <a:p>
            <a:pPr algn="ctr"/>
            <a:r>
              <a:rPr lang="ca-ES" b="1" dirty="0">
                <a:latin typeface="Verdana"/>
                <a:ea typeface="Verdana"/>
              </a:rPr>
              <a:t>CONTINUUM ASSISTENCIAL</a:t>
            </a:r>
            <a:endParaRPr lang="ca-ES" dirty="0">
              <a:latin typeface="Verdana"/>
              <a:ea typeface="Verdana"/>
            </a:endParaRPr>
          </a:p>
          <a:p>
            <a:pPr algn="ctr"/>
            <a:endParaRPr lang="ca-ES" b="1" dirty="0">
              <a:latin typeface="Verdana"/>
              <a:ea typeface="Verdana"/>
            </a:endParaRPr>
          </a:p>
          <a:p>
            <a:pPr algn="ctr"/>
            <a:r>
              <a:rPr lang="ca-ES" b="1" dirty="0">
                <a:latin typeface="Verdana"/>
                <a:ea typeface="Verdana"/>
              </a:rPr>
              <a:t>NECESSITATS DEL PACIENT I LES FAMILIES</a:t>
            </a:r>
            <a:endParaRPr lang="ca-ES" dirty="0">
              <a:latin typeface="Verdana"/>
              <a:ea typeface="Verdana"/>
            </a:endParaRPr>
          </a:p>
        </p:txBody>
      </p:sp>
      <p:pic>
        <p:nvPicPr>
          <p:cNvPr id="8" name="Imatge 7" descr="Imatge 1">
            <a:extLst>
              <a:ext uri="{FF2B5EF4-FFF2-40B4-BE49-F238E27FC236}">
                <a16:creationId xmlns:a16="http://schemas.microsoft.com/office/drawing/2014/main" id="{0A53579A-B6A9-4E0B-6CDF-C8E98F45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63" b="737"/>
          <a:stretch>
            <a:fillRect/>
          </a:stretch>
        </p:blipFill>
        <p:spPr>
          <a:xfrm>
            <a:off x="1072197" y="1646555"/>
            <a:ext cx="5404517" cy="41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>
            <a:extLst>
              <a:ext uri="{FF2B5EF4-FFF2-40B4-BE49-F238E27FC236}">
                <a16:creationId xmlns:a16="http://schemas.microsoft.com/office/drawing/2014/main" id="{C5D46B8A-54EC-3CAE-F5E4-758FB67F8639}"/>
              </a:ext>
            </a:extLst>
          </p:cNvPr>
          <p:cNvSpPr txBox="1"/>
          <p:nvPr/>
        </p:nvSpPr>
        <p:spPr>
          <a:xfrm>
            <a:off x="1634289" y="2275973"/>
            <a:ext cx="95651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4400" i="1" dirty="0">
                <a:solidFill>
                  <a:srgbClr val="004EB3"/>
                </a:solidFill>
                <a:ea typeface="Verdana"/>
                <a:cs typeface="Dreaming Outloud Script Pro"/>
              </a:rPr>
              <a:t>Gràcies per la vostra atenció</a:t>
            </a:r>
            <a:endParaRPr lang="ca-ES" sz="4400" i="1" dirty="0">
              <a:solidFill>
                <a:srgbClr val="004EB3"/>
              </a:solidFill>
              <a:cs typeface="Dreaming Outloud Script Pro"/>
            </a:endParaRPr>
          </a:p>
        </p:txBody>
      </p:sp>
    </p:spTree>
    <p:extLst>
      <p:ext uri="{BB962C8B-B14F-4D97-AF65-F5344CB8AC3E}">
        <p14:creationId xmlns:p14="http://schemas.microsoft.com/office/powerpoint/2010/main" val="31913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all d'hebron">
      <a:dk1>
        <a:srgbClr val="000000"/>
      </a:dk1>
      <a:lt1>
        <a:srgbClr val="FFFFFF"/>
      </a:lt1>
      <a:dk2>
        <a:srgbClr val="1E328C"/>
      </a:dk2>
      <a:lt2>
        <a:srgbClr val="EFF8FD"/>
      </a:lt2>
      <a:accent1>
        <a:srgbClr val="004EB3"/>
      </a:accent1>
      <a:accent2>
        <a:srgbClr val="0074BD"/>
      </a:accent2>
      <a:accent3>
        <a:srgbClr val="92C7EC"/>
      </a:accent3>
      <a:accent4>
        <a:srgbClr val="CFE3F6"/>
      </a:accent4>
      <a:accent5>
        <a:srgbClr val="1E328C"/>
      </a:accent5>
      <a:accent6>
        <a:srgbClr val="004EB3"/>
      </a:accent6>
      <a:hlink>
        <a:srgbClr val="004EB2"/>
      </a:hlink>
      <a:folHlink>
        <a:srgbClr val="1E328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4045C18EE664498237211E0FE261E" ma:contentTypeVersion="15" ma:contentTypeDescription="Crea un document nou" ma:contentTypeScope="" ma:versionID="3b8ec5511b3d9cc80797e117dd4c8b6f">
  <xsd:schema xmlns:xsd="http://www.w3.org/2001/XMLSchema" xmlns:xs="http://www.w3.org/2001/XMLSchema" xmlns:p="http://schemas.microsoft.com/office/2006/metadata/properties" xmlns:ns2="ce39b174-2bbc-4d96-a8f5-8c5ed7016631" xmlns:ns3="1dda73d7-56e1-4d79-9df7-bf48aa9e3c30" targetNamespace="http://schemas.microsoft.com/office/2006/metadata/properties" ma:root="true" ma:fieldsID="b993fad71c8b83d019cd7e0636b89ebe" ns2:_="" ns3:_="">
    <xsd:import namespace="ce39b174-2bbc-4d96-a8f5-8c5ed7016631"/>
    <xsd:import namespace="1dda73d7-56e1-4d79-9df7-bf48aa9e3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9b174-2bbc-4d96-a8f5-8c5ed7016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73d7-56e1-4d79-9df7-bf48aa9e3c3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387c07-754f-4ad5-9f66-83a5f41269e7}" ma:internalName="TaxCatchAll" ma:showField="CatchAllData" ma:web="1dda73d7-56e1-4d79-9df7-bf48aa9e3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39b174-2bbc-4d96-a8f5-8c5ed7016631">
      <Terms xmlns="http://schemas.microsoft.com/office/infopath/2007/PartnerControls"/>
    </lcf76f155ced4ddcb4097134ff3c332f>
    <TaxCatchAll xmlns="1dda73d7-56e1-4d79-9df7-bf48aa9e3c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1006D-4AAE-4D54-B626-E6E35FCE7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9b174-2bbc-4d96-a8f5-8c5ed7016631"/>
    <ds:schemaRef ds:uri="1dda73d7-56e1-4d79-9df7-bf48aa9e3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471B58-C378-4444-A45C-31D0E869AAD8}">
  <ds:schemaRefs>
    <ds:schemaRef ds:uri="http://purl.org/dc/elements/1.1/"/>
    <ds:schemaRef ds:uri="ce39b174-2bbc-4d96-a8f5-8c5ed701663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1dda73d7-56e1-4d79-9df7-bf48aa9e3c3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267FFA-379C-458B-8DF6-A8DBE1BC98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4569</TotalTime>
  <Words>333</Words>
  <Application>Microsoft Office PowerPoint</Application>
  <PresentationFormat>Panorámica</PresentationFormat>
  <Paragraphs>76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7" baseType="lpstr">
      <vt:lpstr>Arial</vt:lpstr>
      <vt:lpstr>Arial Black</vt:lpstr>
      <vt:lpstr>Arial,Sans-Serif</vt:lpstr>
      <vt:lpstr>Calibri</vt:lpstr>
      <vt:lpstr>Calibri,Sans-Serif</vt:lpstr>
      <vt:lpstr>Consolas</vt:lpstr>
      <vt:lpstr>Courier New,monospace</vt:lpstr>
      <vt:lpstr>Dreaming Outloud Script Pro</vt:lpstr>
      <vt:lpstr>Helvetica</vt:lpstr>
      <vt:lpstr>Ramabhadra</vt:lpstr>
      <vt:lpstr>Roboto Condensed Light</vt:lpstr>
      <vt:lpstr>Times New Roman</vt:lpstr>
      <vt:lpstr>Verdana</vt:lpstr>
      <vt:lpstr>Wingdings</vt:lpstr>
      <vt:lpstr>Tema de Office</vt:lpstr>
      <vt:lpstr>Office Theme</vt:lpstr>
      <vt:lpstr>Presentación de PowerPoint</vt:lpstr>
      <vt:lpstr>Com treballem?</vt:lpstr>
      <vt:lpstr>Pacients atesos</vt:lpstr>
      <vt:lpstr>Pacients atesos</vt:lpstr>
      <vt:lpstr>Final de vida</vt:lpstr>
      <vt:lpstr>Atenció al dol</vt:lpstr>
      <vt:lpstr>Necessitats actuals: equips i famílies</vt:lpstr>
      <vt:lpstr>Reptes i oportunitats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Nogues, Gloria</dc:creator>
  <cp:lastModifiedBy>Oset López, Sílvia</cp:lastModifiedBy>
  <cp:revision>361</cp:revision>
  <dcterms:created xsi:type="dcterms:W3CDTF">2023-08-08T08:44:14Z</dcterms:created>
  <dcterms:modified xsi:type="dcterms:W3CDTF">2025-11-25T13:19:04Z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0x010100B2D4045C18EE664498237211E0FE261E</vt:lpwstr>
  </property>
  <property fmtid="{D5CDD505-2E9C-101B-9397-08002B2CF9AE}" pid="3" name="MediaServiceImageTags">
    <vt:lpwstr/>
  </property>
</Properties>
</file>