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3" r:id="rId4"/>
    <p:sldId id="264" r:id="rId5"/>
    <p:sldId id="266" r:id="rId6"/>
    <p:sldId id="269" r:id="rId7"/>
    <p:sldId id="258" r:id="rId8"/>
    <p:sldId id="260" r:id="rId9"/>
    <p:sldId id="267" r:id="rId10"/>
    <p:sldId id="259" r:id="rId11"/>
    <p:sldId id="261" r:id="rId12"/>
    <p:sldId id="268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0E921C-CE48-4BD0-BCB3-8EFDE5C620CC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569B31D-9658-43A7-9636-A78A1B573CFB}">
      <dgm:prSet/>
      <dgm:spPr/>
      <dgm:t>
        <a:bodyPr/>
        <a:lstStyle/>
        <a:p>
          <a:r>
            <a:rPr lang="ca-ES" dirty="0"/>
            <a:t>Tractats de París de 1946 (</a:t>
          </a:r>
          <a:r>
            <a:rPr lang="ca-ES" i="1" dirty="0"/>
            <a:t>pacta </a:t>
          </a:r>
          <a:r>
            <a:rPr lang="ca-ES" i="1" dirty="0" err="1"/>
            <a:t>tertiis</a:t>
          </a:r>
          <a:r>
            <a:rPr lang="ca-ES" i="1" dirty="0"/>
            <a:t> </a:t>
          </a:r>
          <a:r>
            <a:rPr lang="ca-ES" i="1" dirty="0" err="1"/>
            <a:t>nec</a:t>
          </a:r>
          <a:r>
            <a:rPr lang="ca-ES" i="1" dirty="0"/>
            <a:t> </a:t>
          </a:r>
          <a:r>
            <a:rPr lang="ca-ES" i="1" dirty="0" err="1"/>
            <a:t>nocent</a:t>
          </a:r>
          <a:r>
            <a:rPr lang="ca-ES" i="1" dirty="0"/>
            <a:t> </a:t>
          </a:r>
          <a:r>
            <a:rPr lang="ca-ES" i="1" dirty="0" err="1"/>
            <a:t>nec</a:t>
          </a:r>
          <a:r>
            <a:rPr lang="ca-ES" i="1" dirty="0"/>
            <a:t> </a:t>
          </a:r>
          <a:r>
            <a:rPr lang="ca-ES" i="1" dirty="0" err="1"/>
            <a:t>prosunt</a:t>
          </a:r>
          <a:r>
            <a:rPr lang="ca-ES" dirty="0"/>
            <a:t>)</a:t>
          </a:r>
          <a:endParaRPr lang="en-US" dirty="0"/>
        </a:p>
      </dgm:t>
    </dgm:pt>
    <dgm:pt modelId="{B5A6BC90-60AE-4376-9402-41D281D860EE}" type="parTrans" cxnId="{041A2CBB-DC20-4DEC-A20D-BD01E15CFA11}">
      <dgm:prSet/>
      <dgm:spPr/>
      <dgm:t>
        <a:bodyPr/>
        <a:lstStyle/>
        <a:p>
          <a:endParaRPr lang="en-US"/>
        </a:p>
      </dgm:t>
    </dgm:pt>
    <dgm:pt modelId="{672C82A6-D692-45BA-9FA0-D98EE791D09E}" type="sibTrans" cxnId="{041A2CBB-DC20-4DEC-A20D-BD01E15CFA11}">
      <dgm:prSet/>
      <dgm:spPr/>
      <dgm:t>
        <a:bodyPr/>
        <a:lstStyle/>
        <a:p>
          <a:endParaRPr lang="en-US"/>
        </a:p>
      </dgm:t>
    </dgm:pt>
    <dgm:pt modelId="{521B6067-8191-4E78-AD27-B241C71F96A9}">
      <dgm:prSet/>
      <dgm:spPr/>
      <dgm:t>
        <a:bodyPr/>
        <a:lstStyle/>
        <a:p>
          <a:r>
            <a:rPr lang="ca-ES" dirty="0"/>
            <a:t>Contenciós Itàlia / Alemanya (2.010)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(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malgrat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l’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acord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bilateral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 1.961 pel qual 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Alemanya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pagava a l’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estat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italià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40 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milions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 </a:t>
          </a:r>
          <a:r>
            <a:rPr lang="it-IT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marcs</a:t>
          </a:r>
          <a:r>
            <a: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en-US" dirty="0"/>
        </a:p>
      </dgm:t>
    </dgm:pt>
    <dgm:pt modelId="{78BEF626-ADDD-48A3-BB04-49DE303D8906}" type="parTrans" cxnId="{0F51F124-5ABC-4C4A-B90E-94B272EF5736}">
      <dgm:prSet/>
      <dgm:spPr/>
      <dgm:t>
        <a:bodyPr/>
        <a:lstStyle/>
        <a:p>
          <a:endParaRPr lang="en-US"/>
        </a:p>
      </dgm:t>
    </dgm:pt>
    <dgm:pt modelId="{97234D7B-5C43-4E21-B2E6-E66FFA179414}" type="sibTrans" cxnId="{0F51F124-5ABC-4C4A-B90E-94B272EF5736}">
      <dgm:prSet/>
      <dgm:spPr/>
      <dgm:t>
        <a:bodyPr/>
        <a:lstStyle/>
        <a:p>
          <a:endParaRPr lang="en-US"/>
        </a:p>
      </dgm:t>
    </dgm:pt>
    <dgm:pt modelId="{E9E17691-CE9A-4DF2-AC44-E44F4A6287A1}">
      <dgm:prSet/>
      <dgm:spPr>
        <a:solidFill>
          <a:srgbClr val="00B0F0"/>
        </a:solidFill>
      </dgm:spPr>
      <dgm:t>
        <a:bodyPr/>
        <a:lstStyle/>
        <a:p>
          <a:pPr marL="114300" lvl="1" indent="0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en-US" sz="1400" dirty="0"/>
        </a:p>
      </dgm:t>
    </dgm:pt>
    <dgm:pt modelId="{C898A514-7718-4C5B-9D74-7A3DB785013F}" type="parTrans" cxnId="{92735007-5A6C-497F-B9C3-743E8A6E8A11}">
      <dgm:prSet/>
      <dgm:spPr/>
      <dgm:t>
        <a:bodyPr/>
        <a:lstStyle/>
        <a:p>
          <a:endParaRPr lang="en-US"/>
        </a:p>
      </dgm:t>
    </dgm:pt>
    <dgm:pt modelId="{2C97257A-EBAC-4057-AEEF-D6AB26A739BE}" type="sibTrans" cxnId="{92735007-5A6C-497F-B9C3-743E8A6E8A11}">
      <dgm:prSet/>
      <dgm:spPr/>
      <dgm:t>
        <a:bodyPr/>
        <a:lstStyle/>
        <a:p>
          <a:endParaRPr lang="en-US"/>
        </a:p>
      </dgm:t>
    </dgm:pt>
    <dgm:pt modelId="{568C0BB8-FEAA-4B2F-915B-9A7067A0DAEA}">
      <dgm:prSet/>
      <dgm:spPr>
        <a:solidFill>
          <a:srgbClr val="00B0F0"/>
        </a:solidFill>
      </dgm:spPr>
      <dgm:t>
        <a:bodyPr/>
        <a:lstStyle/>
        <a:p>
          <a:pPr marL="114300" lvl="1" indent="0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it-IT" sz="1400" dirty="0"/>
        </a:p>
      </dgm:t>
    </dgm:pt>
    <dgm:pt modelId="{7F81BAC9-D7FE-47DD-BAC7-ABF1E8DD286E}" type="parTrans" cxnId="{C2ABB5EA-994D-4F63-B00D-8DBA5430AB4C}">
      <dgm:prSet/>
      <dgm:spPr/>
      <dgm:t>
        <a:bodyPr/>
        <a:lstStyle/>
        <a:p>
          <a:endParaRPr lang="it-IT"/>
        </a:p>
      </dgm:t>
    </dgm:pt>
    <dgm:pt modelId="{40280DA9-F2D5-4C24-A3FA-9422DC596150}" type="sibTrans" cxnId="{C2ABB5EA-994D-4F63-B00D-8DBA5430AB4C}">
      <dgm:prSet/>
      <dgm:spPr/>
      <dgm:t>
        <a:bodyPr/>
        <a:lstStyle/>
        <a:p>
          <a:endParaRPr lang="it-IT"/>
        </a:p>
      </dgm:t>
    </dgm:pt>
    <dgm:pt modelId="{E137F23F-3C6F-45D7-B606-294279D5C1A5}">
      <dgm:prSet custT="1"/>
      <dgm:spPr>
        <a:solidFill>
          <a:srgbClr val="00B0F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dirty="0" err="1">
              <a:solidFill>
                <a:schemeClr val="bg1"/>
              </a:solidFill>
            </a:rPr>
            <a:t>Grècia</a:t>
          </a:r>
          <a:r>
            <a:rPr lang="pt-BR" sz="2000" dirty="0">
              <a:solidFill>
                <a:schemeClr val="bg1"/>
              </a:solidFill>
            </a:rPr>
            <a:t>, 2.019 reclama 219.000 </a:t>
          </a:r>
          <a:r>
            <a:rPr lang="pt-BR" sz="2000" dirty="0" err="1">
              <a:solidFill>
                <a:schemeClr val="bg1"/>
              </a:solidFill>
            </a:rPr>
            <a:t>milions</a:t>
          </a:r>
          <a:r>
            <a:rPr lang="pt-BR" sz="2000" dirty="0">
              <a:solidFill>
                <a:schemeClr val="bg1"/>
              </a:solidFill>
            </a:rPr>
            <a:t> d’euros a </a:t>
          </a:r>
          <a:r>
            <a:rPr lang="pt-BR" sz="2000" dirty="0" err="1">
              <a:solidFill>
                <a:schemeClr val="bg1"/>
              </a:solidFill>
            </a:rPr>
            <a:t>Alemanya</a:t>
          </a:r>
          <a:r>
            <a:rPr lang="pt-BR" sz="2000" dirty="0">
              <a:solidFill>
                <a:schemeClr val="bg1"/>
              </a:solidFill>
            </a:rPr>
            <a:t>. </a:t>
          </a:r>
          <a:endParaRPr lang="it-IT" sz="2000" dirty="0">
            <a:solidFill>
              <a:schemeClr val="bg1"/>
            </a:solidFill>
          </a:endParaRPr>
        </a:p>
        <a:p>
          <a:pPr marL="114300" lvl="1" indent="0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it-IT" sz="1400" dirty="0"/>
        </a:p>
      </dgm:t>
    </dgm:pt>
    <dgm:pt modelId="{5C184CB5-B098-4D68-9C4B-B8DC97FBC31B}" type="parTrans" cxnId="{C1840673-67A2-485E-AF5C-F2BBA9B969E0}">
      <dgm:prSet/>
      <dgm:spPr/>
      <dgm:t>
        <a:bodyPr/>
        <a:lstStyle/>
        <a:p>
          <a:endParaRPr lang="it-IT"/>
        </a:p>
      </dgm:t>
    </dgm:pt>
    <dgm:pt modelId="{726CBB12-C887-46F2-8073-F8B2C6A6A478}" type="sibTrans" cxnId="{C1840673-67A2-485E-AF5C-F2BBA9B969E0}">
      <dgm:prSet/>
      <dgm:spPr/>
      <dgm:t>
        <a:bodyPr/>
        <a:lstStyle/>
        <a:p>
          <a:endParaRPr lang="it-IT"/>
        </a:p>
      </dgm:t>
    </dgm:pt>
    <dgm:pt modelId="{B5411DFA-066B-4CDC-8CEF-C3D59AF26983}">
      <dgm:prSet/>
      <dgm:spPr/>
      <dgm:t>
        <a:bodyPr/>
        <a:lstStyle/>
        <a:p>
          <a:r>
            <a:rPr lang="it-IT" dirty="0" err="1"/>
            <a:t>Tractat</a:t>
          </a:r>
          <a:r>
            <a:rPr lang="it-IT" dirty="0"/>
            <a:t> </a:t>
          </a:r>
          <a:r>
            <a:rPr lang="it-IT" dirty="0" err="1"/>
            <a:t>amb</a:t>
          </a:r>
          <a:r>
            <a:rPr lang="it-IT" dirty="0"/>
            <a:t> </a:t>
          </a:r>
          <a:r>
            <a:rPr lang="it-IT" dirty="0" err="1"/>
            <a:t>Líbia</a:t>
          </a:r>
          <a:r>
            <a:rPr lang="it-IT" dirty="0"/>
            <a:t> (1.911-1.943) Berlusconi / Gheddafi, 2008</a:t>
          </a:r>
        </a:p>
        <a:p>
          <a:endParaRPr lang="en-US" dirty="0"/>
        </a:p>
      </dgm:t>
    </dgm:pt>
    <dgm:pt modelId="{AA2F7FFD-C7C6-4F42-9844-51BAC473F488}" type="sibTrans" cxnId="{614F6BB0-A339-4BE1-8AC5-AFD0348F0021}">
      <dgm:prSet/>
      <dgm:spPr/>
      <dgm:t>
        <a:bodyPr/>
        <a:lstStyle/>
        <a:p>
          <a:endParaRPr lang="en-US"/>
        </a:p>
      </dgm:t>
    </dgm:pt>
    <dgm:pt modelId="{804DE5E8-2C35-4C76-B641-D4BCE499486D}" type="parTrans" cxnId="{614F6BB0-A339-4BE1-8AC5-AFD0348F0021}">
      <dgm:prSet/>
      <dgm:spPr/>
      <dgm:t>
        <a:bodyPr/>
        <a:lstStyle/>
        <a:p>
          <a:endParaRPr lang="en-US"/>
        </a:p>
      </dgm:t>
    </dgm:pt>
    <dgm:pt modelId="{889B0A64-D134-4F2A-8272-362D295A496E}" type="pres">
      <dgm:prSet presAssocID="{220E921C-CE48-4BD0-BCB3-8EFDE5C620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FA1B979-108F-4644-BF74-15FFEA4FA175}" type="pres">
      <dgm:prSet presAssocID="{B569B31D-9658-43A7-9636-A78A1B573CF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6C88B5-C1C7-46DA-A064-6E2DEA16FCFF}" type="pres">
      <dgm:prSet presAssocID="{672C82A6-D692-45BA-9FA0-D98EE791D09E}" presName="spacer" presStyleCnt="0"/>
      <dgm:spPr/>
    </dgm:pt>
    <dgm:pt modelId="{7ABC9BF7-6C89-4C35-992C-4755E9685E02}" type="pres">
      <dgm:prSet presAssocID="{521B6067-8191-4E78-AD27-B241C71F96A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7E66F2-8082-46BE-98AF-7C7904D60B59}" type="pres">
      <dgm:prSet presAssocID="{521B6067-8191-4E78-AD27-B241C71F96A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E5EAD1-59E5-4C24-996C-742B9B93A9C7}" type="pres">
      <dgm:prSet presAssocID="{B5411DFA-066B-4CDC-8CEF-C3D59AF2698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66F5479-ED27-4CDC-856E-97B41FFC0396}" type="presOf" srcId="{B5411DFA-066B-4CDC-8CEF-C3D59AF26983}" destId="{0DE5EAD1-59E5-4C24-996C-742B9B93A9C7}" srcOrd="0" destOrd="0" presId="urn:microsoft.com/office/officeart/2005/8/layout/vList2"/>
    <dgm:cxn modelId="{041A2CBB-DC20-4DEC-A20D-BD01E15CFA11}" srcId="{220E921C-CE48-4BD0-BCB3-8EFDE5C620CC}" destId="{B569B31D-9658-43A7-9636-A78A1B573CFB}" srcOrd="0" destOrd="0" parTransId="{B5A6BC90-60AE-4376-9402-41D281D860EE}" sibTransId="{672C82A6-D692-45BA-9FA0-D98EE791D09E}"/>
    <dgm:cxn modelId="{C2ABB5EA-994D-4F63-B00D-8DBA5430AB4C}" srcId="{521B6067-8191-4E78-AD27-B241C71F96A9}" destId="{568C0BB8-FEAA-4B2F-915B-9A7067A0DAEA}" srcOrd="1" destOrd="0" parTransId="{7F81BAC9-D7FE-47DD-BAC7-ABF1E8DD286E}" sibTransId="{40280DA9-F2D5-4C24-A3FA-9422DC596150}"/>
    <dgm:cxn modelId="{3A763C51-9B6C-4DB9-AAD8-CB4885393D0B}" type="presOf" srcId="{E137F23F-3C6F-45D7-B606-294279D5C1A5}" destId="{357E66F2-8082-46BE-98AF-7C7904D60B59}" srcOrd="0" destOrd="2" presId="urn:microsoft.com/office/officeart/2005/8/layout/vList2"/>
    <dgm:cxn modelId="{92735007-5A6C-497F-B9C3-743E8A6E8A11}" srcId="{521B6067-8191-4E78-AD27-B241C71F96A9}" destId="{E9E17691-CE9A-4DF2-AC44-E44F4A6287A1}" srcOrd="0" destOrd="0" parTransId="{C898A514-7718-4C5B-9D74-7A3DB785013F}" sibTransId="{2C97257A-EBAC-4057-AEEF-D6AB26A739BE}"/>
    <dgm:cxn modelId="{70884F31-578C-4571-881D-25DB28B66971}" type="presOf" srcId="{521B6067-8191-4E78-AD27-B241C71F96A9}" destId="{7ABC9BF7-6C89-4C35-992C-4755E9685E02}" srcOrd="0" destOrd="0" presId="urn:microsoft.com/office/officeart/2005/8/layout/vList2"/>
    <dgm:cxn modelId="{73633161-0AF2-4D97-BACF-924183BA4768}" type="presOf" srcId="{220E921C-CE48-4BD0-BCB3-8EFDE5C620CC}" destId="{889B0A64-D134-4F2A-8272-362D295A496E}" srcOrd="0" destOrd="0" presId="urn:microsoft.com/office/officeart/2005/8/layout/vList2"/>
    <dgm:cxn modelId="{614F6BB0-A339-4BE1-8AC5-AFD0348F0021}" srcId="{220E921C-CE48-4BD0-BCB3-8EFDE5C620CC}" destId="{B5411DFA-066B-4CDC-8CEF-C3D59AF26983}" srcOrd="2" destOrd="0" parTransId="{804DE5E8-2C35-4C76-B641-D4BCE499486D}" sibTransId="{AA2F7FFD-C7C6-4F42-9844-51BAC473F488}"/>
    <dgm:cxn modelId="{4E98F6D3-30AD-4E37-B491-CD9B240C1D73}" type="presOf" srcId="{B569B31D-9658-43A7-9636-A78A1B573CFB}" destId="{BFA1B979-108F-4644-BF74-15FFEA4FA175}" srcOrd="0" destOrd="0" presId="urn:microsoft.com/office/officeart/2005/8/layout/vList2"/>
    <dgm:cxn modelId="{C1840673-67A2-485E-AF5C-F2BBA9B969E0}" srcId="{521B6067-8191-4E78-AD27-B241C71F96A9}" destId="{E137F23F-3C6F-45D7-B606-294279D5C1A5}" srcOrd="2" destOrd="0" parTransId="{5C184CB5-B098-4D68-9C4B-B8DC97FBC31B}" sibTransId="{726CBB12-C887-46F2-8073-F8B2C6A6A478}"/>
    <dgm:cxn modelId="{FBB8434D-B9BB-489A-BAA4-017C8C218481}" type="presOf" srcId="{E9E17691-CE9A-4DF2-AC44-E44F4A6287A1}" destId="{357E66F2-8082-46BE-98AF-7C7904D60B59}" srcOrd="0" destOrd="0" presId="urn:microsoft.com/office/officeart/2005/8/layout/vList2"/>
    <dgm:cxn modelId="{0F51F124-5ABC-4C4A-B90E-94B272EF5736}" srcId="{220E921C-CE48-4BD0-BCB3-8EFDE5C620CC}" destId="{521B6067-8191-4E78-AD27-B241C71F96A9}" srcOrd="1" destOrd="0" parTransId="{78BEF626-ADDD-48A3-BB04-49DE303D8906}" sibTransId="{97234D7B-5C43-4E21-B2E6-E66FFA179414}"/>
    <dgm:cxn modelId="{2E5BD8E8-4FF4-4AED-AB3D-93DA03DBBF6C}" type="presOf" srcId="{568C0BB8-FEAA-4B2F-915B-9A7067A0DAEA}" destId="{357E66F2-8082-46BE-98AF-7C7904D60B59}" srcOrd="0" destOrd="1" presId="urn:microsoft.com/office/officeart/2005/8/layout/vList2"/>
    <dgm:cxn modelId="{7071E1B5-EF5C-43DF-804A-06FE5FF63586}" type="presParOf" srcId="{889B0A64-D134-4F2A-8272-362D295A496E}" destId="{BFA1B979-108F-4644-BF74-15FFEA4FA175}" srcOrd="0" destOrd="0" presId="urn:microsoft.com/office/officeart/2005/8/layout/vList2"/>
    <dgm:cxn modelId="{FCC014CF-F73C-4FA6-B592-B3F638A90E67}" type="presParOf" srcId="{889B0A64-D134-4F2A-8272-362D295A496E}" destId="{466C88B5-C1C7-46DA-A064-6E2DEA16FCFF}" srcOrd="1" destOrd="0" presId="urn:microsoft.com/office/officeart/2005/8/layout/vList2"/>
    <dgm:cxn modelId="{EC2EF6EC-1644-4439-A1D3-5000959BE3C1}" type="presParOf" srcId="{889B0A64-D134-4F2A-8272-362D295A496E}" destId="{7ABC9BF7-6C89-4C35-992C-4755E9685E02}" srcOrd="2" destOrd="0" presId="urn:microsoft.com/office/officeart/2005/8/layout/vList2"/>
    <dgm:cxn modelId="{E78E4687-8D28-4DA3-B104-437C546AF854}" type="presParOf" srcId="{889B0A64-D134-4F2A-8272-362D295A496E}" destId="{357E66F2-8082-46BE-98AF-7C7904D60B59}" srcOrd="3" destOrd="0" presId="urn:microsoft.com/office/officeart/2005/8/layout/vList2"/>
    <dgm:cxn modelId="{CA491ABB-C0AD-408D-AB85-8387707CE4F0}" type="presParOf" srcId="{889B0A64-D134-4F2A-8272-362D295A496E}" destId="{0DE5EAD1-59E5-4C24-996C-742B9B93A9C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81EBCB-786E-4C25-B667-67D2226EEFE3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820E59C-DA55-4885-9649-AEE249465728}">
      <dgm:prSet/>
      <dgm:spPr/>
      <dgm:t>
        <a:bodyPr/>
        <a:lstStyle/>
        <a:p>
          <a:r>
            <a:rPr lang="ca-ES"/>
            <a:t>Espanya no va ratificar cap tractat el 1947</a:t>
          </a:r>
          <a:endParaRPr lang="en-US"/>
        </a:p>
      </dgm:t>
    </dgm:pt>
    <dgm:pt modelId="{DAB9A398-D707-4F99-9D1E-89214F90EE1D}" type="parTrans" cxnId="{71A0BF90-EB1F-46EB-A4CC-55092D6D1E19}">
      <dgm:prSet/>
      <dgm:spPr/>
      <dgm:t>
        <a:bodyPr/>
        <a:lstStyle/>
        <a:p>
          <a:endParaRPr lang="en-US"/>
        </a:p>
      </dgm:t>
    </dgm:pt>
    <dgm:pt modelId="{EE3C8A7C-D445-4BE9-9031-F929EB626679}" type="sibTrans" cxnId="{71A0BF90-EB1F-46EB-A4CC-55092D6D1E19}">
      <dgm:prSet/>
      <dgm:spPr/>
      <dgm:t>
        <a:bodyPr/>
        <a:lstStyle/>
        <a:p>
          <a:endParaRPr lang="en-US"/>
        </a:p>
      </dgm:t>
    </dgm:pt>
    <dgm:pt modelId="{B35AED63-7115-42EF-AF90-F56C43110964}">
      <dgm:prSet/>
      <dgm:spPr/>
      <dgm:t>
        <a:bodyPr/>
        <a:lstStyle/>
        <a:p>
          <a:r>
            <a:rPr lang="ca-ES" dirty="0"/>
            <a:t>Mai ningú va reclamar a Itàlia – evident potència agressora en la guerra– cap rescabalament del deute</a:t>
          </a:r>
          <a:endParaRPr lang="en-US" dirty="0"/>
        </a:p>
      </dgm:t>
    </dgm:pt>
    <dgm:pt modelId="{2FD5FB71-27C3-4252-A7E5-065D35B18C12}" type="parTrans" cxnId="{9DD9D79F-9808-4BB0-BD29-85ECC0B4AEDF}">
      <dgm:prSet/>
      <dgm:spPr/>
      <dgm:t>
        <a:bodyPr/>
        <a:lstStyle/>
        <a:p>
          <a:endParaRPr lang="en-US"/>
        </a:p>
      </dgm:t>
    </dgm:pt>
    <dgm:pt modelId="{9CFD83E4-8EB6-4C6F-98EF-4AF99D708574}" type="sibTrans" cxnId="{9DD9D79F-9808-4BB0-BD29-85ECC0B4AEDF}">
      <dgm:prSet/>
      <dgm:spPr/>
      <dgm:t>
        <a:bodyPr/>
        <a:lstStyle/>
        <a:p>
          <a:endParaRPr lang="en-US"/>
        </a:p>
      </dgm:t>
    </dgm:pt>
    <dgm:pt modelId="{0CF39372-DAF2-448D-8039-DCFF6F852BB6}">
      <dgm:prSet/>
      <dgm:spPr/>
      <dgm:t>
        <a:bodyPr/>
        <a:lstStyle/>
        <a:p>
          <a:r>
            <a:rPr lang="ca-ES"/>
            <a:t>Els tribunals suprem i el constitucional italians han establert el principi de responsabilitat dels estats</a:t>
          </a:r>
          <a:endParaRPr lang="en-US"/>
        </a:p>
      </dgm:t>
    </dgm:pt>
    <dgm:pt modelId="{1C1B691F-ADAC-4DDD-A321-A50CF37F162D}" type="parTrans" cxnId="{1440EFAF-A903-49FB-BCD9-DE38198AB75C}">
      <dgm:prSet/>
      <dgm:spPr/>
      <dgm:t>
        <a:bodyPr/>
        <a:lstStyle/>
        <a:p>
          <a:endParaRPr lang="en-US"/>
        </a:p>
      </dgm:t>
    </dgm:pt>
    <dgm:pt modelId="{43210586-A42D-43C3-A32F-F689FB37A135}" type="sibTrans" cxnId="{1440EFAF-A903-49FB-BCD9-DE38198AB75C}">
      <dgm:prSet/>
      <dgm:spPr/>
      <dgm:t>
        <a:bodyPr/>
        <a:lstStyle/>
        <a:p>
          <a:endParaRPr lang="en-US"/>
        </a:p>
      </dgm:t>
    </dgm:pt>
    <dgm:pt modelId="{0DB2AB27-B7F5-4BD9-BE2C-AFD462D84748}">
      <dgm:prSet/>
      <dgm:spPr/>
      <dgm:t>
        <a:bodyPr/>
        <a:lstStyle/>
        <a:p>
          <a:r>
            <a:rPr lang="ca-ES"/>
            <a:t>La Generalitat de Catalunya, hereva directa de la Generalitat republicana, té la legitimitat per, i el deure institucional de, reclamar  reparació moral i material per als seus ciutadans </a:t>
          </a:r>
          <a:endParaRPr lang="en-US"/>
        </a:p>
      </dgm:t>
    </dgm:pt>
    <dgm:pt modelId="{C6DA5B28-C277-4E59-8D4E-A53B35B247F6}" type="parTrans" cxnId="{E4447F87-17C2-4138-8F5A-5A15AE87D2F2}">
      <dgm:prSet/>
      <dgm:spPr/>
      <dgm:t>
        <a:bodyPr/>
        <a:lstStyle/>
        <a:p>
          <a:endParaRPr lang="en-US"/>
        </a:p>
      </dgm:t>
    </dgm:pt>
    <dgm:pt modelId="{CC64A4C1-6E42-4097-A7E6-BF2D8B6473FD}" type="sibTrans" cxnId="{E4447F87-17C2-4138-8F5A-5A15AE87D2F2}">
      <dgm:prSet/>
      <dgm:spPr/>
      <dgm:t>
        <a:bodyPr/>
        <a:lstStyle/>
        <a:p>
          <a:endParaRPr lang="en-US"/>
        </a:p>
      </dgm:t>
    </dgm:pt>
    <dgm:pt modelId="{50283413-5844-4CE4-BCF8-C6A3B1576BE7}" type="pres">
      <dgm:prSet presAssocID="{1781EBCB-786E-4C25-B667-67D2226EEF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7687FF4-EA02-4ADA-A730-5A775BA61FE8}" type="pres">
      <dgm:prSet presAssocID="{4820E59C-DA55-4885-9649-AEE24946572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30B66B-C035-4927-977F-B2849F06226B}" type="pres">
      <dgm:prSet presAssocID="{EE3C8A7C-D445-4BE9-9031-F929EB626679}" presName="sibTrans" presStyleLbl="sibTrans1D1" presStyleIdx="0" presStyleCnt="3"/>
      <dgm:spPr/>
      <dgm:t>
        <a:bodyPr/>
        <a:lstStyle/>
        <a:p>
          <a:endParaRPr lang="es-ES"/>
        </a:p>
      </dgm:t>
    </dgm:pt>
    <dgm:pt modelId="{DACFCEBA-D736-4C11-B447-D2718F0087DB}" type="pres">
      <dgm:prSet presAssocID="{EE3C8A7C-D445-4BE9-9031-F929EB626679}" presName="connectorText" presStyleLbl="sibTrans1D1" presStyleIdx="0" presStyleCnt="3"/>
      <dgm:spPr/>
      <dgm:t>
        <a:bodyPr/>
        <a:lstStyle/>
        <a:p>
          <a:endParaRPr lang="es-ES"/>
        </a:p>
      </dgm:t>
    </dgm:pt>
    <dgm:pt modelId="{4A475126-E9C5-41E6-B825-D06516D4B7D1}" type="pres">
      <dgm:prSet presAssocID="{B35AED63-7115-42EF-AF90-F56C431109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78FA6C-4EA9-452A-834D-71976B265277}" type="pres">
      <dgm:prSet presAssocID="{9CFD83E4-8EB6-4C6F-98EF-4AF99D708574}" presName="sibTrans" presStyleLbl="sibTrans1D1" presStyleIdx="1" presStyleCnt="3"/>
      <dgm:spPr/>
      <dgm:t>
        <a:bodyPr/>
        <a:lstStyle/>
        <a:p>
          <a:endParaRPr lang="es-ES"/>
        </a:p>
      </dgm:t>
    </dgm:pt>
    <dgm:pt modelId="{AC73B5A1-B53E-4C3C-A896-6DE6F756D40B}" type="pres">
      <dgm:prSet presAssocID="{9CFD83E4-8EB6-4C6F-98EF-4AF99D708574}" presName="connectorText" presStyleLbl="sibTrans1D1" presStyleIdx="1" presStyleCnt="3"/>
      <dgm:spPr/>
      <dgm:t>
        <a:bodyPr/>
        <a:lstStyle/>
        <a:p>
          <a:endParaRPr lang="es-ES"/>
        </a:p>
      </dgm:t>
    </dgm:pt>
    <dgm:pt modelId="{E559581C-60FE-439D-BC63-2C31CEF6444C}" type="pres">
      <dgm:prSet presAssocID="{0CF39372-DAF2-448D-8039-DCFF6F852BB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65A559-2BCD-4572-B7DF-D71E488A06D8}" type="pres">
      <dgm:prSet presAssocID="{43210586-A42D-43C3-A32F-F689FB37A135}" presName="sibTrans" presStyleLbl="sibTrans1D1" presStyleIdx="2" presStyleCnt="3"/>
      <dgm:spPr/>
      <dgm:t>
        <a:bodyPr/>
        <a:lstStyle/>
        <a:p>
          <a:endParaRPr lang="es-ES"/>
        </a:p>
      </dgm:t>
    </dgm:pt>
    <dgm:pt modelId="{4A3EBEEF-F24D-4CF0-BA48-C9EEE2CE2069}" type="pres">
      <dgm:prSet presAssocID="{43210586-A42D-43C3-A32F-F689FB37A135}" presName="connectorText" presStyleLbl="sibTrans1D1" presStyleIdx="2" presStyleCnt="3"/>
      <dgm:spPr/>
      <dgm:t>
        <a:bodyPr/>
        <a:lstStyle/>
        <a:p>
          <a:endParaRPr lang="es-ES"/>
        </a:p>
      </dgm:t>
    </dgm:pt>
    <dgm:pt modelId="{C7415BB7-4792-4947-9862-7133047BDFC8}" type="pres">
      <dgm:prSet presAssocID="{0DB2AB27-B7F5-4BD9-BE2C-AFD462D8474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47EF94-04A9-4A52-B63A-1FAFF7B2F397}" type="presOf" srcId="{43210586-A42D-43C3-A32F-F689FB37A135}" destId="{4A3EBEEF-F24D-4CF0-BA48-C9EEE2CE2069}" srcOrd="1" destOrd="0" presId="urn:microsoft.com/office/officeart/2016/7/layout/RepeatingBendingProcessNew"/>
    <dgm:cxn modelId="{2BF7AC30-8C97-4CF7-9A85-EA87C4784648}" type="presOf" srcId="{1781EBCB-786E-4C25-B667-67D2226EEFE3}" destId="{50283413-5844-4CE4-BCF8-C6A3B1576BE7}" srcOrd="0" destOrd="0" presId="urn:microsoft.com/office/officeart/2016/7/layout/RepeatingBendingProcessNew"/>
    <dgm:cxn modelId="{E4447F87-17C2-4138-8F5A-5A15AE87D2F2}" srcId="{1781EBCB-786E-4C25-B667-67D2226EEFE3}" destId="{0DB2AB27-B7F5-4BD9-BE2C-AFD462D84748}" srcOrd="3" destOrd="0" parTransId="{C6DA5B28-C277-4E59-8D4E-A53B35B247F6}" sibTransId="{CC64A4C1-6E42-4097-A7E6-BF2D8B6473FD}"/>
    <dgm:cxn modelId="{1440EFAF-A903-49FB-BCD9-DE38198AB75C}" srcId="{1781EBCB-786E-4C25-B667-67D2226EEFE3}" destId="{0CF39372-DAF2-448D-8039-DCFF6F852BB6}" srcOrd="2" destOrd="0" parTransId="{1C1B691F-ADAC-4DDD-A321-A50CF37F162D}" sibTransId="{43210586-A42D-43C3-A32F-F689FB37A135}"/>
    <dgm:cxn modelId="{55CF6D24-8AB3-4577-BA13-3F27E5AE0852}" type="presOf" srcId="{43210586-A42D-43C3-A32F-F689FB37A135}" destId="{A365A559-2BCD-4572-B7DF-D71E488A06D8}" srcOrd="0" destOrd="0" presId="urn:microsoft.com/office/officeart/2016/7/layout/RepeatingBendingProcessNew"/>
    <dgm:cxn modelId="{71A0BF90-EB1F-46EB-A4CC-55092D6D1E19}" srcId="{1781EBCB-786E-4C25-B667-67D2226EEFE3}" destId="{4820E59C-DA55-4885-9649-AEE249465728}" srcOrd="0" destOrd="0" parTransId="{DAB9A398-D707-4F99-9D1E-89214F90EE1D}" sibTransId="{EE3C8A7C-D445-4BE9-9031-F929EB626679}"/>
    <dgm:cxn modelId="{D6D4BB09-F8B2-4911-A8F9-699A30DACE99}" type="presOf" srcId="{4820E59C-DA55-4885-9649-AEE249465728}" destId="{E7687FF4-EA02-4ADA-A730-5A775BA61FE8}" srcOrd="0" destOrd="0" presId="urn:microsoft.com/office/officeart/2016/7/layout/RepeatingBendingProcessNew"/>
    <dgm:cxn modelId="{0F0936D3-4DF4-405C-A7A5-57596E53709F}" type="presOf" srcId="{9CFD83E4-8EB6-4C6F-98EF-4AF99D708574}" destId="{AC73B5A1-B53E-4C3C-A896-6DE6F756D40B}" srcOrd="1" destOrd="0" presId="urn:microsoft.com/office/officeart/2016/7/layout/RepeatingBendingProcessNew"/>
    <dgm:cxn modelId="{9DD9D79F-9808-4BB0-BD29-85ECC0B4AEDF}" srcId="{1781EBCB-786E-4C25-B667-67D2226EEFE3}" destId="{B35AED63-7115-42EF-AF90-F56C43110964}" srcOrd="1" destOrd="0" parTransId="{2FD5FB71-27C3-4252-A7E5-065D35B18C12}" sibTransId="{9CFD83E4-8EB6-4C6F-98EF-4AF99D708574}"/>
    <dgm:cxn modelId="{B74D2A9A-4E68-432A-BCE9-8FF5E48743A5}" type="presOf" srcId="{EE3C8A7C-D445-4BE9-9031-F929EB626679}" destId="{4230B66B-C035-4927-977F-B2849F06226B}" srcOrd="0" destOrd="0" presId="urn:microsoft.com/office/officeart/2016/7/layout/RepeatingBendingProcessNew"/>
    <dgm:cxn modelId="{F5222CE3-643D-4243-AE1C-6A7720955308}" type="presOf" srcId="{EE3C8A7C-D445-4BE9-9031-F929EB626679}" destId="{DACFCEBA-D736-4C11-B447-D2718F0087DB}" srcOrd="1" destOrd="0" presId="urn:microsoft.com/office/officeart/2016/7/layout/RepeatingBendingProcessNew"/>
    <dgm:cxn modelId="{BB1F7F47-2089-4562-A4BB-8BAA50EBC214}" type="presOf" srcId="{0DB2AB27-B7F5-4BD9-BE2C-AFD462D84748}" destId="{C7415BB7-4792-4947-9862-7133047BDFC8}" srcOrd="0" destOrd="0" presId="urn:microsoft.com/office/officeart/2016/7/layout/RepeatingBendingProcessNew"/>
    <dgm:cxn modelId="{4A6AE1E0-8AD1-4290-A3CE-AEDD651EBB4C}" type="presOf" srcId="{0CF39372-DAF2-448D-8039-DCFF6F852BB6}" destId="{E559581C-60FE-439D-BC63-2C31CEF6444C}" srcOrd="0" destOrd="0" presId="urn:microsoft.com/office/officeart/2016/7/layout/RepeatingBendingProcessNew"/>
    <dgm:cxn modelId="{EB83347E-445D-40C8-806A-C3FC9F969860}" type="presOf" srcId="{B35AED63-7115-42EF-AF90-F56C43110964}" destId="{4A475126-E9C5-41E6-B825-D06516D4B7D1}" srcOrd="0" destOrd="0" presId="urn:microsoft.com/office/officeart/2016/7/layout/RepeatingBendingProcessNew"/>
    <dgm:cxn modelId="{E12929D4-E028-48F2-81C8-EFD61D46D24E}" type="presOf" srcId="{9CFD83E4-8EB6-4C6F-98EF-4AF99D708574}" destId="{7378FA6C-4EA9-452A-834D-71976B265277}" srcOrd="0" destOrd="0" presId="urn:microsoft.com/office/officeart/2016/7/layout/RepeatingBendingProcessNew"/>
    <dgm:cxn modelId="{880E4830-3A05-4A3B-9056-A4B0555BC14C}" type="presParOf" srcId="{50283413-5844-4CE4-BCF8-C6A3B1576BE7}" destId="{E7687FF4-EA02-4ADA-A730-5A775BA61FE8}" srcOrd="0" destOrd="0" presId="urn:microsoft.com/office/officeart/2016/7/layout/RepeatingBendingProcessNew"/>
    <dgm:cxn modelId="{FCB4FA0C-ACB8-46BD-9309-F01E478A4DED}" type="presParOf" srcId="{50283413-5844-4CE4-BCF8-C6A3B1576BE7}" destId="{4230B66B-C035-4927-977F-B2849F06226B}" srcOrd="1" destOrd="0" presId="urn:microsoft.com/office/officeart/2016/7/layout/RepeatingBendingProcessNew"/>
    <dgm:cxn modelId="{F68902D7-B2B9-4906-AE70-A99385FC4A44}" type="presParOf" srcId="{4230B66B-C035-4927-977F-B2849F06226B}" destId="{DACFCEBA-D736-4C11-B447-D2718F0087DB}" srcOrd="0" destOrd="0" presId="urn:microsoft.com/office/officeart/2016/7/layout/RepeatingBendingProcessNew"/>
    <dgm:cxn modelId="{B92A55B4-9259-4120-AADA-DB265C571537}" type="presParOf" srcId="{50283413-5844-4CE4-BCF8-C6A3B1576BE7}" destId="{4A475126-E9C5-41E6-B825-D06516D4B7D1}" srcOrd="2" destOrd="0" presId="urn:microsoft.com/office/officeart/2016/7/layout/RepeatingBendingProcessNew"/>
    <dgm:cxn modelId="{8182D64A-8E1C-478E-815D-FDABDB5B7A12}" type="presParOf" srcId="{50283413-5844-4CE4-BCF8-C6A3B1576BE7}" destId="{7378FA6C-4EA9-452A-834D-71976B265277}" srcOrd="3" destOrd="0" presId="urn:microsoft.com/office/officeart/2016/7/layout/RepeatingBendingProcessNew"/>
    <dgm:cxn modelId="{D5094A3D-F29C-4667-82C4-CF6953A1558C}" type="presParOf" srcId="{7378FA6C-4EA9-452A-834D-71976B265277}" destId="{AC73B5A1-B53E-4C3C-A896-6DE6F756D40B}" srcOrd="0" destOrd="0" presId="urn:microsoft.com/office/officeart/2016/7/layout/RepeatingBendingProcessNew"/>
    <dgm:cxn modelId="{A07184A6-9ECA-4E6A-B953-57AE6CE0BDBA}" type="presParOf" srcId="{50283413-5844-4CE4-BCF8-C6A3B1576BE7}" destId="{E559581C-60FE-439D-BC63-2C31CEF6444C}" srcOrd="4" destOrd="0" presId="urn:microsoft.com/office/officeart/2016/7/layout/RepeatingBendingProcessNew"/>
    <dgm:cxn modelId="{3E6F2CD4-C98B-4D78-B6BA-C34ED693FDB4}" type="presParOf" srcId="{50283413-5844-4CE4-BCF8-C6A3B1576BE7}" destId="{A365A559-2BCD-4572-B7DF-D71E488A06D8}" srcOrd="5" destOrd="0" presId="urn:microsoft.com/office/officeart/2016/7/layout/RepeatingBendingProcessNew"/>
    <dgm:cxn modelId="{FB8F6E58-6AD9-41F2-AFF1-B74BC086166D}" type="presParOf" srcId="{A365A559-2BCD-4572-B7DF-D71E488A06D8}" destId="{4A3EBEEF-F24D-4CF0-BA48-C9EEE2CE2069}" srcOrd="0" destOrd="0" presId="urn:microsoft.com/office/officeart/2016/7/layout/RepeatingBendingProcessNew"/>
    <dgm:cxn modelId="{3BADC4E0-8FF3-418F-AE53-C262C624B002}" type="presParOf" srcId="{50283413-5844-4CE4-BCF8-C6A3B1576BE7}" destId="{C7415BB7-4792-4947-9862-7133047BDFC8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9674C8-D832-4638-9749-A834AFC7B165}" type="doc">
      <dgm:prSet loTypeId="urn:microsoft.com/office/officeart/2005/8/layout/cycle3" loCatId="cycle" qsTypeId="urn:microsoft.com/office/officeart/2005/8/quickstyle/simple1" qsCatId="simple" csTypeId="urn:microsoft.com/office/officeart/2005/8/colors/colorful2" csCatId="colorful" phldr="1"/>
      <dgm:spPr>
        <a:scene3d>
          <a:camera prst="perspectiveLeft"/>
          <a:lightRig rig="threePt" dir="t"/>
        </a:scene3d>
      </dgm:spPr>
      <dgm:t>
        <a:bodyPr/>
        <a:lstStyle/>
        <a:p>
          <a:endParaRPr lang="en-US"/>
        </a:p>
      </dgm:t>
    </dgm:pt>
    <dgm:pt modelId="{A9E5417B-C462-4406-A6A4-F6EE2DE5DEC9}">
      <dgm:prSet custT="1"/>
      <dgm:spPr/>
      <dgm:t>
        <a:bodyPr/>
        <a:lstStyle/>
        <a:p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Primera i única causa </a:t>
          </a:r>
          <a:endParaRPr lang="en-US" sz="1400" dirty="0">
            <a:solidFill>
              <a:schemeClr val="accent1">
                <a:lumMod val="50000"/>
              </a:schemeClr>
            </a:solidFill>
          </a:endParaRPr>
        </a:p>
      </dgm:t>
    </dgm:pt>
    <dgm:pt modelId="{2B12583B-45C6-4D5F-A961-033CC9F9002E}" type="parTrans" cxnId="{BA52CA78-55FD-465A-9011-E3393427FDEC}">
      <dgm:prSet/>
      <dgm:spPr/>
      <dgm:t>
        <a:bodyPr/>
        <a:lstStyle/>
        <a:p>
          <a:endParaRPr lang="en-US" sz="1100"/>
        </a:p>
      </dgm:t>
    </dgm:pt>
    <dgm:pt modelId="{F6B42DD9-F890-4120-A683-E1181FBDEE4D}" type="sibTrans" cxnId="{BA52CA78-55FD-465A-9011-E3393427FDEC}">
      <dgm:prSet/>
      <dgm:spPr/>
      <dgm:t>
        <a:bodyPr/>
        <a:lstStyle/>
        <a:p>
          <a:endParaRPr lang="en-US" sz="1100"/>
        </a:p>
      </dgm:t>
    </dgm:pt>
    <dgm:pt modelId="{76DB9997-95FC-4955-BE13-E2D127C9DE3C}">
      <dgm:prSet custT="1"/>
      <dgm:spPr/>
      <dgm:t>
        <a:bodyPr/>
        <a:lstStyle/>
        <a:p>
          <a:r>
            <a:rPr lang="ca-ES" sz="1200" dirty="0">
              <a:solidFill>
                <a:schemeClr val="accent1">
                  <a:lumMod val="50000"/>
                </a:schemeClr>
              </a:solidFill>
            </a:rPr>
            <a:t>Subjectes promotors (una associació d’italians i dues ancianes víctimes. Advocat Jaume Asens)</a:t>
          </a:r>
          <a:endParaRPr lang="en-US" sz="1200" dirty="0">
            <a:solidFill>
              <a:schemeClr val="accent1">
                <a:lumMod val="50000"/>
              </a:schemeClr>
            </a:solidFill>
          </a:endParaRPr>
        </a:p>
      </dgm:t>
    </dgm:pt>
    <dgm:pt modelId="{DE436C6F-0E18-4CDE-A800-6C9B21D11BF7}" type="parTrans" cxnId="{7767BBD6-57B2-42F3-A1B8-71F50ECF5D49}">
      <dgm:prSet/>
      <dgm:spPr/>
      <dgm:t>
        <a:bodyPr/>
        <a:lstStyle/>
        <a:p>
          <a:endParaRPr lang="en-US" sz="1100"/>
        </a:p>
      </dgm:t>
    </dgm:pt>
    <dgm:pt modelId="{CD33D804-2F75-4AE5-BB2E-996611869051}" type="sibTrans" cxnId="{7767BBD6-57B2-42F3-A1B8-71F50ECF5D49}">
      <dgm:prSet/>
      <dgm:spPr/>
      <dgm:t>
        <a:bodyPr/>
        <a:lstStyle/>
        <a:p>
          <a:endParaRPr lang="en-US" sz="1100"/>
        </a:p>
      </dgm:t>
    </dgm:pt>
    <dgm:pt modelId="{2A0C38F4-5924-4D16-8C37-A0246D1D741F}">
      <dgm:prSet custT="1"/>
      <dgm:spPr/>
      <dgm:t>
        <a:bodyPr/>
        <a:lstStyle/>
        <a:p>
          <a:r>
            <a:rPr lang="ca-ES" sz="1200" dirty="0">
              <a:solidFill>
                <a:schemeClr val="accent1">
                  <a:lumMod val="50000"/>
                </a:schemeClr>
              </a:solidFill>
            </a:rPr>
            <a:t>Absència de les institucions (a posteriori Ajuntament i Col·legi d’Advocats, mai Generalitat)</a:t>
          </a:r>
          <a:endParaRPr lang="en-US" sz="1200" dirty="0">
            <a:solidFill>
              <a:schemeClr val="accent1">
                <a:lumMod val="50000"/>
              </a:schemeClr>
            </a:solidFill>
          </a:endParaRPr>
        </a:p>
      </dgm:t>
    </dgm:pt>
    <dgm:pt modelId="{4FBDC55D-D348-4B08-BB86-6A8568B00F86}" type="parTrans" cxnId="{31E1644D-60DA-4060-B1EF-9429A7CDB5D5}">
      <dgm:prSet/>
      <dgm:spPr/>
      <dgm:t>
        <a:bodyPr/>
        <a:lstStyle/>
        <a:p>
          <a:endParaRPr lang="en-US" sz="1100"/>
        </a:p>
      </dgm:t>
    </dgm:pt>
    <dgm:pt modelId="{D8C78E84-96AF-43A3-87C7-87DD41440C42}" type="sibTrans" cxnId="{31E1644D-60DA-4060-B1EF-9429A7CDB5D5}">
      <dgm:prSet/>
      <dgm:spPr/>
      <dgm:t>
        <a:bodyPr/>
        <a:lstStyle/>
        <a:p>
          <a:endParaRPr lang="en-US" sz="1100"/>
        </a:p>
      </dgm:t>
    </dgm:pt>
    <dgm:pt modelId="{CA88DDD9-6006-4527-92D2-20A99C0AC001}">
      <dgm:prSet custT="1"/>
      <dgm:spPr/>
      <dgm:t>
        <a:bodyPr/>
        <a:lstStyle/>
        <a:p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“</a:t>
          </a:r>
          <a:r>
            <a:rPr lang="ca-ES" sz="1400" dirty="0" err="1">
              <a:solidFill>
                <a:schemeClr val="accent1">
                  <a:lumMod val="50000"/>
                </a:schemeClr>
              </a:solidFill>
            </a:rPr>
            <a:t>Catenaccio</a:t>
          </a:r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” de les autoritats italianes</a:t>
          </a:r>
          <a:endParaRPr lang="en-US" sz="1400" dirty="0">
            <a:solidFill>
              <a:schemeClr val="accent1">
                <a:lumMod val="50000"/>
              </a:schemeClr>
            </a:solidFill>
          </a:endParaRPr>
        </a:p>
      </dgm:t>
    </dgm:pt>
    <dgm:pt modelId="{24CDA33C-5CD1-4891-84BE-BF3F7BE0EFEE}" type="parTrans" cxnId="{A921A949-5178-4641-AF95-E54059F20E0A}">
      <dgm:prSet/>
      <dgm:spPr/>
      <dgm:t>
        <a:bodyPr/>
        <a:lstStyle/>
        <a:p>
          <a:endParaRPr lang="en-US" sz="1100"/>
        </a:p>
      </dgm:t>
    </dgm:pt>
    <dgm:pt modelId="{7EC6491B-6EEA-4AC2-B043-DB60FAABB450}" type="sibTrans" cxnId="{A921A949-5178-4641-AF95-E54059F20E0A}">
      <dgm:prSet/>
      <dgm:spPr/>
      <dgm:t>
        <a:bodyPr/>
        <a:lstStyle/>
        <a:p>
          <a:endParaRPr lang="en-US" sz="1100"/>
        </a:p>
      </dgm:t>
    </dgm:pt>
    <dgm:pt modelId="{DF8B1657-A489-4CB0-ABE3-54CA4818B0A8}">
      <dgm:prSet custT="1"/>
      <dgm:spPr/>
      <dgm:t>
        <a:bodyPr/>
        <a:lstStyle/>
        <a:p>
          <a:r>
            <a:rPr lang="ca-ES" sz="1200" dirty="0">
              <a:solidFill>
                <a:schemeClr val="accent1">
                  <a:lumMod val="50000"/>
                </a:schemeClr>
              </a:solidFill>
            </a:rPr>
            <a:t>Desinterès de les autoritats diplomàtiques per forçar el compliment de les rogatòries</a:t>
          </a:r>
          <a:endParaRPr lang="en-US" sz="1200" dirty="0">
            <a:solidFill>
              <a:schemeClr val="accent1">
                <a:lumMod val="50000"/>
              </a:schemeClr>
            </a:solidFill>
          </a:endParaRPr>
        </a:p>
      </dgm:t>
    </dgm:pt>
    <dgm:pt modelId="{B6B47632-521F-4A40-814E-93B5AE574236}" type="parTrans" cxnId="{CD308869-D0C6-40E4-ABF1-94623727FEE1}">
      <dgm:prSet/>
      <dgm:spPr/>
      <dgm:t>
        <a:bodyPr/>
        <a:lstStyle/>
        <a:p>
          <a:endParaRPr lang="en-US" sz="1100"/>
        </a:p>
      </dgm:t>
    </dgm:pt>
    <dgm:pt modelId="{CB6D5E0B-4463-4D2B-BF54-490030180B2F}" type="sibTrans" cxnId="{CD308869-D0C6-40E4-ABF1-94623727FEE1}">
      <dgm:prSet/>
      <dgm:spPr/>
      <dgm:t>
        <a:bodyPr/>
        <a:lstStyle/>
        <a:p>
          <a:endParaRPr lang="en-US" sz="1100"/>
        </a:p>
      </dgm:t>
    </dgm:pt>
    <dgm:pt modelId="{8630883C-9CDC-4B88-BC67-9D6D28BE2F70}">
      <dgm:prSet custT="1"/>
      <dgm:spPr/>
      <dgm:t>
        <a:bodyPr/>
        <a:lstStyle/>
        <a:p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Desemparament total de les víctimes</a:t>
          </a:r>
          <a:endParaRPr lang="en-US" sz="1400" dirty="0">
            <a:solidFill>
              <a:schemeClr val="accent1">
                <a:lumMod val="50000"/>
              </a:schemeClr>
            </a:solidFill>
          </a:endParaRPr>
        </a:p>
      </dgm:t>
    </dgm:pt>
    <dgm:pt modelId="{C6884764-F3F1-40F4-8BF6-4F9279D57371}" type="parTrans" cxnId="{1EDB368F-1591-42E8-BBA8-1EEA1CB0EA4A}">
      <dgm:prSet/>
      <dgm:spPr/>
      <dgm:t>
        <a:bodyPr/>
        <a:lstStyle/>
        <a:p>
          <a:endParaRPr lang="en-US" sz="1100"/>
        </a:p>
      </dgm:t>
    </dgm:pt>
    <dgm:pt modelId="{0DFBBA42-426C-4ECC-9EC3-D6A44F08215B}" type="sibTrans" cxnId="{1EDB368F-1591-42E8-BBA8-1EEA1CB0EA4A}">
      <dgm:prSet/>
      <dgm:spPr/>
      <dgm:t>
        <a:bodyPr/>
        <a:lstStyle/>
        <a:p>
          <a:endParaRPr lang="en-US" sz="1100"/>
        </a:p>
      </dgm:t>
    </dgm:pt>
    <dgm:pt modelId="{9CB49CEE-2D2D-4B4A-B1A1-D0A675F23416}">
      <dgm:prSet custT="1"/>
      <dgm:spPr/>
      <dgm:t>
        <a:bodyPr/>
        <a:lstStyle/>
        <a:p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Cap al tancament del procés</a:t>
          </a:r>
          <a:endParaRPr lang="en-US" sz="1400" dirty="0"/>
        </a:p>
      </dgm:t>
    </dgm:pt>
    <dgm:pt modelId="{3253B9D5-6BED-44FB-B405-31AE6670CB3D}" type="parTrans" cxnId="{96837BA8-9312-4303-9CB8-30AE6EE01D9E}">
      <dgm:prSet/>
      <dgm:spPr/>
      <dgm:t>
        <a:bodyPr/>
        <a:lstStyle/>
        <a:p>
          <a:endParaRPr lang="en-US" sz="1100"/>
        </a:p>
      </dgm:t>
    </dgm:pt>
    <dgm:pt modelId="{A74870C1-36F8-48CA-90AB-19967ABC5FA1}" type="sibTrans" cxnId="{96837BA8-9312-4303-9CB8-30AE6EE01D9E}">
      <dgm:prSet/>
      <dgm:spPr/>
      <dgm:t>
        <a:bodyPr/>
        <a:lstStyle/>
        <a:p>
          <a:endParaRPr lang="en-US" sz="1100"/>
        </a:p>
      </dgm:t>
    </dgm:pt>
    <dgm:pt modelId="{BA9E1675-D0A1-43A7-831A-EC922A07A25F}">
      <dgm:prSet custT="1"/>
      <dgm:spPr/>
      <dgm:t>
        <a:bodyPr/>
        <a:lstStyle/>
        <a:p>
          <a:r>
            <a:rPr lang="ca-ES" sz="1400" dirty="0">
              <a:solidFill>
                <a:schemeClr val="accent1">
                  <a:lumMod val="50000"/>
                </a:schemeClr>
              </a:solidFill>
            </a:rPr>
            <a:t>Massa tard</a:t>
          </a:r>
          <a:endParaRPr lang="en-US" sz="1400" dirty="0"/>
        </a:p>
      </dgm:t>
    </dgm:pt>
    <dgm:pt modelId="{D5AF2E37-26C9-4C24-85E9-7B5E5283F44A}" type="parTrans" cxnId="{6D963BD1-0CB4-41DF-A98A-DB829178C4D0}">
      <dgm:prSet/>
      <dgm:spPr/>
      <dgm:t>
        <a:bodyPr/>
        <a:lstStyle/>
        <a:p>
          <a:endParaRPr lang="en-US" sz="1100"/>
        </a:p>
      </dgm:t>
    </dgm:pt>
    <dgm:pt modelId="{7C467D0B-DC8C-41D0-9AD0-EF7AF7CB5EA6}" type="sibTrans" cxnId="{6D963BD1-0CB4-41DF-A98A-DB829178C4D0}">
      <dgm:prSet/>
      <dgm:spPr/>
      <dgm:t>
        <a:bodyPr/>
        <a:lstStyle/>
        <a:p>
          <a:endParaRPr lang="en-US" sz="1100"/>
        </a:p>
      </dgm:t>
    </dgm:pt>
    <dgm:pt modelId="{9BC3FD12-3535-4B18-800C-ADD37B37728F}" type="pres">
      <dgm:prSet presAssocID="{6F9674C8-D832-4638-9749-A834AFC7B16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136A61-61AA-4B9E-8F96-8A348334E7BC}" type="pres">
      <dgm:prSet presAssocID="{6F9674C8-D832-4638-9749-A834AFC7B165}" presName="cycle" presStyleCnt="0"/>
      <dgm:spPr/>
    </dgm:pt>
    <dgm:pt modelId="{C69226C2-D8BD-407A-80BD-64BB31113471}" type="pres">
      <dgm:prSet presAssocID="{A9E5417B-C462-4406-A6A4-F6EE2DE5DEC9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C3510B-6CA3-41CD-A2DC-EBB79109CC4C}" type="pres">
      <dgm:prSet presAssocID="{F6B42DD9-F890-4120-A683-E1181FBDEE4D}" presName="sibTransFirstNode" presStyleLbl="bgShp" presStyleIdx="0" presStyleCnt="1"/>
      <dgm:spPr/>
      <dgm:t>
        <a:bodyPr/>
        <a:lstStyle/>
        <a:p>
          <a:endParaRPr lang="es-ES"/>
        </a:p>
      </dgm:t>
    </dgm:pt>
    <dgm:pt modelId="{1696146E-A196-4F83-AABA-398CA1752DD9}" type="pres">
      <dgm:prSet presAssocID="{76DB9997-95FC-4955-BE13-E2D127C9DE3C}" presName="nodeFollowingNodes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635562-C1F2-42F0-BD33-D9DB52549BE4}" type="pres">
      <dgm:prSet presAssocID="{2A0C38F4-5924-4D16-8C37-A0246D1D741F}" presName="nodeFollowingNodes" presStyleLbl="node1" presStyleIdx="2" presStyleCnt="8" custRadScaleRad="102443" custRadScaleInc="-159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D457BDD-C7AA-4718-BB9D-115DC0747E8E}" type="pres">
      <dgm:prSet presAssocID="{CA88DDD9-6006-4527-92D2-20A99C0AC001}" presName="nodeFollowingNodes" presStyleLbl="node1" presStyleIdx="3" presStyleCnt="8" custRadScaleRad="101072" custRadScaleInc="-2362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E7708E-E695-43C5-AE97-7FFFD17E4B3D}" type="pres">
      <dgm:prSet presAssocID="{DF8B1657-A489-4CB0-ABE3-54CA4818B0A8}" presName="nodeFollowingNodes" presStyleLbl="node1" presStyleIdx="4" presStyleCnt="8" custRadScaleRad="95299" custRadScaleInc="-14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C58367-8F2E-4319-9AD5-2E10B4B1DA54}" type="pres">
      <dgm:prSet presAssocID="{8630883C-9CDC-4B88-BC67-9D6D28BE2F70}" presName="nodeFollowingNodes" presStyleLbl="node1" presStyleIdx="5" presStyleCnt="8" custRadScaleRad="95150" custRadScaleInc="100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771C45-80FC-4C29-BF6C-07B7D30C0491}" type="pres">
      <dgm:prSet presAssocID="{9CB49CEE-2D2D-4B4A-B1A1-D0A675F23416}" presName="nodeFollowingNodes" presStyleLbl="node1" presStyleIdx="6" presStyleCnt="8" custRadScaleRad="99956" custRadScaleInc="114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53B1F7-542E-4AF5-A0FE-A03EA7D2A983}" type="pres">
      <dgm:prSet presAssocID="{BA9E1675-D0A1-43A7-831A-EC922A07A25F}" presName="nodeFollowingNodes" presStyleLbl="node1" presStyleIdx="7" presStyleCnt="8" custRadScaleRad="94893" custRadScaleInc="231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4512473-6E33-4700-ADC2-BEF8D638C816}" type="presOf" srcId="{9CB49CEE-2D2D-4B4A-B1A1-D0A675F23416}" destId="{D9771C45-80FC-4C29-BF6C-07B7D30C0491}" srcOrd="0" destOrd="0" presId="urn:microsoft.com/office/officeart/2005/8/layout/cycle3"/>
    <dgm:cxn modelId="{4D2B52E5-5CDE-40A2-A619-67E796CEC630}" type="presOf" srcId="{BA9E1675-D0A1-43A7-831A-EC922A07A25F}" destId="{9953B1F7-542E-4AF5-A0FE-A03EA7D2A983}" srcOrd="0" destOrd="0" presId="urn:microsoft.com/office/officeart/2005/8/layout/cycle3"/>
    <dgm:cxn modelId="{89BB8037-E8A3-437A-B961-E07CAED33CFE}" type="presOf" srcId="{CA88DDD9-6006-4527-92D2-20A99C0AC001}" destId="{2D457BDD-C7AA-4718-BB9D-115DC0747E8E}" srcOrd="0" destOrd="0" presId="urn:microsoft.com/office/officeart/2005/8/layout/cycle3"/>
    <dgm:cxn modelId="{F0ACD1F8-5DCD-4685-ADA9-A4417D46D99B}" type="presOf" srcId="{6F9674C8-D832-4638-9749-A834AFC7B165}" destId="{9BC3FD12-3535-4B18-800C-ADD37B37728F}" srcOrd="0" destOrd="0" presId="urn:microsoft.com/office/officeart/2005/8/layout/cycle3"/>
    <dgm:cxn modelId="{F8D07F86-BDBC-45C2-AC66-C169CB3B550D}" type="presOf" srcId="{76DB9997-95FC-4955-BE13-E2D127C9DE3C}" destId="{1696146E-A196-4F83-AABA-398CA1752DD9}" srcOrd="0" destOrd="0" presId="urn:microsoft.com/office/officeart/2005/8/layout/cycle3"/>
    <dgm:cxn modelId="{BA52CA78-55FD-465A-9011-E3393427FDEC}" srcId="{6F9674C8-D832-4638-9749-A834AFC7B165}" destId="{A9E5417B-C462-4406-A6A4-F6EE2DE5DEC9}" srcOrd="0" destOrd="0" parTransId="{2B12583B-45C6-4D5F-A961-033CC9F9002E}" sibTransId="{F6B42DD9-F890-4120-A683-E1181FBDEE4D}"/>
    <dgm:cxn modelId="{CD308869-D0C6-40E4-ABF1-94623727FEE1}" srcId="{6F9674C8-D832-4638-9749-A834AFC7B165}" destId="{DF8B1657-A489-4CB0-ABE3-54CA4818B0A8}" srcOrd="4" destOrd="0" parTransId="{B6B47632-521F-4A40-814E-93B5AE574236}" sibTransId="{CB6D5E0B-4463-4D2B-BF54-490030180B2F}"/>
    <dgm:cxn modelId="{A921A949-5178-4641-AF95-E54059F20E0A}" srcId="{6F9674C8-D832-4638-9749-A834AFC7B165}" destId="{CA88DDD9-6006-4527-92D2-20A99C0AC001}" srcOrd="3" destOrd="0" parTransId="{24CDA33C-5CD1-4891-84BE-BF3F7BE0EFEE}" sibTransId="{7EC6491B-6EEA-4AC2-B043-DB60FAABB450}"/>
    <dgm:cxn modelId="{96837BA8-9312-4303-9CB8-30AE6EE01D9E}" srcId="{6F9674C8-D832-4638-9749-A834AFC7B165}" destId="{9CB49CEE-2D2D-4B4A-B1A1-D0A675F23416}" srcOrd="6" destOrd="0" parTransId="{3253B9D5-6BED-44FB-B405-31AE6670CB3D}" sibTransId="{A74870C1-36F8-48CA-90AB-19967ABC5FA1}"/>
    <dgm:cxn modelId="{1EDB368F-1591-42E8-BBA8-1EEA1CB0EA4A}" srcId="{6F9674C8-D832-4638-9749-A834AFC7B165}" destId="{8630883C-9CDC-4B88-BC67-9D6D28BE2F70}" srcOrd="5" destOrd="0" parTransId="{C6884764-F3F1-40F4-8BF6-4F9279D57371}" sibTransId="{0DFBBA42-426C-4ECC-9EC3-D6A44F08215B}"/>
    <dgm:cxn modelId="{806CBE0A-824C-4AF3-A427-C3D138E38371}" type="presOf" srcId="{F6B42DD9-F890-4120-A683-E1181FBDEE4D}" destId="{45C3510B-6CA3-41CD-A2DC-EBB79109CC4C}" srcOrd="0" destOrd="0" presId="urn:microsoft.com/office/officeart/2005/8/layout/cycle3"/>
    <dgm:cxn modelId="{7767BBD6-57B2-42F3-A1B8-71F50ECF5D49}" srcId="{6F9674C8-D832-4638-9749-A834AFC7B165}" destId="{76DB9997-95FC-4955-BE13-E2D127C9DE3C}" srcOrd="1" destOrd="0" parTransId="{DE436C6F-0E18-4CDE-A800-6C9B21D11BF7}" sibTransId="{CD33D804-2F75-4AE5-BB2E-996611869051}"/>
    <dgm:cxn modelId="{229A28C6-02FE-432A-BDAD-5AD63B0F3078}" type="presOf" srcId="{8630883C-9CDC-4B88-BC67-9D6D28BE2F70}" destId="{21C58367-8F2E-4319-9AD5-2E10B4B1DA54}" srcOrd="0" destOrd="0" presId="urn:microsoft.com/office/officeart/2005/8/layout/cycle3"/>
    <dgm:cxn modelId="{9B5CE344-0845-43AE-8C93-2A05D100BDF8}" type="presOf" srcId="{A9E5417B-C462-4406-A6A4-F6EE2DE5DEC9}" destId="{C69226C2-D8BD-407A-80BD-64BB31113471}" srcOrd="0" destOrd="0" presId="urn:microsoft.com/office/officeart/2005/8/layout/cycle3"/>
    <dgm:cxn modelId="{6D963BD1-0CB4-41DF-A98A-DB829178C4D0}" srcId="{6F9674C8-D832-4638-9749-A834AFC7B165}" destId="{BA9E1675-D0A1-43A7-831A-EC922A07A25F}" srcOrd="7" destOrd="0" parTransId="{D5AF2E37-26C9-4C24-85E9-7B5E5283F44A}" sibTransId="{7C467D0B-DC8C-41D0-9AD0-EF7AF7CB5EA6}"/>
    <dgm:cxn modelId="{FFB9B848-BB1D-49AC-84AB-4E065669DF76}" type="presOf" srcId="{2A0C38F4-5924-4D16-8C37-A0246D1D741F}" destId="{8F635562-C1F2-42F0-BD33-D9DB52549BE4}" srcOrd="0" destOrd="0" presId="urn:microsoft.com/office/officeart/2005/8/layout/cycle3"/>
    <dgm:cxn modelId="{62D3C318-96A5-49C1-86AB-AA74FA92B3C8}" type="presOf" srcId="{DF8B1657-A489-4CB0-ABE3-54CA4818B0A8}" destId="{DDE7708E-E695-43C5-AE97-7FFFD17E4B3D}" srcOrd="0" destOrd="0" presId="urn:microsoft.com/office/officeart/2005/8/layout/cycle3"/>
    <dgm:cxn modelId="{31E1644D-60DA-4060-B1EF-9429A7CDB5D5}" srcId="{6F9674C8-D832-4638-9749-A834AFC7B165}" destId="{2A0C38F4-5924-4D16-8C37-A0246D1D741F}" srcOrd="2" destOrd="0" parTransId="{4FBDC55D-D348-4B08-BB86-6A8568B00F86}" sibTransId="{D8C78E84-96AF-43A3-87C7-87DD41440C42}"/>
    <dgm:cxn modelId="{B9F6A2D9-7E17-4640-A2FD-C24CA61DF1B5}" type="presParOf" srcId="{9BC3FD12-3535-4B18-800C-ADD37B37728F}" destId="{45136A61-61AA-4B9E-8F96-8A348334E7BC}" srcOrd="0" destOrd="0" presId="urn:microsoft.com/office/officeart/2005/8/layout/cycle3"/>
    <dgm:cxn modelId="{E7F72AFB-AB7C-43E6-843C-B036E3FF50E1}" type="presParOf" srcId="{45136A61-61AA-4B9E-8F96-8A348334E7BC}" destId="{C69226C2-D8BD-407A-80BD-64BB31113471}" srcOrd="0" destOrd="0" presId="urn:microsoft.com/office/officeart/2005/8/layout/cycle3"/>
    <dgm:cxn modelId="{F243A3E7-AD0E-4339-AE7A-1549670A6164}" type="presParOf" srcId="{45136A61-61AA-4B9E-8F96-8A348334E7BC}" destId="{45C3510B-6CA3-41CD-A2DC-EBB79109CC4C}" srcOrd="1" destOrd="0" presId="urn:microsoft.com/office/officeart/2005/8/layout/cycle3"/>
    <dgm:cxn modelId="{EE9C35D9-BDD6-42B4-9F18-9020E6FF164D}" type="presParOf" srcId="{45136A61-61AA-4B9E-8F96-8A348334E7BC}" destId="{1696146E-A196-4F83-AABA-398CA1752DD9}" srcOrd="2" destOrd="0" presId="urn:microsoft.com/office/officeart/2005/8/layout/cycle3"/>
    <dgm:cxn modelId="{E320A41C-DDF1-4C71-B320-1D90BA49DDA3}" type="presParOf" srcId="{45136A61-61AA-4B9E-8F96-8A348334E7BC}" destId="{8F635562-C1F2-42F0-BD33-D9DB52549BE4}" srcOrd="3" destOrd="0" presId="urn:microsoft.com/office/officeart/2005/8/layout/cycle3"/>
    <dgm:cxn modelId="{011C868C-DA18-4257-BD0B-EE963ED0ADD3}" type="presParOf" srcId="{45136A61-61AA-4B9E-8F96-8A348334E7BC}" destId="{2D457BDD-C7AA-4718-BB9D-115DC0747E8E}" srcOrd="4" destOrd="0" presId="urn:microsoft.com/office/officeart/2005/8/layout/cycle3"/>
    <dgm:cxn modelId="{BB5C125E-3371-4F02-8AC6-0F53B0511935}" type="presParOf" srcId="{45136A61-61AA-4B9E-8F96-8A348334E7BC}" destId="{DDE7708E-E695-43C5-AE97-7FFFD17E4B3D}" srcOrd="5" destOrd="0" presId="urn:microsoft.com/office/officeart/2005/8/layout/cycle3"/>
    <dgm:cxn modelId="{86082FD9-546D-4F82-9E99-667D43F307CD}" type="presParOf" srcId="{45136A61-61AA-4B9E-8F96-8A348334E7BC}" destId="{21C58367-8F2E-4319-9AD5-2E10B4B1DA54}" srcOrd="6" destOrd="0" presId="urn:microsoft.com/office/officeart/2005/8/layout/cycle3"/>
    <dgm:cxn modelId="{759DB9A3-0ACD-4BEA-B291-E21F8229B697}" type="presParOf" srcId="{45136A61-61AA-4B9E-8F96-8A348334E7BC}" destId="{D9771C45-80FC-4C29-BF6C-07B7D30C0491}" srcOrd="7" destOrd="0" presId="urn:microsoft.com/office/officeart/2005/8/layout/cycle3"/>
    <dgm:cxn modelId="{8CBDAACC-DB9A-48E8-97B0-DABDF8C7A011}" type="presParOf" srcId="{45136A61-61AA-4B9E-8F96-8A348334E7BC}" destId="{9953B1F7-542E-4AF5-A0FE-A03EA7D2A983}" srcOrd="8" destOrd="0" presId="urn:microsoft.com/office/officeart/2005/8/layout/cycle3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10800000" scaled="1"/>
      <a:tileRect/>
    </a:gradFill>
    <a:effectLst>
      <a:glow rad="63500">
        <a:schemeClr val="accent1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8CCA7B-0DDD-498A-B820-69AF6093286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3E8075-ABF7-4171-969D-CA9A591DA428}">
      <dgm:prSet custT="1"/>
      <dgm:spPr/>
      <dgm:t>
        <a:bodyPr/>
        <a:lstStyle/>
        <a:p>
          <a:r>
            <a:rPr lang="ca-ES" sz="1800" dirty="0">
              <a:latin typeface="Abadi" panose="020B0604020104020204" pitchFamily="34" charset="0"/>
            </a:rPr>
            <a:t>Bombardeigs (primers de saturació sobre les “</a:t>
          </a:r>
          <a:r>
            <a:rPr lang="ca-ES" sz="1800" i="1" dirty="0" err="1">
              <a:latin typeface="Abadi" panose="020B0604020104020204" pitchFamily="34" charset="0"/>
            </a:rPr>
            <a:t>retrovie</a:t>
          </a:r>
          <a:r>
            <a:rPr lang="ca-ES" sz="1800" dirty="0">
              <a:latin typeface="Abadi" panose="020B0604020104020204" pitchFamily="34" charset="0"/>
            </a:rPr>
            <a:t>”: 5.000 morts, desenes de milers de ferits; centenars de poblacions atacades; infraestructures; edificis; bens culturals)</a:t>
          </a:r>
          <a:endParaRPr lang="en-US" sz="1800" dirty="0">
            <a:latin typeface="Abadi" panose="020B0604020104020204" pitchFamily="34" charset="0"/>
          </a:endParaRPr>
        </a:p>
      </dgm:t>
    </dgm:pt>
    <dgm:pt modelId="{C4F2C7FE-8F95-4B3E-91DE-ACD2785C03DD}" type="parTrans" cxnId="{71F168C5-5A9D-45B2-9C8B-B10AC2C72198}">
      <dgm:prSet/>
      <dgm:spPr/>
      <dgm:t>
        <a:bodyPr/>
        <a:lstStyle/>
        <a:p>
          <a:endParaRPr lang="en-US"/>
        </a:p>
      </dgm:t>
    </dgm:pt>
    <dgm:pt modelId="{05871B66-42A5-45B8-8CC3-261AE2FA2A7A}" type="sibTrans" cxnId="{71F168C5-5A9D-45B2-9C8B-B10AC2C72198}">
      <dgm:prSet/>
      <dgm:spPr/>
      <dgm:t>
        <a:bodyPr/>
        <a:lstStyle/>
        <a:p>
          <a:endParaRPr lang="en-US"/>
        </a:p>
      </dgm:t>
    </dgm:pt>
    <dgm:pt modelId="{DAFE9F41-CE0C-4BBF-8F45-FB43AC191325}">
      <dgm:prSet custT="1"/>
      <dgm:spPr/>
      <dgm:t>
        <a:bodyPr/>
        <a:lstStyle/>
        <a:p>
          <a:r>
            <a:rPr lang="ca-ES" sz="2000" dirty="0">
              <a:latin typeface="Abadi" panose="020B0604020104020204" pitchFamily="34" charset="0"/>
            </a:rPr>
            <a:t>Bloc marítim i bombardeig naval</a:t>
          </a:r>
          <a:endParaRPr lang="en-US" sz="2000" dirty="0">
            <a:latin typeface="Abadi" panose="020B0604020104020204" pitchFamily="34" charset="0"/>
          </a:endParaRPr>
        </a:p>
      </dgm:t>
    </dgm:pt>
    <dgm:pt modelId="{513043CA-C56C-4A80-B359-C9E6891A6F52}" type="parTrans" cxnId="{891212EE-8676-4C88-8E8D-BCB8024814AE}">
      <dgm:prSet/>
      <dgm:spPr/>
      <dgm:t>
        <a:bodyPr/>
        <a:lstStyle/>
        <a:p>
          <a:endParaRPr lang="en-US"/>
        </a:p>
      </dgm:t>
    </dgm:pt>
    <dgm:pt modelId="{F4C56AB3-4F4F-439D-8090-A1F2D988AB76}" type="sibTrans" cxnId="{891212EE-8676-4C88-8E8D-BCB8024814AE}">
      <dgm:prSet/>
      <dgm:spPr/>
      <dgm:t>
        <a:bodyPr/>
        <a:lstStyle/>
        <a:p>
          <a:endParaRPr lang="en-US"/>
        </a:p>
      </dgm:t>
    </dgm:pt>
    <dgm:pt modelId="{B038C450-C57C-455B-B55A-03381827F1DF}">
      <dgm:prSet custT="1"/>
      <dgm:spPr/>
      <dgm:t>
        <a:bodyPr/>
        <a:lstStyle/>
        <a:p>
          <a:r>
            <a:rPr lang="ca-ES" sz="2400" dirty="0">
              <a:latin typeface="Abadi" panose="020B0604020104020204" pitchFamily="34" charset="0"/>
            </a:rPr>
            <a:t>Tropes terrestres</a:t>
          </a:r>
          <a:endParaRPr lang="en-US" sz="2400" dirty="0">
            <a:latin typeface="Abadi" panose="020B0604020104020204" pitchFamily="34" charset="0"/>
          </a:endParaRPr>
        </a:p>
      </dgm:t>
    </dgm:pt>
    <dgm:pt modelId="{C2899FB0-618E-4A62-ABC1-686097085C91}" type="parTrans" cxnId="{FFCD6287-4E59-49AB-9833-1BB28A5EE5D7}">
      <dgm:prSet/>
      <dgm:spPr/>
      <dgm:t>
        <a:bodyPr/>
        <a:lstStyle/>
        <a:p>
          <a:endParaRPr lang="en-US"/>
        </a:p>
      </dgm:t>
    </dgm:pt>
    <dgm:pt modelId="{4792FDD9-7D44-4BDE-87AA-6B30316F1CCA}" type="sibTrans" cxnId="{FFCD6287-4E59-49AB-9833-1BB28A5EE5D7}">
      <dgm:prSet/>
      <dgm:spPr/>
      <dgm:t>
        <a:bodyPr/>
        <a:lstStyle/>
        <a:p>
          <a:endParaRPr lang="en-US"/>
        </a:p>
      </dgm:t>
    </dgm:pt>
    <dgm:pt modelId="{6BB9D936-85BF-4D94-8B43-18BE66E23E10}">
      <dgm:prSet custT="1"/>
      <dgm:spPr/>
      <dgm:t>
        <a:bodyPr/>
        <a:lstStyle/>
        <a:p>
          <a:r>
            <a:rPr lang="ca-ES" sz="2400" b="1" dirty="0">
              <a:latin typeface="Abadi" panose="020B0604020104020204" pitchFamily="34" charset="0"/>
            </a:rPr>
            <a:t>LLETRES PAGADES FINS ALS ANYS 60 PER FRANCO A LA REPÚBLICA ITALIANA (5.000 milions de lires)</a:t>
          </a:r>
          <a:endParaRPr lang="en-US" sz="2400" b="1" dirty="0">
            <a:latin typeface="Abadi" panose="020B0604020104020204" pitchFamily="34" charset="0"/>
          </a:endParaRPr>
        </a:p>
      </dgm:t>
    </dgm:pt>
    <dgm:pt modelId="{62F83430-2177-4CBC-BF57-47846E459082}" type="parTrans" cxnId="{D8071000-FBF8-4660-BC79-98BCE512B116}">
      <dgm:prSet/>
      <dgm:spPr/>
      <dgm:t>
        <a:bodyPr/>
        <a:lstStyle/>
        <a:p>
          <a:endParaRPr lang="en-US"/>
        </a:p>
      </dgm:t>
    </dgm:pt>
    <dgm:pt modelId="{0EBC175F-42CB-4C57-ADFE-E1606DFE21B5}" type="sibTrans" cxnId="{D8071000-FBF8-4660-BC79-98BCE512B116}">
      <dgm:prSet/>
      <dgm:spPr/>
      <dgm:t>
        <a:bodyPr/>
        <a:lstStyle/>
        <a:p>
          <a:endParaRPr lang="en-US"/>
        </a:p>
      </dgm:t>
    </dgm:pt>
    <dgm:pt modelId="{E248F446-A180-4BFE-8C70-49C93B2048B1}">
      <dgm:prSet custT="1"/>
      <dgm:spPr/>
      <dgm:t>
        <a:bodyPr/>
        <a:lstStyle/>
        <a:p>
          <a:r>
            <a:rPr lang="en-US" sz="2800" dirty="0">
              <a:latin typeface="Abadi" panose="020B0604020104020204" pitchFamily="34" charset="0"/>
            </a:rPr>
            <a:t>Pensions i </a:t>
          </a:r>
          <a:r>
            <a:rPr lang="en-US" sz="2800" dirty="0" err="1">
              <a:latin typeface="Abadi" panose="020B0604020104020204" pitchFamily="34" charset="0"/>
            </a:rPr>
            <a:t>reconeixements</a:t>
          </a:r>
          <a:r>
            <a:rPr lang="en-US" sz="2800" dirty="0">
              <a:latin typeface="Abadi" panose="020B0604020104020204" pitchFamily="34" charset="0"/>
            </a:rPr>
            <a:t> a </a:t>
          </a:r>
          <a:r>
            <a:rPr lang="en-US" sz="2800" dirty="0" err="1">
              <a:latin typeface="Abadi" panose="020B0604020104020204" pitchFamily="34" charset="0"/>
            </a:rPr>
            <a:t>militars</a:t>
          </a:r>
          <a:r>
            <a:rPr lang="en-US" sz="2800" dirty="0">
              <a:latin typeface="Abadi" panose="020B0604020104020204" pitchFamily="34" charset="0"/>
            </a:rPr>
            <a:t> Italians.</a:t>
          </a:r>
        </a:p>
      </dgm:t>
    </dgm:pt>
    <dgm:pt modelId="{BB4B5971-5915-4E1B-A6F2-6A5870C4329D}" type="parTrans" cxnId="{EBEAB314-0158-4632-A20A-2EA81A8CA4D3}">
      <dgm:prSet/>
      <dgm:spPr/>
      <dgm:t>
        <a:bodyPr/>
        <a:lstStyle/>
        <a:p>
          <a:endParaRPr lang="en-US"/>
        </a:p>
      </dgm:t>
    </dgm:pt>
    <dgm:pt modelId="{1DB03826-0DE7-498A-A8DB-2EFA1CDC1EFD}" type="sibTrans" cxnId="{EBEAB314-0158-4632-A20A-2EA81A8CA4D3}">
      <dgm:prSet/>
      <dgm:spPr/>
      <dgm:t>
        <a:bodyPr/>
        <a:lstStyle/>
        <a:p>
          <a:endParaRPr lang="en-US"/>
        </a:p>
      </dgm:t>
    </dgm:pt>
    <dgm:pt modelId="{18AD3170-6CEE-4F3C-8DC0-50F29D069ED9}">
      <dgm:prSet/>
      <dgm:spPr/>
      <dgm:t>
        <a:bodyPr/>
        <a:lstStyle/>
        <a:p>
          <a:endParaRPr lang="es-ES"/>
        </a:p>
      </dgm:t>
    </dgm:pt>
    <dgm:pt modelId="{F01D9EDD-B083-498A-8211-7DE12CD37A8C}" type="parTrans" cxnId="{6D878766-B019-408F-BAD0-8449AF53E6CB}">
      <dgm:prSet/>
      <dgm:spPr/>
      <dgm:t>
        <a:bodyPr/>
        <a:lstStyle/>
        <a:p>
          <a:endParaRPr lang="it-IT"/>
        </a:p>
      </dgm:t>
    </dgm:pt>
    <dgm:pt modelId="{BCBEB5BC-5CF7-4837-B420-E388BBC500B8}" type="sibTrans" cxnId="{6D878766-B019-408F-BAD0-8449AF53E6CB}">
      <dgm:prSet/>
      <dgm:spPr/>
      <dgm:t>
        <a:bodyPr/>
        <a:lstStyle/>
        <a:p>
          <a:endParaRPr lang="it-IT"/>
        </a:p>
      </dgm:t>
    </dgm:pt>
    <dgm:pt modelId="{271C2AA1-41DB-477B-8A77-11468663F25A}" type="pres">
      <dgm:prSet presAssocID="{388CCA7B-0DDD-498A-B820-69AF6093286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C98EC95-A969-463C-86FB-1E11357BE389}" type="pres">
      <dgm:prSet presAssocID="{388CCA7B-0DDD-498A-B820-69AF60932861}" presName="dummyMaxCanvas" presStyleCnt="0">
        <dgm:presLayoutVars/>
      </dgm:prSet>
      <dgm:spPr/>
    </dgm:pt>
    <dgm:pt modelId="{5B8D4F80-B393-407B-AE66-6ACA64182174}" type="pres">
      <dgm:prSet presAssocID="{388CCA7B-0DDD-498A-B820-69AF60932861}" presName="FiveNodes_1" presStyleLbl="node1" presStyleIdx="0" presStyleCnt="5" custScaleX="1027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D21B90-B099-4C83-AAE5-9872B3183B87}" type="pres">
      <dgm:prSet presAssocID="{388CCA7B-0DDD-498A-B820-69AF6093286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E32C8C-1C07-480A-A17C-F093B9A8C117}" type="pres">
      <dgm:prSet presAssocID="{388CCA7B-0DDD-498A-B820-69AF6093286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9667A8-FE12-4115-9FD5-B8B52BF9C24D}" type="pres">
      <dgm:prSet presAssocID="{388CCA7B-0DDD-498A-B820-69AF6093286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220D7A2-E755-4806-9CEF-CC4588F76607}" type="pres">
      <dgm:prSet presAssocID="{388CCA7B-0DDD-498A-B820-69AF6093286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9C9DDEE-C4DA-45C1-8CC8-7A4E6ADA6577}" type="pres">
      <dgm:prSet presAssocID="{388CCA7B-0DDD-498A-B820-69AF6093286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FAA3AF-0C2B-4396-A407-7F0F7CD8A55E}" type="pres">
      <dgm:prSet presAssocID="{388CCA7B-0DDD-498A-B820-69AF6093286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F11B1A-90AC-4152-B879-26129F1216D2}" type="pres">
      <dgm:prSet presAssocID="{388CCA7B-0DDD-498A-B820-69AF6093286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11574F-E4B3-47FA-B385-1344F74355AD}" type="pres">
      <dgm:prSet presAssocID="{388CCA7B-0DDD-498A-B820-69AF6093286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0054F5-B258-48D9-8364-F185D58B1AD7}" type="pres">
      <dgm:prSet presAssocID="{388CCA7B-0DDD-498A-B820-69AF6093286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15DFB8-F161-4702-B9D6-29CC4D3C9702}" type="pres">
      <dgm:prSet presAssocID="{388CCA7B-0DDD-498A-B820-69AF6093286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3EF755-FA18-44A2-AC28-E5816926710F}" type="pres">
      <dgm:prSet presAssocID="{388CCA7B-0DDD-498A-B820-69AF6093286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F9D17A-2CBA-4D80-9FEE-1C7EDA732ABD}" type="pres">
      <dgm:prSet presAssocID="{388CCA7B-0DDD-498A-B820-69AF6093286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468D03-8138-446A-911B-1BC6C6312E60}" type="pres">
      <dgm:prSet presAssocID="{388CCA7B-0DDD-498A-B820-69AF6093286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3EAA941-661F-41FC-8860-FAA6AD70A154}" type="presOf" srcId="{E248F446-A180-4BFE-8C70-49C93B2048B1}" destId="{3220D7A2-E755-4806-9CEF-CC4588F76607}" srcOrd="0" destOrd="0" presId="urn:microsoft.com/office/officeart/2005/8/layout/vProcess5"/>
    <dgm:cxn modelId="{9510377D-AFC8-408A-B2F7-4FDEFF72E177}" type="presOf" srcId="{6BB9D936-85BF-4D94-8B43-18BE66E23E10}" destId="{18F9D17A-2CBA-4D80-9FEE-1C7EDA732ABD}" srcOrd="1" destOrd="0" presId="urn:microsoft.com/office/officeart/2005/8/layout/vProcess5"/>
    <dgm:cxn modelId="{71F168C5-5A9D-45B2-9C8B-B10AC2C72198}" srcId="{388CCA7B-0DDD-498A-B820-69AF60932861}" destId="{453E8075-ABF7-4171-969D-CA9A591DA428}" srcOrd="0" destOrd="0" parTransId="{C4F2C7FE-8F95-4B3E-91DE-ACD2785C03DD}" sibTransId="{05871B66-42A5-45B8-8CC3-261AE2FA2A7A}"/>
    <dgm:cxn modelId="{8649B372-DFC7-461B-B2C5-9A7BB75FC383}" type="presOf" srcId="{453E8075-ABF7-4171-969D-CA9A591DA428}" destId="{5B8D4F80-B393-407B-AE66-6ACA64182174}" srcOrd="0" destOrd="0" presId="urn:microsoft.com/office/officeart/2005/8/layout/vProcess5"/>
    <dgm:cxn modelId="{EBEAB314-0158-4632-A20A-2EA81A8CA4D3}" srcId="{388CCA7B-0DDD-498A-B820-69AF60932861}" destId="{E248F446-A180-4BFE-8C70-49C93B2048B1}" srcOrd="4" destOrd="0" parTransId="{BB4B5971-5915-4E1B-A6F2-6A5870C4329D}" sibTransId="{1DB03826-0DE7-498A-A8DB-2EFA1CDC1EFD}"/>
    <dgm:cxn modelId="{FFCD6287-4E59-49AB-9833-1BB28A5EE5D7}" srcId="{388CCA7B-0DDD-498A-B820-69AF60932861}" destId="{B038C450-C57C-455B-B55A-03381827F1DF}" srcOrd="2" destOrd="0" parTransId="{C2899FB0-618E-4A62-ABC1-686097085C91}" sibTransId="{4792FDD9-7D44-4BDE-87AA-6B30316F1CCA}"/>
    <dgm:cxn modelId="{6D878766-B019-408F-BAD0-8449AF53E6CB}" srcId="{388CCA7B-0DDD-498A-B820-69AF60932861}" destId="{18AD3170-6CEE-4F3C-8DC0-50F29D069ED9}" srcOrd="5" destOrd="0" parTransId="{F01D9EDD-B083-498A-8211-7DE12CD37A8C}" sibTransId="{BCBEB5BC-5CF7-4837-B420-E388BBC500B8}"/>
    <dgm:cxn modelId="{E0A24E72-75CD-458D-8F32-FBF3100E9018}" type="presOf" srcId="{4792FDD9-7D44-4BDE-87AA-6B30316F1CCA}" destId="{40F11B1A-90AC-4152-B879-26129F1216D2}" srcOrd="0" destOrd="0" presId="urn:microsoft.com/office/officeart/2005/8/layout/vProcess5"/>
    <dgm:cxn modelId="{B65CD877-E882-40E3-B68F-71FB3545CA4F}" type="presOf" srcId="{388CCA7B-0DDD-498A-B820-69AF60932861}" destId="{271C2AA1-41DB-477B-8A77-11468663F25A}" srcOrd="0" destOrd="0" presId="urn:microsoft.com/office/officeart/2005/8/layout/vProcess5"/>
    <dgm:cxn modelId="{2639F41A-B808-4C14-937B-73C1008C53F4}" type="presOf" srcId="{05871B66-42A5-45B8-8CC3-261AE2FA2A7A}" destId="{F9C9DDEE-C4DA-45C1-8CC8-7A4E6ADA6577}" srcOrd="0" destOrd="0" presId="urn:microsoft.com/office/officeart/2005/8/layout/vProcess5"/>
    <dgm:cxn modelId="{F3A9E3EE-2181-461B-9DCD-5024D2C25D2A}" type="presOf" srcId="{E248F446-A180-4BFE-8C70-49C93B2048B1}" destId="{6E468D03-8138-446A-911B-1BC6C6312E60}" srcOrd="1" destOrd="0" presId="urn:microsoft.com/office/officeart/2005/8/layout/vProcess5"/>
    <dgm:cxn modelId="{CAFA3461-5628-4F31-B854-60E6223A3C75}" type="presOf" srcId="{DAFE9F41-CE0C-4BBF-8F45-FB43AC191325}" destId="{C315DFB8-F161-4702-B9D6-29CC4D3C9702}" srcOrd="1" destOrd="0" presId="urn:microsoft.com/office/officeart/2005/8/layout/vProcess5"/>
    <dgm:cxn modelId="{F38548F7-5658-44B5-86E0-BE2B459F1D0B}" type="presOf" srcId="{F4C56AB3-4F4F-439D-8090-A1F2D988AB76}" destId="{AEFAA3AF-0C2B-4396-A407-7F0F7CD8A55E}" srcOrd="0" destOrd="0" presId="urn:microsoft.com/office/officeart/2005/8/layout/vProcess5"/>
    <dgm:cxn modelId="{5C76E1E0-8D84-4A7E-9D07-27EBF7668A3B}" type="presOf" srcId="{0EBC175F-42CB-4C57-ADFE-E1606DFE21B5}" destId="{9711574F-E4B3-47FA-B385-1344F74355AD}" srcOrd="0" destOrd="0" presId="urn:microsoft.com/office/officeart/2005/8/layout/vProcess5"/>
    <dgm:cxn modelId="{E85C78D0-F774-457A-9E4E-B135C737C5F9}" type="presOf" srcId="{DAFE9F41-CE0C-4BBF-8F45-FB43AC191325}" destId="{48D21B90-B099-4C83-AAE5-9872B3183B87}" srcOrd="0" destOrd="0" presId="urn:microsoft.com/office/officeart/2005/8/layout/vProcess5"/>
    <dgm:cxn modelId="{9B6ABA8F-B649-4FB1-8743-68C5E4CBE6B1}" type="presOf" srcId="{B038C450-C57C-455B-B55A-03381827F1DF}" destId="{F3E32C8C-1C07-480A-A17C-F093B9A8C117}" srcOrd="0" destOrd="0" presId="urn:microsoft.com/office/officeart/2005/8/layout/vProcess5"/>
    <dgm:cxn modelId="{D8071000-FBF8-4660-BC79-98BCE512B116}" srcId="{388CCA7B-0DDD-498A-B820-69AF60932861}" destId="{6BB9D936-85BF-4D94-8B43-18BE66E23E10}" srcOrd="3" destOrd="0" parTransId="{62F83430-2177-4CBC-BF57-47846E459082}" sibTransId="{0EBC175F-42CB-4C57-ADFE-E1606DFE21B5}"/>
    <dgm:cxn modelId="{1330B409-F5CA-4B23-89DB-27A17EE17B5D}" type="presOf" srcId="{6BB9D936-85BF-4D94-8B43-18BE66E23E10}" destId="{469667A8-FE12-4115-9FD5-B8B52BF9C24D}" srcOrd="0" destOrd="0" presId="urn:microsoft.com/office/officeart/2005/8/layout/vProcess5"/>
    <dgm:cxn modelId="{A60AD64A-E570-4B52-B1F7-374A95C1E463}" type="presOf" srcId="{B038C450-C57C-455B-B55A-03381827F1DF}" destId="{DE3EF755-FA18-44A2-AC28-E5816926710F}" srcOrd="1" destOrd="0" presId="urn:microsoft.com/office/officeart/2005/8/layout/vProcess5"/>
    <dgm:cxn modelId="{891212EE-8676-4C88-8E8D-BCB8024814AE}" srcId="{388CCA7B-0DDD-498A-B820-69AF60932861}" destId="{DAFE9F41-CE0C-4BBF-8F45-FB43AC191325}" srcOrd="1" destOrd="0" parTransId="{513043CA-C56C-4A80-B359-C9E6891A6F52}" sibTransId="{F4C56AB3-4F4F-439D-8090-A1F2D988AB76}"/>
    <dgm:cxn modelId="{A4F3F93F-DA6C-4D43-9389-0A4FAD4AADF5}" type="presOf" srcId="{453E8075-ABF7-4171-969D-CA9A591DA428}" destId="{B80054F5-B258-48D9-8364-F185D58B1AD7}" srcOrd="1" destOrd="0" presId="urn:microsoft.com/office/officeart/2005/8/layout/vProcess5"/>
    <dgm:cxn modelId="{3C00C110-587D-4520-BA1E-B2569AE1833D}" type="presParOf" srcId="{271C2AA1-41DB-477B-8A77-11468663F25A}" destId="{0C98EC95-A969-463C-86FB-1E11357BE389}" srcOrd="0" destOrd="0" presId="urn:microsoft.com/office/officeart/2005/8/layout/vProcess5"/>
    <dgm:cxn modelId="{CE482F9C-1DA7-41BC-AC83-05A56D898ABF}" type="presParOf" srcId="{271C2AA1-41DB-477B-8A77-11468663F25A}" destId="{5B8D4F80-B393-407B-AE66-6ACA64182174}" srcOrd="1" destOrd="0" presId="urn:microsoft.com/office/officeart/2005/8/layout/vProcess5"/>
    <dgm:cxn modelId="{E8B8A7CF-CA55-4E89-9521-7537375D822A}" type="presParOf" srcId="{271C2AA1-41DB-477B-8A77-11468663F25A}" destId="{48D21B90-B099-4C83-AAE5-9872B3183B87}" srcOrd="2" destOrd="0" presId="urn:microsoft.com/office/officeart/2005/8/layout/vProcess5"/>
    <dgm:cxn modelId="{FB2AA94C-3A70-40D6-BBF2-73339E0A84B8}" type="presParOf" srcId="{271C2AA1-41DB-477B-8A77-11468663F25A}" destId="{F3E32C8C-1C07-480A-A17C-F093B9A8C117}" srcOrd="3" destOrd="0" presId="urn:microsoft.com/office/officeart/2005/8/layout/vProcess5"/>
    <dgm:cxn modelId="{96A98EB0-91E4-4C64-9049-CA2882957F19}" type="presParOf" srcId="{271C2AA1-41DB-477B-8A77-11468663F25A}" destId="{469667A8-FE12-4115-9FD5-B8B52BF9C24D}" srcOrd="4" destOrd="0" presId="urn:microsoft.com/office/officeart/2005/8/layout/vProcess5"/>
    <dgm:cxn modelId="{6BDDB5DE-A95A-4596-BCE2-6A056718CA9E}" type="presParOf" srcId="{271C2AA1-41DB-477B-8A77-11468663F25A}" destId="{3220D7A2-E755-4806-9CEF-CC4588F76607}" srcOrd="5" destOrd="0" presId="urn:microsoft.com/office/officeart/2005/8/layout/vProcess5"/>
    <dgm:cxn modelId="{9D9E9C1A-9B79-402A-B042-86CD3D757665}" type="presParOf" srcId="{271C2AA1-41DB-477B-8A77-11468663F25A}" destId="{F9C9DDEE-C4DA-45C1-8CC8-7A4E6ADA6577}" srcOrd="6" destOrd="0" presId="urn:microsoft.com/office/officeart/2005/8/layout/vProcess5"/>
    <dgm:cxn modelId="{39E221C0-641F-4C96-A836-508CD843828F}" type="presParOf" srcId="{271C2AA1-41DB-477B-8A77-11468663F25A}" destId="{AEFAA3AF-0C2B-4396-A407-7F0F7CD8A55E}" srcOrd="7" destOrd="0" presId="urn:microsoft.com/office/officeart/2005/8/layout/vProcess5"/>
    <dgm:cxn modelId="{36C0B2E7-40CD-4797-B0F2-5BF191754F7C}" type="presParOf" srcId="{271C2AA1-41DB-477B-8A77-11468663F25A}" destId="{40F11B1A-90AC-4152-B879-26129F1216D2}" srcOrd="8" destOrd="0" presId="urn:microsoft.com/office/officeart/2005/8/layout/vProcess5"/>
    <dgm:cxn modelId="{942AECDE-17F7-481B-84A2-AA1BBAA92122}" type="presParOf" srcId="{271C2AA1-41DB-477B-8A77-11468663F25A}" destId="{9711574F-E4B3-47FA-B385-1344F74355AD}" srcOrd="9" destOrd="0" presId="urn:microsoft.com/office/officeart/2005/8/layout/vProcess5"/>
    <dgm:cxn modelId="{029B6995-571B-47C1-A933-72F22811A516}" type="presParOf" srcId="{271C2AA1-41DB-477B-8A77-11468663F25A}" destId="{B80054F5-B258-48D9-8364-F185D58B1AD7}" srcOrd="10" destOrd="0" presId="urn:microsoft.com/office/officeart/2005/8/layout/vProcess5"/>
    <dgm:cxn modelId="{A14DF47A-D0B6-4B66-A9C2-7A07C1F32201}" type="presParOf" srcId="{271C2AA1-41DB-477B-8A77-11468663F25A}" destId="{C315DFB8-F161-4702-B9D6-29CC4D3C9702}" srcOrd="11" destOrd="0" presId="urn:microsoft.com/office/officeart/2005/8/layout/vProcess5"/>
    <dgm:cxn modelId="{B60A8429-DC53-4BE5-989B-31F93BCC095D}" type="presParOf" srcId="{271C2AA1-41DB-477B-8A77-11468663F25A}" destId="{DE3EF755-FA18-44A2-AC28-E5816926710F}" srcOrd="12" destOrd="0" presId="urn:microsoft.com/office/officeart/2005/8/layout/vProcess5"/>
    <dgm:cxn modelId="{950CCCEB-2972-405E-91B5-70DB6CCBF7C3}" type="presParOf" srcId="{271C2AA1-41DB-477B-8A77-11468663F25A}" destId="{18F9D17A-2CBA-4D80-9FEE-1C7EDA732ABD}" srcOrd="13" destOrd="0" presId="urn:microsoft.com/office/officeart/2005/8/layout/vProcess5"/>
    <dgm:cxn modelId="{D9B43397-6BB5-4C65-9A9D-827157F5BFD3}" type="presParOf" srcId="{271C2AA1-41DB-477B-8A77-11468663F25A}" destId="{6E468D03-8138-446A-911B-1BC6C6312E6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F65255-8935-4B4A-9A19-A3338359B65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7DED146-7DF4-4AE1-9747-246317195F31}">
      <dgm:prSet custT="1"/>
      <dgm:spPr/>
      <dgm:t>
        <a:bodyPr/>
        <a:lstStyle/>
        <a:p>
          <a:r>
            <a:rPr lang="ca-ES" sz="2000" dirty="0"/>
            <a:t>Via diplomàtica. (Quan l’estat decideixi de qui és hereu)</a:t>
          </a:r>
          <a:endParaRPr lang="en-US" sz="2000" dirty="0"/>
        </a:p>
      </dgm:t>
    </dgm:pt>
    <dgm:pt modelId="{8CB74351-A1AC-4A7B-A543-822B6475C918}" type="parTrans" cxnId="{58537F55-0D1E-4171-9F53-E488102768DD}">
      <dgm:prSet/>
      <dgm:spPr/>
      <dgm:t>
        <a:bodyPr/>
        <a:lstStyle/>
        <a:p>
          <a:endParaRPr lang="en-US"/>
        </a:p>
      </dgm:t>
    </dgm:pt>
    <dgm:pt modelId="{AA2BDEDB-7EC4-4BF5-B103-1BEFC44804A9}" type="sibTrans" cxnId="{58537F55-0D1E-4171-9F53-E488102768DD}">
      <dgm:prSet/>
      <dgm:spPr/>
      <dgm:t>
        <a:bodyPr/>
        <a:lstStyle/>
        <a:p>
          <a:endParaRPr lang="en-US"/>
        </a:p>
      </dgm:t>
    </dgm:pt>
    <dgm:pt modelId="{48DD7D1C-7188-4C6E-8A69-7C935A6970AA}">
      <dgm:prSet custT="1"/>
      <dgm:spPr/>
      <dgm:t>
        <a:bodyPr/>
        <a:lstStyle/>
        <a:p>
          <a:r>
            <a:rPr lang="ca-ES" sz="2000" dirty="0"/>
            <a:t>Jurisdicció civil italiana.</a:t>
          </a:r>
          <a:endParaRPr lang="en-US" sz="2000" dirty="0"/>
        </a:p>
      </dgm:t>
    </dgm:pt>
    <dgm:pt modelId="{721AE964-4955-44D9-9A67-C4FB8E07CEE8}" type="parTrans" cxnId="{62831C22-5008-43DB-99A7-8E16B8D1B7FD}">
      <dgm:prSet/>
      <dgm:spPr/>
      <dgm:t>
        <a:bodyPr/>
        <a:lstStyle/>
        <a:p>
          <a:endParaRPr lang="en-US"/>
        </a:p>
      </dgm:t>
    </dgm:pt>
    <dgm:pt modelId="{7EC8F081-0B14-44F5-83FA-494DAD5C6DEE}" type="sibTrans" cxnId="{62831C22-5008-43DB-99A7-8E16B8D1B7FD}">
      <dgm:prSet/>
      <dgm:spPr/>
      <dgm:t>
        <a:bodyPr/>
        <a:lstStyle/>
        <a:p>
          <a:endParaRPr lang="en-US"/>
        </a:p>
      </dgm:t>
    </dgm:pt>
    <dgm:pt modelId="{0E230C48-0107-4DFC-BED6-6EAB36CE8B31}">
      <dgm:prSet custT="1"/>
      <dgm:spPr/>
      <dgm:t>
        <a:bodyPr/>
        <a:lstStyle/>
        <a:p>
          <a:r>
            <a:rPr lang="ca-ES" sz="2000" dirty="0"/>
            <a:t>Subjecte legítim</a:t>
          </a:r>
          <a:endParaRPr lang="en-US" sz="2000" dirty="0"/>
        </a:p>
      </dgm:t>
    </dgm:pt>
    <dgm:pt modelId="{28A9A8D6-75F0-471E-B4C9-932881FF4D4A}" type="parTrans" cxnId="{FBECF892-AEAE-4D44-9E57-35868FA30D25}">
      <dgm:prSet/>
      <dgm:spPr/>
      <dgm:t>
        <a:bodyPr/>
        <a:lstStyle/>
        <a:p>
          <a:endParaRPr lang="en-US"/>
        </a:p>
      </dgm:t>
    </dgm:pt>
    <dgm:pt modelId="{0BDD2CB5-A124-49FE-9E77-745BB489E019}" type="sibTrans" cxnId="{FBECF892-AEAE-4D44-9E57-35868FA30D25}">
      <dgm:prSet/>
      <dgm:spPr/>
      <dgm:t>
        <a:bodyPr/>
        <a:lstStyle/>
        <a:p>
          <a:endParaRPr lang="en-US"/>
        </a:p>
      </dgm:t>
    </dgm:pt>
    <dgm:pt modelId="{B5C87FB7-F47F-49C4-A940-096FA7C884CA}">
      <dgm:prSet custT="1"/>
      <dgm:spPr/>
      <dgm:t>
        <a:bodyPr/>
        <a:lstStyle/>
        <a:p>
          <a:r>
            <a:rPr lang="ca-ES" sz="2000" dirty="0"/>
            <a:t>Querella penal (no presentació de la Generalitat). Material d’arxius. Historiografia</a:t>
          </a:r>
          <a:endParaRPr lang="en-US" sz="2000" dirty="0"/>
        </a:p>
      </dgm:t>
    </dgm:pt>
    <dgm:pt modelId="{4BBCEBBF-DAA5-453D-870B-8DEB114722D4}" type="parTrans" cxnId="{3C2B9862-F58D-473E-96B0-CE3A90330CC3}">
      <dgm:prSet/>
      <dgm:spPr/>
      <dgm:t>
        <a:bodyPr/>
        <a:lstStyle/>
        <a:p>
          <a:endParaRPr lang="en-US"/>
        </a:p>
      </dgm:t>
    </dgm:pt>
    <dgm:pt modelId="{68F75441-758B-4C60-B992-10134B857408}" type="sibTrans" cxnId="{3C2B9862-F58D-473E-96B0-CE3A90330CC3}">
      <dgm:prSet/>
      <dgm:spPr/>
      <dgm:t>
        <a:bodyPr/>
        <a:lstStyle/>
        <a:p>
          <a:endParaRPr lang="en-US"/>
        </a:p>
      </dgm:t>
    </dgm:pt>
    <dgm:pt modelId="{2A11D13A-3C7D-4DAD-B9F8-B4DA7A1343C1}">
      <dgm:prSet custT="1"/>
      <dgm:spPr/>
      <dgm:t>
        <a:bodyPr/>
        <a:lstStyle/>
        <a:p>
          <a:r>
            <a:rPr lang="ca-ES" sz="2000" dirty="0"/>
            <a:t>Una oportunitat d’autèntica reparació per al poble català.</a:t>
          </a:r>
          <a:endParaRPr lang="en-US" sz="2000" dirty="0"/>
        </a:p>
      </dgm:t>
    </dgm:pt>
    <dgm:pt modelId="{ACAE8CFA-BA49-4EB5-83F2-7DE1D55AD337}" type="parTrans" cxnId="{027E7E01-25DA-4175-B6ED-68A276FD4D5D}">
      <dgm:prSet/>
      <dgm:spPr/>
      <dgm:t>
        <a:bodyPr/>
        <a:lstStyle/>
        <a:p>
          <a:endParaRPr lang="en-US"/>
        </a:p>
      </dgm:t>
    </dgm:pt>
    <dgm:pt modelId="{6BE96B7D-C37E-45AF-B355-3FCFA0599FBC}" type="sibTrans" cxnId="{027E7E01-25DA-4175-B6ED-68A276FD4D5D}">
      <dgm:prSet/>
      <dgm:spPr/>
      <dgm:t>
        <a:bodyPr/>
        <a:lstStyle/>
        <a:p>
          <a:endParaRPr lang="en-US"/>
        </a:p>
      </dgm:t>
    </dgm:pt>
    <dgm:pt modelId="{81CBE10F-E2A4-42A8-B8A6-8488E8BE4432}">
      <dgm:prSet custT="1"/>
      <dgm:spPr/>
      <dgm:t>
        <a:bodyPr/>
        <a:lstStyle/>
        <a:p>
          <a:r>
            <a:rPr lang="ca-ES" sz="2000" dirty="0"/>
            <a:t>Un missatge potent d’antifeixisme (100 anys després del govern </a:t>
          </a:r>
          <a:r>
            <a:rPr lang="ca-ES" sz="2000" dirty="0" err="1"/>
            <a:t>Meloni</a:t>
          </a:r>
          <a:r>
            <a:rPr lang="ca-ES" sz="2000" dirty="0"/>
            <a:t>).</a:t>
          </a:r>
          <a:endParaRPr lang="en-US" sz="2000" dirty="0"/>
        </a:p>
      </dgm:t>
    </dgm:pt>
    <dgm:pt modelId="{1BAFBC51-6F78-4024-98D1-0F7CCD7F6294}" type="parTrans" cxnId="{3C6A9925-13B9-4317-8649-B597F821241F}">
      <dgm:prSet/>
      <dgm:spPr/>
      <dgm:t>
        <a:bodyPr/>
        <a:lstStyle/>
        <a:p>
          <a:endParaRPr lang="en-US"/>
        </a:p>
      </dgm:t>
    </dgm:pt>
    <dgm:pt modelId="{7729BD56-7841-4832-A952-1733AD22B509}" type="sibTrans" cxnId="{3C6A9925-13B9-4317-8649-B597F821241F}">
      <dgm:prSet/>
      <dgm:spPr/>
      <dgm:t>
        <a:bodyPr/>
        <a:lstStyle/>
        <a:p>
          <a:endParaRPr lang="en-US"/>
        </a:p>
      </dgm:t>
    </dgm:pt>
    <dgm:pt modelId="{D460540C-E150-47CA-A017-96978456BDFF}">
      <dgm:prSet custT="1"/>
      <dgm:spPr/>
      <dgm:t>
        <a:bodyPr/>
        <a:lstStyle/>
        <a:p>
          <a:r>
            <a:rPr lang="ca-ES" sz="2000" dirty="0"/>
            <a:t>Un missatge necessari contra la guerra.</a:t>
          </a:r>
          <a:endParaRPr lang="en-US" sz="2000" dirty="0"/>
        </a:p>
      </dgm:t>
    </dgm:pt>
    <dgm:pt modelId="{68906C1E-ACE4-4DBC-8289-A01AC3A9CC97}" type="parTrans" cxnId="{AED16F81-9674-45CA-8E91-B1006CF9A09F}">
      <dgm:prSet/>
      <dgm:spPr/>
      <dgm:t>
        <a:bodyPr/>
        <a:lstStyle/>
        <a:p>
          <a:endParaRPr lang="en-US"/>
        </a:p>
      </dgm:t>
    </dgm:pt>
    <dgm:pt modelId="{792389C2-294C-42A0-8BD4-0544589F2DF6}" type="sibTrans" cxnId="{AED16F81-9674-45CA-8E91-B1006CF9A09F}">
      <dgm:prSet/>
      <dgm:spPr/>
      <dgm:t>
        <a:bodyPr/>
        <a:lstStyle/>
        <a:p>
          <a:endParaRPr lang="en-US"/>
        </a:p>
      </dgm:t>
    </dgm:pt>
    <dgm:pt modelId="{E3EAD7FE-8944-45B8-960F-C94AA6EBDF7C}" type="pres">
      <dgm:prSet presAssocID="{6BF65255-8935-4B4A-9A19-A3338359B6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074B3A3-8D64-414E-8181-F0871AFA40D9}" type="pres">
      <dgm:prSet presAssocID="{F7DED146-7DF4-4AE1-9747-246317195F3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55101A4-B7FD-4454-B328-E823CCA52F9A}" type="pres">
      <dgm:prSet presAssocID="{AA2BDEDB-7EC4-4BF5-B103-1BEFC44804A9}" presName="spacer" presStyleCnt="0"/>
      <dgm:spPr/>
    </dgm:pt>
    <dgm:pt modelId="{AB0DD013-B0ED-45BF-9413-C1E213A619D8}" type="pres">
      <dgm:prSet presAssocID="{48DD7D1C-7188-4C6E-8A69-7C935A6970A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D49F0C-CBF9-41F9-AB26-E182C9D72F40}" type="pres">
      <dgm:prSet presAssocID="{7EC8F081-0B14-44F5-83FA-494DAD5C6DEE}" presName="spacer" presStyleCnt="0"/>
      <dgm:spPr/>
    </dgm:pt>
    <dgm:pt modelId="{59A0F95D-CAC9-4EF5-B39A-CA19848D28A7}" type="pres">
      <dgm:prSet presAssocID="{0E230C48-0107-4DFC-BED6-6EAB36CE8B31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11F9979-7FB8-415E-926B-E76C64CF82A9}" type="pres">
      <dgm:prSet presAssocID="{0BDD2CB5-A124-49FE-9E77-745BB489E019}" presName="spacer" presStyleCnt="0"/>
      <dgm:spPr/>
    </dgm:pt>
    <dgm:pt modelId="{B9F2EFED-FD66-435E-85C3-E914CD43304D}" type="pres">
      <dgm:prSet presAssocID="{B5C87FB7-F47F-49C4-A940-096FA7C884CA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FF5B7A-EE9A-4899-B8F0-19A072289A17}" type="pres">
      <dgm:prSet presAssocID="{68F75441-758B-4C60-B992-10134B857408}" presName="spacer" presStyleCnt="0"/>
      <dgm:spPr/>
    </dgm:pt>
    <dgm:pt modelId="{38361912-1D99-429C-AE67-B36C3075FDED}" type="pres">
      <dgm:prSet presAssocID="{2A11D13A-3C7D-4DAD-B9F8-B4DA7A1343C1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BD931F-DEF0-4C8E-8ECC-DD7C4366305C}" type="pres">
      <dgm:prSet presAssocID="{6BE96B7D-C37E-45AF-B355-3FCFA0599FBC}" presName="spacer" presStyleCnt="0"/>
      <dgm:spPr/>
    </dgm:pt>
    <dgm:pt modelId="{B1C71002-0766-4E6F-A1C7-F8A9BD1D701C}" type="pres">
      <dgm:prSet presAssocID="{81CBE10F-E2A4-42A8-B8A6-8488E8BE4432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92FA920-EF05-4521-9677-1427BF23946F}" type="pres">
      <dgm:prSet presAssocID="{7729BD56-7841-4832-A952-1733AD22B509}" presName="spacer" presStyleCnt="0"/>
      <dgm:spPr/>
    </dgm:pt>
    <dgm:pt modelId="{6D8C59BD-3ECF-4187-940D-1B40F1E6BF6D}" type="pres">
      <dgm:prSet presAssocID="{D460540C-E150-47CA-A017-96978456BDFF}" presName="parentText" presStyleLbl="node1" presStyleIdx="6" presStyleCnt="7" custLinFactY="33444" custLinFactNeighborX="-295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561D2EA-DCCA-4918-9A81-C4C47C41C1AB}" type="presOf" srcId="{B5C87FB7-F47F-49C4-A940-096FA7C884CA}" destId="{B9F2EFED-FD66-435E-85C3-E914CD43304D}" srcOrd="0" destOrd="0" presId="urn:microsoft.com/office/officeart/2005/8/layout/vList2"/>
    <dgm:cxn modelId="{3C2B9862-F58D-473E-96B0-CE3A90330CC3}" srcId="{6BF65255-8935-4B4A-9A19-A3338359B656}" destId="{B5C87FB7-F47F-49C4-A940-096FA7C884CA}" srcOrd="3" destOrd="0" parTransId="{4BBCEBBF-DAA5-453D-870B-8DEB114722D4}" sibTransId="{68F75441-758B-4C60-B992-10134B857408}"/>
    <dgm:cxn modelId="{2E1F3993-1AFD-4A0A-84F2-C081C1E41795}" type="presOf" srcId="{F7DED146-7DF4-4AE1-9747-246317195F31}" destId="{7074B3A3-8D64-414E-8181-F0871AFA40D9}" srcOrd="0" destOrd="0" presId="urn:microsoft.com/office/officeart/2005/8/layout/vList2"/>
    <dgm:cxn modelId="{FBECF892-AEAE-4D44-9E57-35868FA30D25}" srcId="{6BF65255-8935-4B4A-9A19-A3338359B656}" destId="{0E230C48-0107-4DFC-BED6-6EAB36CE8B31}" srcOrd="2" destOrd="0" parTransId="{28A9A8D6-75F0-471E-B4C9-932881FF4D4A}" sibTransId="{0BDD2CB5-A124-49FE-9E77-745BB489E019}"/>
    <dgm:cxn modelId="{603FADB9-5674-45A4-A8C1-C9418EDDBA6E}" type="presOf" srcId="{2A11D13A-3C7D-4DAD-B9F8-B4DA7A1343C1}" destId="{38361912-1D99-429C-AE67-B36C3075FDED}" srcOrd="0" destOrd="0" presId="urn:microsoft.com/office/officeart/2005/8/layout/vList2"/>
    <dgm:cxn modelId="{BDE77540-9F2E-48E0-8571-9BBDE239B013}" type="presOf" srcId="{48DD7D1C-7188-4C6E-8A69-7C935A6970AA}" destId="{AB0DD013-B0ED-45BF-9413-C1E213A619D8}" srcOrd="0" destOrd="0" presId="urn:microsoft.com/office/officeart/2005/8/layout/vList2"/>
    <dgm:cxn modelId="{58537F55-0D1E-4171-9F53-E488102768DD}" srcId="{6BF65255-8935-4B4A-9A19-A3338359B656}" destId="{F7DED146-7DF4-4AE1-9747-246317195F31}" srcOrd="0" destOrd="0" parTransId="{8CB74351-A1AC-4A7B-A543-822B6475C918}" sibTransId="{AA2BDEDB-7EC4-4BF5-B103-1BEFC44804A9}"/>
    <dgm:cxn modelId="{3C6A9925-13B9-4317-8649-B597F821241F}" srcId="{6BF65255-8935-4B4A-9A19-A3338359B656}" destId="{81CBE10F-E2A4-42A8-B8A6-8488E8BE4432}" srcOrd="5" destOrd="0" parTransId="{1BAFBC51-6F78-4024-98D1-0F7CCD7F6294}" sibTransId="{7729BD56-7841-4832-A952-1733AD22B509}"/>
    <dgm:cxn modelId="{62831C22-5008-43DB-99A7-8E16B8D1B7FD}" srcId="{6BF65255-8935-4B4A-9A19-A3338359B656}" destId="{48DD7D1C-7188-4C6E-8A69-7C935A6970AA}" srcOrd="1" destOrd="0" parTransId="{721AE964-4955-44D9-9A67-C4FB8E07CEE8}" sibTransId="{7EC8F081-0B14-44F5-83FA-494DAD5C6DEE}"/>
    <dgm:cxn modelId="{B47864EB-8EC1-416B-B46A-E652A3AF004C}" type="presOf" srcId="{0E230C48-0107-4DFC-BED6-6EAB36CE8B31}" destId="{59A0F95D-CAC9-4EF5-B39A-CA19848D28A7}" srcOrd="0" destOrd="0" presId="urn:microsoft.com/office/officeart/2005/8/layout/vList2"/>
    <dgm:cxn modelId="{027E7E01-25DA-4175-B6ED-68A276FD4D5D}" srcId="{6BF65255-8935-4B4A-9A19-A3338359B656}" destId="{2A11D13A-3C7D-4DAD-B9F8-B4DA7A1343C1}" srcOrd="4" destOrd="0" parTransId="{ACAE8CFA-BA49-4EB5-83F2-7DE1D55AD337}" sibTransId="{6BE96B7D-C37E-45AF-B355-3FCFA0599FBC}"/>
    <dgm:cxn modelId="{C06736E0-17CB-49F2-84FC-A1AEE7C7A9C7}" type="presOf" srcId="{D460540C-E150-47CA-A017-96978456BDFF}" destId="{6D8C59BD-3ECF-4187-940D-1B40F1E6BF6D}" srcOrd="0" destOrd="0" presId="urn:microsoft.com/office/officeart/2005/8/layout/vList2"/>
    <dgm:cxn modelId="{A00D7471-74CE-4DDC-9293-161A4931999C}" type="presOf" srcId="{81CBE10F-E2A4-42A8-B8A6-8488E8BE4432}" destId="{B1C71002-0766-4E6F-A1C7-F8A9BD1D701C}" srcOrd="0" destOrd="0" presId="urn:microsoft.com/office/officeart/2005/8/layout/vList2"/>
    <dgm:cxn modelId="{E72DE181-5707-4467-9DA7-D276C9225BCE}" type="presOf" srcId="{6BF65255-8935-4B4A-9A19-A3338359B656}" destId="{E3EAD7FE-8944-45B8-960F-C94AA6EBDF7C}" srcOrd="0" destOrd="0" presId="urn:microsoft.com/office/officeart/2005/8/layout/vList2"/>
    <dgm:cxn modelId="{AED16F81-9674-45CA-8E91-B1006CF9A09F}" srcId="{6BF65255-8935-4B4A-9A19-A3338359B656}" destId="{D460540C-E150-47CA-A017-96978456BDFF}" srcOrd="6" destOrd="0" parTransId="{68906C1E-ACE4-4DBC-8289-A01AC3A9CC97}" sibTransId="{792389C2-294C-42A0-8BD4-0544589F2DF6}"/>
    <dgm:cxn modelId="{A9795B55-4B15-4FAD-AD94-7559AAB6A808}" type="presParOf" srcId="{E3EAD7FE-8944-45B8-960F-C94AA6EBDF7C}" destId="{7074B3A3-8D64-414E-8181-F0871AFA40D9}" srcOrd="0" destOrd="0" presId="urn:microsoft.com/office/officeart/2005/8/layout/vList2"/>
    <dgm:cxn modelId="{BA4E365F-0289-474B-9874-B579676874F8}" type="presParOf" srcId="{E3EAD7FE-8944-45B8-960F-C94AA6EBDF7C}" destId="{355101A4-B7FD-4454-B328-E823CCA52F9A}" srcOrd="1" destOrd="0" presId="urn:microsoft.com/office/officeart/2005/8/layout/vList2"/>
    <dgm:cxn modelId="{9AE0BCAD-3A79-454D-99A2-A9A04860059F}" type="presParOf" srcId="{E3EAD7FE-8944-45B8-960F-C94AA6EBDF7C}" destId="{AB0DD013-B0ED-45BF-9413-C1E213A619D8}" srcOrd="2" destOrd="0" presId="urn:microsoft.com/office/officeart/2005/8/layout/vList2"/>
    <dgm:cxn modelId="{7CBF908F-2652-4225-A8AE-FA300C7FAE6A}" type="presParOf" srcId="{E3EAD7FE-8944-45B8-960F-C94AA6EBDF7C}" destId="{62D49F0C-CBF9-41F9-AB26-E182C9D72F40}" srcOrd="3" destOrd="0" presId="urn:microsoft.com/office/officeart/2005/8/layout/vList2"/>
    <dgm:cxn modelId="{3300B581-EBB2-48F4-B995-BE73662A6830}" type="presParOf" srcId="{E3EAD7FE-8944-45B8-960F-C94AA6EBDF7C}" destId="{59A0F95D-CAC9-4EF5-B39A-CA19848D28A7}" srcOrd="4" destOrd="0" presId="urn:microsoft.com/office/officeart/2005/8/layout/vList2"/>
    <dgm:cxn modelId="{119BD127-97A8-453E-AF51-5D04147E42C5}" type="presParOf" srcId="{E3EAD7FE-8944-45B8-960F-C94AA6EBDF7C}" destId="{D11F9979-7FB8-415E-926B-E76C64CF82A9}" srcOrd="5" destOrd="0" presId="urn:microsoft.com/office/officeart/2005/8/layout/vList2"/>
    <dgm:cxn modelId="{6AB4EDBA-F244-418B-A190-B9B95725541C}" type="presParOf" srcId="{E3EAD7FE-8944-45B8-960F-C94AA6EBDF7C}" destId="{B9F2EFED-FD66-435E-85C3-E914CD43304D}" srcOrd="6" destOrd="0" presId="urn:microsoft.com/office/officeart/2005/8/layout/vList2"/>
    <dgm:cxn modelId="{3A8BBCD9-8AA6-4879-B223-9072ED147969}" type="presParOf" srcId="{E3EAD7FE-8944-45B8-960F-C94AA6EBDF7C}" destId="{C9FF5B7A-EE9A-4899-B8F0-19A072289A17}" srcOrd="7" destOrd="0" presId="urn:microsoft.com/office/officeart/2005/8/layout/vList2"/>
    <dgm:cxn modelId="{7AE522D8-2D1D-4830-9FF0-7A2CC631D6F1}" type="presParOf" srcId="{E3EAD7FE-8944-45B8-960F-C94AA6EBDF7C}" destId="{38361912-1D99-429C-AE67-B36C3075FDED}" srcOrd="8" destOrd="0" presId="urn:microsoft.com/office/officeart/2005/8/layout/vList2"/>
    <dgm:cxn modelId="{7B488046-CA2B-4403-A300-CE12E64214F1}" type="presParOf" srcId="{E3EAD7FE-8944-45B8-960F-C94AA6EBDF7C}" destId="{96BD931F-DEF0-4C8E-8ECC-DD7C4366305C}" srcOrd="9" destOrd="0" presId="urn:microsoft.com/office/officeart/2005/8/layout/vList2"/>
    <dgm:cxn modelId="{BC0BDAF2-9818-4D81-A76D-F2BF6D606D09}" type="presParOf" srcId="{E3EAD7FE-8944-45B8-960F-C94AA6EBDF7C}" destId="{B1C71002-0766-4E6F-A1C7-F8A9BD1D701C}" srcOrd="10" destOrd="0" presId="urn:microsoft.com/office/officeart/2005/8/layout/vList2"/>
    <dgm:cxn modelId="{B36DA9F3-7420-4A9C-90AC-D315313F7A7F}" type="presParOf" srcId="{E3EAD7FE-8944-45B8-960F-C94AA6EBDF7C}" destId="{592FA920-EF05-4521-9677-1427BF23946F}" srcOrd="11" destOrd="0" presId="urn:microsoft.com/office/officeart/2005/8/layout/vList2"/>
    <dgm:cxn modelId="{AFABE587-020B-4234-B81B-DF7B80E0E61A}" type="presParOf" srcId="{E3EAD7FE-8944-45B8-960F-C94AA6EBDF7C}" destId="{6D8C59BD-3ECF-4187-940D-1B40F1E6BF6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02EAA6-F9E0-4164-9A25-32A0D5E33131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2209353-2447-42B2-862B-E011A9AF98FD}">
      <dgm:prSet custT="1"/>
      <dgm:spPr/>
      <dgm:t>
        <a:bodyPr/>
        <a:lstStyle/>
        <a:p>
          <a:pPr algn="just"/>
          <a:r>
            <a:rPr lang="ca-ES" sz="1800" dirty="0"/>
            <a:t>Si es desitja establir la veritat dels fets és cabdal destacar el paper rellevant i possiblement decisiu de la intervenció italiana i alemanya, encara que això qüestió el relat de la guerra entre dos bàndols.</a:t>
          </a:r>
          <a:endParaRPr lang="en-US" sz="1800" dirty="0"/>
        </a:p>
      </dgm:t>
    </dgm:pt>
    <dgm:pt modelId="{7721EB2E-5B3E-4413-A7D8-C4B2C0E5C7AF}" type="parTrans" cxnId="{7BB0E1E9-7C4A-44A1-98F5-F75538366B8F}">
      <dgm:prSet/>
      <dgm:spPr/>
      <dgm:t>
        <a:bodyPr/>
        <a:lstStyle/>
        <a:p>
          <a:endParaRPr lang="en-US"/>
        </a:p>
      </dgm:t>
    </dgm:pt>
    <dgm:pt modelId="{D833A5B2-2346-405D-96B7-AFAF6ECD13B1}" type="sibTrans" cxnId="{7BB0E1E9-7C4A-44A1-98F5-F75538366B8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D00F6E6-106A-4C68-BAF3-A173A3F9D24A}">
      <dgm:prSet custT="1"/>
      <dgm:spPr/>
      <dgm:t>
        <a:bodyPr/>
        <a:lstStyle/>
        <a:p>
          <a:pPr algn="just"/>
          <a:r>
            <a:rPr lang="ca-ES" sz="1600" b="1" dirty="0"/>
            <a:t>Aquesta referència als subjectes sobirans estrangers com a bel·ligerants que, violant normes internacionals, van atacar un país sobirà i la seva població, obre la porta a l’exigència de reparació no merament simbòlica. Seria especialment injustificable en aquest cas que la llei ignorés les responsabilitats del victimari.</a:t>
          </a:r>
          <a:endParaRPr lang="en-US" sz="1600" b="1" dirty="0"/>
        </a:p>
      </dgm:t>
    </dgm:pt>
    <dgm:pt modelId="{B70E67AE-BC58-459B-A84E-095B2C24AE91}" type="parTrans" cxnId="{7A2F027C-BC8C-48FE-99B3-CA90CB4D0739}">
      <dgm:prSet/>
      <dgm:spPr/>
      <dgm:t>
        <a:bodyPr/>
        <a:lstStyle/>
        <a:p>
          <a:endParaRPr lang="en-US"/>
        </a:p>
      </dgm:t>
    </dgm:pt>
    <dgm:pt modelId="{F7CA25AF-9858-4E6C-8477-731B38039B0F}" type="sibTrans" cxnId="{7A2F027C-BC8C-48FE-99B3-CA90CB4D0739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6EB50B4-78B7-4B37-92FF-F9BB672CEBBC}">
      <dgm:prSet custT="1"/>
      <dgm:spPr/>
      <dgm:t>
        <a:bodyPr/>
        <a:lstStyle/>
        <a:p>
          <a:pPr algn="just"/>
          <a:r>
            <a:rPr lang="ca-ES" sz="1600" i="1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Exposició de motius III; Article 2/ principis rectors, ap. 2 i 3; TITOL IV</a:t>
          </a:r>
          <a:r>
            <a:rPr lang="ca-ES" sz="16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: cal un esment concret a les víctimes dels bombardeigs (Article 14 – 1, a) i al victimari, i introduir el </a:t>
          </a:r>
          <a:r>
            <a:rPr lang="ca-ES" sz="16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deure, </a:t>
          </a:r>
          <a:r>
            <a:rPr lang="ca-ES" sz="16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 per part de la </a:t>
          </a:r>
          <a:r>
            <a:rPr lang="ca-ES" sz="16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Generalitat, institució hereva de la Generalitat de l’època, de reclamació del deute de guerra a les potències agressores.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885F95-48E2-4F76-B1FF-68D4DD4D742D}" type="sibTrans" cxnId="{7164F8F0-D919-4485-8B5D-FB84472238C9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F4700B6B-ADA6-40DE-821B-39D4D6DD148A}" type="parTrans" cxnId="{7164F8F0-D919-4485-8B5D-FB84472238C9}">
      <dgm:prSet/>
      <dgm:spPr/>
      <dgm:t>
        <a:bodyPr/>
        <a:lstStyle/>
        <a:p>
          <a:endParaRPr lang="en-US"/>
        </a:p>
      </dgm:t>
    </dgm:pt>
    <dgm:pt modelId="{7A2FD71C-1F6A-45BA-AF85-580FAADB32C2}" type="pres">
      <dgm:prSet presAssocID="{0702EAA6-F9E0-4164-9A25-32A0D5E33131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0D221F-C12C-4496-BA3F-B77F3DEDB932}" type="pres">
      <dgm:prSet presAssocID="{62209353-2447-42B2-862B-E011A9AF98FD}" presName="compositeNode" presStyleCnt="0">
        <dgm:presLayoutVars>
          <dgm:bulletEnabled val="1"/>
        </dgm:presLayoutVars>
      </dgm:prSet>
      <dgm:spPr/>
    </dgm:pt>
    <dgm:pt modelId="{CA494ADF-BACD-40FA-8126-E9EEB27BE946}" type="pres">
      <dgm:prSet presAssocID="{62209353-2447-42B2-862B-E011A9AF98FD}" presName="bgRect" presStyleLbl="bgAccFollowNode1" presStyleIdx="0" presStyleCnt="3" custScaleX="99655"/>
      <dgm:spPr/>
      <dgm:t>
        <a:bodyPr/>
        <a:lstStyle/>
        <a:p>
          <a:endParaRPr lang="es-ES"/>
        </a:p>
      </dgm:t>
    </dgm:pt>
    <dgm:pt modelId="{7FCDA2F5-F16D-4145-825B-E19AAC574793}" type="pres">
      <dgm:prSet presAssocID="{D833A5B2-2346-405D-96B7-AFAF6ECD13B1}" presName="sibTransNodeCircle" presStyleLbl="alignNode1" presStyleIdx="0" presStyleCnt="6" custLinFactNeighborX="618" custLinFactNeighborY="-6795">
        <dgm:presLayoutVars>
          <dgm:chMax val="0"/>
          <dgm:bulletEnabled/>
        </dgm:presLayoutVars>
      </dgm:prSet>
      <dgm:spPr/>
      <dgm:t>
        <a:bodyPr/>
        <a:lstStyle/>
        <a:p>
          <a:endParaRPr lang="es-ES"/>
        </a:p>
      </dgm:t>
    </dgm:pt>
    <dgm:pt modelId="{7A85620F-4588-4FAA-8F51-6BEF391EE619}" type="pres">
      <dgm:prSet presAssocID="{62209353-2447-42B2-862B-E011A9AF98FD}" presName="bottomLine" presStyleLbl="alignNode1" presStyleIdx="1" presStyleCnt="6">
        <dgm:presLayoutVars/>
      </dgm:prSet>
      <dgm:spPr/>
    </dgm:pt>
    <dgm:pt modelId="{938B96BA-E5F9-4A40-89B8-9C1CD0F56DE6}" type="pres">
      <dgm:prSet presAssocID="{62209353-2447-42B2-862B-E011A9AF98FD}" presName="nodeText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678B66-37F4-410E-9D83-AC00AB8B1971}" type="pres">
      <dgm:prSet presAssocID="{D833A5B2-2346-405D-96B7-AFAF6ECD13B1}" presName="sibTrans" presStyleCnt="0"/>
      <dgm:spPr/>
    </dgm:pt>
    <dgm:pt modelId="{C475D286-CB97-4A9C-946A-61C635C6E311}" type="pres">
      <dgm:prSet presAssocID="{4D00F6E6-106A-4C68-BAF3-A173A3F9D24A}" presName="compositeNode" presStyleCnt="0">
        <dgm:presLayoutVars>
          <dgm:bulletEnabled val="1"/>
        </dgm:presLayoutVars>
      </dgm:prSet>
      <dgm:spPr/>
    </dgm:pt>
    <dgm:pt modelId="{AD1C0F96-05A1-490B-9059-679902335F5A}" type="pres">
      <dgm:prSet presAssocID="{4D00F6E6-106A-4C68-BAF3-A173A3F9D24A}" presName="bgRect" presStyleLbl="bgAccFollowNode1" presStyleIdx="1" presStyleCnt="3"/>
      <dgm:spPr/>
      <dgm:t>
        <a:bodyPr/>
        <a:lstStyle/>
        <a:p>
          <a:endParaRPr lang="es-ES"/>
        </a:p>
      </dgm:t>
    </dgm:pt>
    <dgm:pt modelId="{0A34E3CD-331C-490F-8763-6F0D40E8E499}" type="pres">
      <dgm:prSet presAssocID="{F7CA25AF-9858-4E6C-8477-731B38039B0F}" presName="sibTransNodeCircle" presStyleLbl="alignNode1" presStyleIdx="2" presStyleCnt="6">
        <dgm:presLayoutVars>
          <dgm:chMax val="0"/>
          <dgm:bulletEnabled/>
        </dgm:presLayoutVars>
      </dgm:prSet>
      <dgm:spPr/>
      <dgm:t>
        <a:bodyPr/>
        <a:lstStyle/>
        <a:p>
          <a:endParaRPr lang="es-ES"/>
        </a:p>
      </dgm:t>
    </dgm:pt>
    <dgm:pt modelId="{22CE5F50-2A8C-445F-B3DC-1C8088DBE955}" type="pres">
      <dgm:prSet presAssocID="{4D00F6E6-106A-4C68-BAF3-A173A3F9D24A}" presName="bottomLine" presStyleLbl="alignNode1" presStyleIdx="3" presStyleCnt="6">
        <dgm:presLayoutVars/>
      </dgm:prSet>
      <dgm:spPr/>
    </dgm:pt>
    <dgm:pt modelId="{2D4A702B-64B8-456E-AD40-2FC869575487}" type="pres">
      <dgm:prSet presAssocID="{4D00F6E6-106A-4C68-BAF3-A173A3F9D24A}" presName="nodeText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9392A7-947D-4A63-AE86-AAAF075C8CC1}" type="pres">
      <dgm:prSet presAssocID="{F7CA25AF-9858-4E6C-8477-731B38039B0F}" presName="sibTrans" presStyleCnt="0"/>
      <dgm:spPr/>
    </dgm:pt>
    <dgm:pt modelId="{322BED58-F13A-4747-B08C-334B58D79815}" type="pres">
      <dgm:prSet presAssocID="{A6EB50B4-78B7-4B37-92FF-F9BB672CEBBC}" presName="compositeNode" presStyleCnt="0">
        <dgm:presLayoutVars>
          <dgm:bulletEnabled val="1"/>
        </dgm:presLayoutVars>
      </dgm:prSet>
      <dgm:spPr/>
    </dgm:pt>
    <dgm:pt modelId="{3ACFF9A1-BFB5-4CAC-BE5B-1F2481E9F051}" type="pres">
      <dgm:prSet presAssocID="{A6EB50B4-78B7-4B37-92FF-F9BB672CEBBC}" presName="bgRect" presStyleLbl="bgAccFollowNode1" presStyleIdx="2" presStyleCnt="3"/>
      <dgm:spPr/>
      <dgm:t>
        <a:bodyPr/>
        <a:lstStyle/>
        <a:p>
          <a:endParaRPr lang="es-ES"/>
        </a:p>
      </dgm:t>
    </dgm:pt>
    <dgm:pt modelId="{46F0B712-7463-4BF0-93D0-C441F8E275A7}" type="pres">
      <dgm:prSet presAssocID="{E3885F95-48E2-4F76-B1FF-68D4DD4D742D}" presName="sibTransNodeCircle" presStyleLbl="alignNode1" presStyleIdx="4" presStyleCnt="6">
        <dgm:presLayoutVars>
          <dgm:chMax val="0"/>
          <dgm:bulletEnabled/>
        </dgm:presLayoutVars>
      </dgm:prSet>
      <dgm:spPr/>
      <dgm:t>
        <a:bodyPr/>
        <a:lstStyle/>
        <a:p>
          <a:endParaRPr lang="es-ES"/>
        </a:p>
      </dgm:t>
    </dgm:pt>
    <dgm:pt modelId="{FF1EF222-B907-41BE-9C9C-342511B13EB8}" type="pres">
      <dgm:prSet presAssocID="{A6EB50B4-78B7-4B37-92FF-F9BB672CEBBC}" presName="bottomLine" presStyleLbl="alignNode1" presStyleIdx="5" presStyleCnt="6">
        <dgm:presLayoutVars/>
      </dgm:prSet>
      <dgm:spPr/>
    </dgm:pt>
    <dgm:pt modelId="{18714F37-2822-4AD2-B451-8E592B2745FE}" type="pres">
      <dgm:prSet presAssocID="{A6EB50B4-78B7-4B37-92FF-F9BB672CEBBC}" presName="nodeText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52F461C-1F89-4429-9F1C-CE0B733AAD5F}" type="presOf" srcId="{F7CA25AF-9858-4E6C-8477-731B38039B0F}" destId="{0A34E3CD-331C-490F-8763-6F0D40E8E499}" srcOrd="0" destOrd="0" presId="urn:microsoft.com/office/officeart/2016/7/layout/BasicLinearProcessNumbered"/>
    <dgm:cxn modelId="{23BAA786-BBDD-4655-907F-64AE810D5659}" type="presOf" srcId="{D833A5B2-2346-405D-96B7-AFAF6ECD13B1}" destId="{7FCDA2F5-F16D-4145-825B-E19AAC574793}" srcOrd="0" destOrd="0" presId="urn:microsoft.com/office/officeart/2016/7/layout/BasicLinearProcessNumbered"/>
    <dgm:cxn modelId="{653D63FF-916B-454D-B476-F9725C26FB05}" type="presOf" srcId="{A6EB50B4-78B7-4B37-92FF-F9BB672CEBBC}" destId="{3ACFF9A1-BFB5-4CAC-BE5B-1F2481E9F051}" srcOrd="0" destOrd="0" presId="urn:microsoft.com/office/officeart/2016/7/layout/BasicLinearProcessNumbered"/>
    <dgm:cxn modelId="{7164F8F0-D919-4485-8B5D-FB84472238C9}" srcId="{0702EAA6-F9E0-4164-9A25-32A0D5E33131}" destId="{A6EB50B4-78B7-4B37-92FF-F9BB672CEBBC}" srcOrd="2" destOrd="0" parTransId="{F4700B6B-ADA6-40DE-821B-39D4D6DD148A}" sibTransId="{E3885F95-48E2-4F76-B1FF-68D4DD4D742D}"/>
    <dgm:cxn modelId="{7BB0E1E9-7C4A-44A1-98F5-F75538366B8F}" srcId="{0702EAA6-F9E0-4164-9A25-32A0D5E33131}" destId="{62209353-2447-42B2-862B-E011A9AF98FD}" srcOrd="0" destOrd="0" parTransId="{7721EB2E-5B3E-4413-A7D8-C4B2C0E5C7AF}" sibTransId="{D833A5B2-2346-405D-96B7-AFAF6ECD13B1}"/>
    <dgm:cxn modelId="{7A2F027C-BC8C-48FE-99B3-CA90CB4D0739}" srcId="{0702EAA6-F9E0-4164-9A25-32A0D5E33131}" destId="{4D00F6E6-106A-4C68-BAF3-A173A3F9D24A}" srcOrd="1" destOrd="0" parTransId="{B70E67AE-BC58-459B-A84E-095B2C24AE91}" sibTransId="{F7CA25AF-9858-4E6C-8477-731B38039B0F}"/>
    <dgm:cxn modelId="{415294D0-6C73-41C6-B3D8-3950B81A6976}" type="presOf" srcId="{0702EAA6-F9E0-4164-9A25-32A0D5E33131}" destId="{7A2FD71C-1F6A-45BA-AF85-580FAADB32C2}" srcOrd="0" destOrd="0" presId="urn:microsoft.com/office/officeart/2016/7/layout/BasicLinearProcessNumbered"/>
    <dgm:cxn modelId="{EF750F79-3856-438F-90FE-B38475E47218}" type="presOf" srcId="{A6EB50B4-78B7-4B37-92FF-F9BB672CEBBC}" destId="{18714F37-2822-4AD2-B451-8E592B2745FE}" srcOrd="1" destOrd="0" presId="urn:microsoft.com/office/officeart/2016/7/layout/BasicLinearProcessNumbered"/>
    <dgm:cxn modelId="{B4E0A7DE-C925-408F-9EFE-09F54C89D0A1}" type="presOf" srcId="{4D00F6E6-106A-4C68-BAF3-A173A3F9D24A}" destId="{AD1C0F96-05A1-490B-9059-679902335F5A}" srcOrd="0" destOrd="0" presId="urn:microsoft.com/office/officeart/2016/7/layout/BasicLinearProcessNumbered"/>
    <dgm:cxn modelId="{2C950A6F-6795-4477-8202-940229C224B3}" type="presOf" srcId="{4D00F6E6-106A-4C68-BAF3-A173A3F9D24A}" destId="{2D4A702B-64B8-456E-AD40-2FC869575487}" srcOrd="1" destOrd="0" presId="urn:microsoft.com/office/officeart/2016/7/layout/BasicLinearProcessNumbered"/>
    <dgm:cxn modelId="{56CF18F6-EBFE-4E67-9298-C21E6E05A8A7}" type="presOf" srcId="{62209353-2447-42B2-862B-E011A9AF98FD}" destId="{938B96BA-E5F9-4A40-89B8-9C1CD0F56DE6}" srcOrd="1" destOrd="0" presId="urn:microsoft.com/office/officeart/2016/7/layout/BasicLinearProcessNumbered"/>
    <dgm:cxn modelId="{A12CBA95-F38E-4329-AB06-5069C2797581}" type="presOf" srcId="{62209353-2447-42B2-862B-E011A9AF98FD}" destId="{CA494ADF-BACD-40FA-8126-E9EEB27BE946}" srcOrd="0" destOrd="0" presId="urn:microsoft.com/office/officeart/2016/7/layout/BasicLinearProcessNumbered"/>
    <dgm:cxn modelId="{37EE0E1F-D00D-4B69-A2CA-7D1ADCEA2106}" type="presOf" srcId="{E3885F95-48E2-4F76-B1FF-68D4DD4D742D}" destId="{46F0B712-7463-4BF0-93D0-C441F8E275A7}" srcOrd="0" destOrd="0" presId="urn:microsoft.com/office/officeart/2016/7/layout/BasicLinearProcessNumbered"/>
    <dgm:cxn modelId="{8215F35C-BA85-4A34-8633-EB4B99420D4C}" type="presParOf" srcId="{7A2FD71C-1F6A-45BA-AF85-580FAADB32C2}" destId="{B50D221F-C12C-4496-BA3F-B77F3DEDB932}" srcOrd="0" destOrd="0" presId="urn:microsoft.com/office/officeart/2016/7/layout/BasicLinearProcessNumbered"/>
    <dgm:cxn modelId="{9C726E25-8C00-426D-8031-C7207E68CEBF}" type="presParOf" srcId="{B50D221F-C12C-4496-BA3F-B77F3DEDB932}" destId="{CA494ADF-BACD-40FA-8126-E9EEB27BE946}" srcOrd="0" destOrd="0" presId="urn:microsoft.com/office/officeart/2016/7/layout/BasicLinearProcessNumbered"/>
    <dgm:cxn modelId="{69BA0CF7-5F27-467D-958C-3A1C2FD829C7}" type="presParOf" srcId="{B50D221F-C12C-4496-BA3F-B77F3DEDB932}" destId="{7FCDA2F5-F16D-4145-825B-E19AAC574793}" srcOrd="1" destOrd="0" presId="urn:microsoft.com/office/officeart/2016/7/layout/BasicLinearProcessNumbered"/>
    <dgm:cxn modelId="{616C361D-9D22-42EA-BD8B-DD41A1891875}" type="presParOf" srcId="{B50D221F-C12C-4496-BA3F-B77F3DEDB932}" destId="{7A85620F-4588-4FAA-8F51-6BEF391EE619}" srcOrd="2" destOrd="0" presId="urn:microsoft.com/office/officeart/2016/7/layout/BasicLinearProcessNumbered"/>
    <dgm:cxn modelId="{2C6426F7-7989-4FE8-BF45-793EB3C0B5A9}" type="presParOf" srcId="{B50D221F-C12C-4496-BA3F-B77F3DEDB932}" destId="{938B96BA-E5F9-4A40-89B8-9C1CD0F56DE6}" srcOrd="3" destOrd="0" presId="urn:microsoft.com/office/officeart/2016/7/layout/BasicLinearProcessNumbered"/>
    <dgm:cxn modelId="{04D7FCEC-E2D7-4F19-84D5-C8315028DCCE}" type="presParOf" srcId="{7A2FD71C-1F6A-45BA-AF85-580FAADB32C2}" destId="{18678B66-37F4-410E-9D83-AC00AB8B1971}" srcOrd="1" destOrd="0" presId="urn:microsoft.com/office/officeart/2016/7/layout/BasicLinearProcessNumbered"/>
    <dgm:cxn modelId="{4B9A92DB-F0CF-4E54-9863-ADF96EC410EA}" type="presParOf" srcId="{7A2FD71C-1F6A-45BA-AF85-580FAADB32C2}" destId="{C475D286-CB97-4A9C-946A-61C635C6E311}" srcOrd="2" destOrd="0" presId="urn:microsoft.com/office/officeart/2016/7/layout/BasicLinearProcessNumbered"/>
    <dgm:cxn modelId="{FED01778-7583-468B-9976-8063B22B2FAB}" type="presParOf" srcId="{C475D286-CB97-4A9C-946A-61C635C6E311}" destId="{AD1C0F96-05A1-490B-9059-679902335F5A}" srcOrd="0" destOrd="0" presId="urn:microsoft.com/office/officeart/2016/7/layout/BasicLinearProcessNumbered"/>
    <dgm:cxn modelId="{7085BA44-5730-49E6-93B5-753254B57DD0}" type="presParOf" srcId="{C475D286-CB97-4A9C-946A-61C635C6E311}" destId="{0A34E3CD-331C-490F-8763-6F0D40E8E499}" srcOrd="1" destOrd="0" presId="urn:microsoft.com/office/officeart/2016/7/layout/BasicLinearProcessNumbered"/>
    <dgm:cxn modelId="{6A1E7FD9-0A09-4D14-AACD-93ABD47F0187}" type="presParOf" srcId="{C475D286-CB97-4A9C-946A-61C635C6E311}" destId="{22CE5F50-2A8C-445F-B3DC-1C8088DBE955}" srcOrd="2" destOrd="0" presId="urn:microsoft.com/office/officeart/2016/7/layout/BasicLinearProcessNumbered"/>
    <dgm:cxn modelId="{173554C4-5FC1-48BA-8641-A58A773F3065}" type="presParOf" srcId="{C475D286-CB97-4A9C-946A-61C635C6E311}" destId="{2D4A702B-64B8-456E-AD40-2FC869575487}" srcOrd="3" destOrd="0" presId="urn:microsoft.com/office/officeart/2016/7/layout/BasicLinearProcessNumbered"/>
    <dgm:cxn modelId="{D65233E5-05D4-4D61-B891-91EA60B3B5C5}" type="presParOf" srcId="{7A2FD71C-1F6A-45BA-AF85-580FAADB32C2}" destId="{BC9392A7-947D-4A63-AE86-AAAF075C8CC1}" srcOrd="3" destOrd="0" presId="urn:microsoft.com/office/officeart/2016/7/layout/BasicLinearProcessNumbered"/>
    <dgm:cxn modelId="{9BE1AB73-9FA0-4C84-B4ED-DCC0F013381E}" type="presParOf" srcId="{7A2FD71C-1F6A-45BA-AF85-580FAADB32C2}" destId="{322BED58-F13A-4747-B08C-334B58D79815}" srcOrd="4" destOrd="0" presId="urn:microsoft.com/office/officeart/2016/7/layout/BasicLinearProcessNumbered"/>
    <dgm:cxn modelId="{DD75DD19-6B73-45F2-86A3-40FBEBCF37EC}" type="presParOf" srcId="{322BED58-F13A-4747-B08C-334B58D79815}" destId="{3ACFF9A1-BFB5-4CAC-BE5B-1F2481E9F051}" srcOrd="0" destOrd="0" presId="urn:microsoft.com/office/officeart/2016/7/layout/BasicLinearProcessNumbered"/>
    <dgm:cxn modelId="{41B14451-912A-441B-B6D8-FC712BE6D3EF}" type="presParOf" srcId="{322BED58-F13A-4747-B08C-334B58D79815}" destId="{46F0B712-7463-4BF0-93D0-C441F8E275A7}" srcOrd="1" destOrd="0" presId="urn:microsoft.com/office/officeart/2016/7/layout/BasicLinearProcessNumbered"/>
    <dgm:cxn modelId="{EF18DE79-B751-495F-9F61-404525252CAB}" type="presParOf" srcId="{322BED58-F13A-4747-B08C-334B58D79815}" destId="{FF1EF222-B907-41BE-9C9C-342511B13EB8}" srcOrd="2" destOrd="0" presId="urn:microsoft.com/office/officeart/2016/7/layout/BasicLinearProcessNumbered"/>
    <dgm:cxn modelId="{BBAC53B5-0FC1-45C5-93BF-3B8CE2627BE5}" type="presParOf" srcId="{322BED58-F13A-4747-B08C-334B58D79815}" destId="{18714F37-2822-4AD2-B451-8E592B2745FE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1B979-108F-4644-BF74-15FFEA4FA175}">
      <dsp:nvSpPr>
        <dsp:cNvPr id="0" name=""/>
        <dsp:cNvSpPr/>
      </dsp:nvSpPr>
      <dsp:spPr>
        <a:xfrm>
          <a:off x="0" y="271856"/>
          <a:ext cx="6713552" cy="8267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dirty="0"/>
            <a:t>Tractats de París de 1946 (</a:t>
          </a:r>
          <a:r>
            <a:rPr lang="ca-ES" sz="1800" i="1" kern="1200" dirty="0"/>
            <a:t>pacta </a:t>
          </a:r>
          <a:r>
            <a:rPr lang="ca-ES" sz="1800" i="1" kern="1200" dirty="0" err="1"/>
            <a:t>tertiis</a:t>
          </a:r>
          <a:r>
            <a:rPr lang="ca-ES" sz="1800" i="1" kern="1200" dirty="0"/>
            <a:t> </a:t>
          </a:r>
          <a:r>
            <a:rPr lang="ca-ES" sz="1800" i="1" kern="1200" dirty="0" err="1"/>
            <a:t>nec</a:t>
          </a:r>
          <a:r>
            <a:rPr lang="ca-ES" sz="1800" i="1" kern="1200" dirty="0"/>
            <a:t> </a:t>
          </a:r>
          <a:r>
            <a:rPr lang="ca-ES" sz="1800" i="1" kern="1200" dirty="0" err="1"/>
            <a:t>nocent</a:t>
          </a:r>
          <a:r>
            <a:rPr lang="ca-ES" sz="1800" i="1" kern="1200" dirty="0"/>
            <a:t> </a:t>
          </a:r>
          <a:r>
            <a:rPr lang="ca-ES" sz="1800" i="1" kern="1200" dirty="0" err="1"/>
            <a:t>nec</a:t>
          </a:r>
          <a:r>
            <a:rPr lang="ca-ES" sz="1800" i="1" kern="1200" dirty="0"/>
            <a:t> </a:t>
          </a:r>
          <a:r>
            <a:rPr lang="ca-ES" sz="1800" i="1" kern="1200" dirty="0" err="1"/>
            <a:t>prosunt</a:t>
          </a:r>
          <a:r>
            <a:rPr lang="ca-ES" sz="1800" kern="1200" dirty="0"/>
            <a:t>)</a:t>
          </a:r>
          <a:endParaRPr lang="en-US" sz="1800" kern="1200" dirty="0"/>
        </a:p>
      </dsp:txBody>
      <dsp:txXfrm>
        <a:off x="40360" y="312216"/>
        <a:ext cx="6632832" cy="746059"/>
      </dsp:txXfrm>
    </dsp:sp>
    <dsp:sp modelId="{7ABC9BF7-6C89-4C35-992C-4755E9685E02}">
      <dsp:nvSpPr>
        <dsp:cNvPr id="0" name=""/>
        <dsp:cNvSpPr/>
      </dsp:nvSpPr>
      <dsp:spPr>
        <a:xfrm>
          <a:off x="0" y="1150476"/>
          <a:ext cx="6713552" cy="8267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dirty="0"/>
            <a:t>Contenciós Itàlia / Alemanya (2.010)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(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malgrat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l’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acord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bilateral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 1.961 pel qual 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Alemanya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pagava a l’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estat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italià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40 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milions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 de </a:t>
          </a:r>
          <a:r>
            <a:rPr lang="it-IT" sz="1800" kern="1200" dirty="0" err="1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marcs</a:t>
          </a:r>
          <a:r>
            <a:rPr lang="it-IT" sz="18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en-US" sz="1800" kern="1200" dirty="0"/>
        </a:p>
      </dsp:txBody>
      <dsp:txXfrm>
        <a:off x="40360" y="1190836"/>
        <a:ext cx="6632832" cy="746059"/>
      </dsp:txXfrm>
    </dsp:sp>
    <dsp:sp modelId="{357E66F2-8082-46BE-98AF-7C7904D60B59}">
      <dsp:nvSpPr>
        <dsp:cNvPr id="0" name=""/>
        <dsp:cNvSpPr/>
      </dsp:nvSpPr>
      <dsp:spPr>
        <a:xfrm>
          <a:off x="0" y="1977255"/>
          <a:ext cx="6713552" cy="1043280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155" tIns="25400" rIns="142240" bIns="25400" numCol="1" spcCol="1270" anchor="t" anchorCtr="0">
          <a:noAutofit/>
        </a:bodyPr>
        <a:lstStyle/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400" kern="1200" dirty="0"/>
        </a:p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BR" sz="2000" kern="1200" dirty="0" err="1">
              <a:solidFill>
                <a:schemeClr val="bg1"/>
              </a:solidFill>
            </a:rPr>
            <a:t>Grècia</a:t>
          </a:r>
          <a:r>
            <a:rPr lang="pt-BR" sz="2000" kern="1200" dirty="0">
              <a:solidFill>
                <a:schemeClr val="bg1"/>
              </a:solidFill>
            </a:rPr>
            <a:t>, 2.019 reclama 219.000 </a:t>
          </a:r>
          <a:r>
            <a:rPr lang="pt-BR" sz="2000" kern="1200" dirty="0" err="1">
              <a:solidFill>
                <a:schemeClr val="bg1"/>
              </a:solidFill>
            </a:rPr>
            <a:t>milions</a:t>
          </a:r>
          <a:r>
            <a:rPr lang="pt-BR" sz="2000" kern="1200" dirty="0">
              <a:solidFill>
                <a:schemeClr val="bg1"/>
              </a:solidFill>
            </a:rPr>
            <a:t> d’euros a </a:t>
          </a:r>
          <a:r>
            <a:rPr lang="pt-BR" sz="2000" kern="1200" dirty="0" err="1">
              <a:solidFill>
                <a:schemeClr val="bg1"/>
              </a:solidFill>
            </a:rPr>
            <a:t>Alemanya</a:t>
          </a:r>
          <a:r>
            <a:rPr lang="pt-BR" sz="2000" kern="1200" dirty="0">
              <a:solidFill>
                <a:schemeClr val="bg1"/>
              </a:solidFill>
            </a:rPr>
            <a:t>. </a:t>
          </a:r>
          <a:endParaRPr lang="it-IT" sz="2000" kern="1200" dirty="0">
            <a:solidFill>
              <a:schemeClr val="bg1"/>
            </a:solidFill>
          </a:endParaRPr>
        </a:p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400" kern="1200" dirty="0"/>
        </a:p>
      </dsp:txBody>
      <dsp:txXfrm>
        <a:off x="0" y="1977255"/>
        <a:ext cx="6713552" cy="1043280"/>
      </dsp:txXfrm>
    </dsp:sp>
    <dsp:sp modelId="{0DE5EAD1-59E5-4C24-996C-742B9B93A9C7}">
      <dsp:nvSpPr>
        <dsp:cNvPr id="0" name=""/>
        <dsp:cNvSpPr/>
      </dsp:nvSpPr>
      <dsp:spPr>
        <a:xfrm>
          <a:off x="0" y="3020535"/>
          <a:ext cx="6713552" cy="8267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err="1"/>
            <a:t>Tractat</a:t>
          </a:r>
          <a:r>
            <a:rPr lang="it-IT" sz="1800" kern="1200" dirty="0"/>
            <a:t> </a:t>
          </a:r>
          <a:r>
            <a:rPr lang="it-IT" sz="1800" kern="1200" dirty="0" err="1"/>
            <a:t>amb</a:t>
          </a:r>
          <a:r>
            <a:rPr lang="it-IT" sz="1800" kern="1200" dirty="0"/>
            <a:t> </a:t>
          </a:r>
          <a:r>
            <a:rPr lang="it-IT" sz="1800" kern="1200" dirty="0" err="1"/>
            <a:t>Líbia</a:t>
          </a:r>
          <a:r>
            <a:rPr lang="it-IT" sz="1800" kern="1200" dirty="0"/>
            <a:t> (1.911-1.943) Berlusconi / Gheddafi, 2008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40360" y="3060895"/>
        <a:ext cx="6632832" cy="7460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30B66B-C035-4927-977F-B2849F06226B}">
      <dsp:nvSpPr>
        <dsp:cNvPr id="0" name=""/>
        <dsp:cNvSpPr/>
      </dsp:nvSpPr>
      <dsp:spPr>
        <a:xfrm>
          <a:off x="2953167" y="1350539"/>
          <a:ext cx="648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872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60546" y="1392862"/>
        <a:ext cx="33966" cy="6793"/>
      </dsp:txXfrm>
    </dsp:sp>
    <dsp:sp modelId="{E7687FF4-EA02-4ADA-A730-5A775BA61FE8}">
      <dsp:nvSpPr>
        <dsp:cNvPr id="0" name=""/>
        <dsp:cNvSpPr/>
      </dsp:nvSpPr>
      <dsp:spPr>
        <a:xfrm>
          <a:off x="1383" y="510183"/>
          <a:ext cx="2953584" cy="17721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28" tIns="151918" rIns="144728" bIns="151918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kern="1200"/>
            <a:t>Espanya no va ratificar cap tractat el 1947</a:t>
          </a:r>
          <a:endParaRPr lang="en-US" sz="1600" kern="1200"/>
        </a:p>
      </dsp:txBody>
      <dsp:txXfrm>
        <a:off x="1383" y="510183"/>
        <a:ext cx="2953584" cy="1772150"/>
      </dsp:txXfrm>
    </dsp:sp>
    <dsp:sp modelId="{7378FA6C-4EA9-452A-834D-71976B265277}">
      <dsp:nvSpPr>
        <dsp:cNvPr id="0" name=""/>
        <dsp:cNvSpPr/>
      </dsp:nvSpPr>
      <dsp:spPr>
        <a:xfrm>
          <a:off x="1478175" y="2280534"/>
          <a:ext cx="3632908" cy="648724"/>
        </a:xfrm>
        <a:custGeom>
          <a:avLst/>
          <a:gdLst/>
          <a:ahLst/>
          <a:cxnLst/>
          <a:rect l="0" t="0" r="0" b="0"/>
          <a:pathLst>
            <a:path>
              <a:moveTo>
                <a:pt x="3632908" y="0"/>
              </a:moveTo>
              <a:lnTo>
                <a:pt x="3632908" y="341462"/>
              </a:lnTo>
              <a:lnTo>
                <a:pt x="0" y="341462"/>
              </a:lnTo>
              <a:lnTo>
                <a:pt x="0" y="648724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02233" y="2601499"/>
        <a:ext cx="184793" cy="6793"/>
      </dsp:txXfrm>
    </dsp:sp>
    <dsp:sp modelId="{4A475126-E9C5-41E6-B825-D06516D4B7D1}">
      <dsp:nvSpPr>
        <dsp:cNvPr id="0" name=""/>
        <dsp:cNvSpPr/>
      </dsp:nvSpPr>
      <dsp:spPr>
        <a:xfrm>
          <a:off x="3634292" y="510183"/>
          <a:ext cx="2953584" cy="17721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28" tIns="151918" rIns="144728" bIns="151918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kern="1200" dirty="0"/>
            <a:t>Mai ningú va reclamar a Itàlia – evident potència agressora en la guerra– cap rescabalament del deute</a:t>
          </a:r>
          <a:endParaRPr lang="en-US" sz="1600" kern="1200" dirty="0"/>
        </a:p>
      </dsp:txBody>
      <dsp:txXfrm>
        <a:off x="3634292" y="510183"/>
        <a:ext cx="2953584" cy="1772150"/>
      </dsp:txXfrm>
    </dsp:sp>
    <dsp:sp modelId="{A365A559-2BCD-4572-B7DF-D71E488A06D8}">
      <dsp:nvSpPr>
        <dsp:cNvPr id="0" name=""/>
        <dsp:cNvSpPr/>
      </dsp:nvSpPr>
      <dsp:spPr>
        <a:xfrm>
          <a:off x="2953167" y="3802013"/>
          <a:ext cx="6487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8724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60546" y="3844337"/>
        <a:ext cx="33966" cy="6793"/>
      </dsp:txXfrm>
    </dsp:sp>
    <dsp:sp modelId="{E559581C-60FE-439D-BC63-2C31CEF6444C}">
      <dsp:nvSpPr>
        <dsp:cNvPr id="0" name=""/>
        <dsp:cNvSpPr/>
      </dsp:nvSpPr>
      <dsp:spPr>
        <a:xfrm>
          <a:off x="1383" y="2961658"/>
          <a:ext cx="2953584" cy="17721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28" tIns="151918" rIns="144728" bIns="151918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kern="1200"/>
            <a:t>Els tribunals suprem i el constitucional italians han establert el principi de responsabilitat dels estats</a:t>
          </a:r>
          <a:endParaRPr lang="en-US" sz="1600" kern="1200"/>
        </a:p>
      </dsp:txBody>
      <dsp:txXfrm>
        <a:off x="1383" y="2961658"/>
        <a:ext cx="2953584" cy="1772150"/>
      </dsp:txXfrm>
    </dsp:sp>
    <dsp:sp modelId="{C7415BB7-4792-4947-9862-7133047BDFC8}">
      <dsp:nvSpPr>
        <dsp:cNvPr id="0" name=""/>
        <dsp:cNvSpPr/>
      </dsp:nvSpPr>
      <dsp:spPr>
        <a:xfrm>
          <a:off x="3634292" y="2961658"/>
          <a:ext cx="2953584" cy="17721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28" tIns="151918" rIns="144728" bIns="151918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kern="1200"/>
            <a:t>La Generalitat de Catalunya, hereva directa de la Generalitat republicana, té la legitimitat per, i el deure institucional de, reclamar  reparació moral i material per als seus ciutadans </a:t>
          </a:r>
          <a:endParaRPr lang="en-US" sz="1600" kern="1200"/>
        </a:p>
      </dsp:txBody>
      <dsp:txXfrm>
        <a:off x="3634292" y="2961658"/>
        <a:ext cx="2953584" cy="17721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C3510B-6CA3-41CD-A2DC-EBB79109CC4C}">
      <dsp:nvSpPr>
        <dsp:cNvPr id="0" name=""/>
        <dsp:cNvSpPr/>
      </dsp:nvSpPr>
      <dsp:spPr>
        <a:xfrm>
          <a:off x="547314" y="-46660"/>
          <a:ext cx="5535544" cy="5535544"/>
        </a:xfrm>
        <a:prstGeom prst="circularArrow">
          <a:avLst>
            <a:gd name="adj1" fmla="val 5544"/>
            <a:gd name="adj2" fmla="val 330680"/>
            <a:gd name="adj3" fmla="val 14656101"/>
            <a:gd name="adj4" fmla="val 16870352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Left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9226C2-D8BD-407A-80BD-64BB31113471}">
      <dsp:nvSpPr>
        <dsp:cNvPr id="0" name=""/>
        <dsp:cNvSpPr/>
      </dsp:nvSpPr>
      <dsp:spPr>
        <a:xfrm>
          <a:off x="2539732" y="4093"/>
          <a:ext cx="1550709" cy="7753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Primera i única causa </a:t>
          </a:r>
          <a:endParaRPr lang="en-US" sz="1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577582" y="41943"/>
        <a:ext cx="1475009" cy="699654"/>
      </dsp:txXfrm>
    </dsp:sp>
    <dsp:sp modelId="{1696146E-A196-4F83-AABA-398CA1752DD9}">
      <dsp:nvSpPr>
        <dsp:cNvPr id="0" name=""/>
        <dsp:cNvSpPr/>
      </dsp:nvSpPr>
      <dsp:spPr>
        <a:xfrm>
          <a:off x="4208909" y="695489"/>
          <a:ext cx="1550709" cy="775354"/>
        </a:xfrm>
        <a:prstGeom prst="round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>
              <a:solidFill>
                <a:schemeClr val="accent1">
                  <a:lumMod val="50000"/>
                </a:schemeClr>
              </a:solidFill>
            </a:rPr>
            <a:t>Subjectes promotors (una associació d’italians i dues ancianes víctimes. Advocat Jaume Asens)</a:t>
          </a:r>
          <a:endParaRPr lang="en-US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246759" y="733339"/>
        <a:ext cx="1475009" cy="699654"/>
      </dsp:txXfrm>
    </dsp:sp>
    <dsp:sp modelId="{8F635562-C1F2-42F0-BD33-D9DB52549BE4}">
      <dsp:nvSpPr>
        <dsp:cNvPr id="0" name=""/>
        <dsp:cNvSpPr/>
      </dsp:nvSpPr>
      <dsp:spPr>
        <a:xfrm>
          <a:off x="4943023" y="2096181"/>
          <a:ext cx="1550709" cy="775354"/>
        </a:xfrm>
        <a:prstGeom prst="roundRect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>
              <a:solidFill>
                <a:schemeClr val="accent1">
                  <a:lumMod val="50000"/>
                </a:schemeClr>
              </a:solidFill>
            </a:rPr>
            <a:t>Absència de les institucions (a posteriori Ajuntament i Col·legi d’Advocats, mai Generalitat)</a:t>
          </a:r>
          <a:endParaRPr lang="en-US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980873" y="2134031"/>
        <a:ext cx="1475009" cy="699654"/>
      </dsp:txXfrm>
    </dsp:sp>
    <dsp:sp modelId="{2D457BDD-C7AA-4718-BB9D-115DC0747E8E}">
      <dsp:nvSpPr>
        <dsp:cNvPr id="0" name=""/>
        <dsp:cNvSpPr/>
      </dsp:nvSpPr>
      <dsp:spPr>
        <a:xfrm>
          <a:off x="4480922" y="3751820"/>
          <a:ext cx="1550709" cy="775354"/>
        </a:xfrm>
        <a:prstGeom prst="round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“</a:t>
          </a:r>
          <a:r>
            <a:rPr lang="ca-ES" sz="1400" kern="1200" dirty="0" err="1">
              <a:solidFill>
                <a:schemeClr val="accent1">
                  <a:lumMod val="50000"/>
                </a:schemeClr>
              </a:solidFill>
            </a:rPr>
            <a:t>Catenaccio</a:t>
          </a: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” de les autoritats italianes</a:t>
          </a:r>
          <a:endParaRPr lang="en-US" sz="1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518772" y="3789670"/>
        <a:ext cx="1475009" cy="699654"/>
      </dsp:txXfrm>
    </dsp:sp>
    <dsp:sp modelId="{DDE7708E-E695-43C5-AE97-7FFFD17E4B3D}">
      <dsp:nvSpPr>
        <dsp:cNvPr id="0" name=""/>
        <dsp:cNvSpPr/>
      </dsp:nvSpPr>
      <dsp:spPr>
        <a:xfrm>
          <a:off x="2562362" y="4614155"/>
          <a:ext cx="1550709" cy="775354"/>
        </a:xfrm>
        <a:prstGeom prst="roundRect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200" kern="1200" dirty="0">
              <a:solidFill>
                <a:schemeClr val="accent1">
                  <a:lumMod val="50000"/>
                </a:schemeClr>
              </a:solidFill>
            </a:rPr>
            <a:t>Desinterès de les autoritats diplomàtiques per forçar el compliment de les rogatòries</a:t>
          </a:r>
          <a:endParaRPr lang="en-US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600212" y="4652005"/>
        <a:ext cx="1475009" cy="699654"/>
      </dsp:txXfrm>
    </dsp:sp>
    <dsp:sp modelId="{21C58367-8F2E-4319-9AD5-2E10B4B1DA54}">
      <dsp:nvSpPr>
        <dsp:cNvPr id="0" name=""/>
        <dsp:cNvSpPr/>
      </dsp:nvSpPr>
      <dsp:spPr>
        <a:xfrm>
          <a:off x="843777" y="3837296"/>
          <a:ext cx="1550709" cy="775354"/>
        </a:xfrm>
        <a:prstGeom prst="round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Desemparament total de les víctimes</a:t>
          </a:r>
          <a:endParaRPr lang="en-US" sz="1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881627" y="3875146"/>
        <a:ext cx="1475009" cy="699654"/>
      </dsp:txXfrm>
    </dsp:sp>
    <dsp:sp modelId="{D9771C45-80FC-4C29-BF6C-07B7D30C0491}">
      <dsp:nvSpPr>
        <dsp:cNvPr id="0" name=""/>
        <dsp:cNvSpPr/>
      </dsp:nvSpPr>
      <dsp:spPr>
        <a:xfrm>
          <a:off x="187698" y="2176665"/>
          <a:ext cx="1550709" cy="775354"/>
        </a:xfrm>
        <a:prstGeom prst="roundRect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Cap al tancament del procés</a:t>
          </a:r>
          <a:endParaRPr lang="en-US" sz="1400" kern="1200" dirty="0"/>
        </a:p>
      </dsp:txBody>
      <dsp:txXfrm>
        <a:off x="225548" y="2214515"/>
        <a:ext cx="1475009" cy="699654"/>
      </dsp:txXfrm>
    </dsp:sp>
    <dsp:sp modelId="{9953B1F7-542E-4AF5-A0FE-A03EA7D2A983}">
      <dsp:nvSpPr>
        <dsp:cNvPr id="0" name=""/>
        <dsp:cNvSpPr/>
      </dsp:nvSpPr>
      <dsp:spPr>
        <a:xfrm>
          <a:off x="981649" y="755299"/>
          <a:ext cx="1550709" cy="77535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Lef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kern="1200" dirty="0">
              <a:solidFill>
                <a:schemeClr val="accent1">
                  <a:lumMod val="50000"/>
                </a:schemeClr>
              </a:solidFill>
            </a:rPr>
            <a:t>Massa tard</a:t>
          </a:r>
          <a:endParaRPr lang="en-US" sz="1400" kern="1200" dirty="0"/>
        </a:p>
      </dsp:txBody>
      <dsp:txXfrm>
        <a:off x="1019499" y="793149"/>
        <a:ext cx="1475009" cy="69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D4F80-B393-407B-AE66-6ACA64182174}">
      <dsp:nvSpPr>
        <dsp:cNvPr id="0" name=""/>
        <dsp:cNvSpPr/>
      </dsp:nvSpPr>
      <dsp:spPr>
        <a:xfrm>
          <a:off x="-57344" y="0"/>
          <a:ext cx="8643805" cy="6640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dirty="0">
              <a:latin typeface="Abadi" panose="020B0604020104020204" pitchFamily="34" charset="0"/>
            </a:rPr>
            <a:t>Bombardeigs (primers de saturació sobre les “</a:t>
          </a:r>
          <a:r>
            <a:rPr lang="ca-ES" sz="1800" i="1" kern="1200" dirty="0" err="1">
              <a:latin typeface="Abadi" panose="020B0604020104020204" pitchFamily="34" charset="0"/>
            </a:rPr>
            <a:t>retrovie</a:t>
          </a:r>
          <a:r>
            <a:rPr lang="ca-ES" sz="1800" kern="1200" dirty="0">
              <a:latin typeface="Abadi" panose="020B0604020104020204" pitchFamily="34" charset="0"/>
            </a:rPr>
            <a:t>”: 5.000 morts, desenes de milers de ferits; centenars de poblacions atacades; infraestructures; edificis; bens culturals)</a:t>
          </a:r>
          <a:endParaRPr lang="en-US" sz="1800" kern="1200" dirty="0">
            <a:latin typeface="Abadi" panose="020B0604020104020204" pitchFamily="34" charset="0"/>
          </a:endParaRPr>
        </a:p>
      </dsp:txBody>
      <dsp:txXfrm>
        <a:off x="-37893" y="19451"/>
        <a:ext cx="7828905" cy="625190"/>
      </dsp:txXfrm>
    </dsp:sp>
    <dsp:sp modelId="{48D21B90-B099-4C83-AAE5-9872B3183B87}">
      <dsp:nvSpPr>
        <dsp:cNvPr id="0" name=""/>
        <dsp:cNvSpPr/>
      </dsp:nvSpPr>
      <dsp:spPr>
        <a:xfrm>
          <a:off x="685694" y="756328"/>
          <a:ext cx="8414428" cy="6640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>
              <a:latin typeface="Abadi" panose="020B0604020104020204" pitchFamily="34" charset="0"/>
            </a:rPr>
            <a:t>Bloc marítim i bombardeig naval</a:t>
          </a:r>
          <a:endParaRPr lang="en-US" sz="2000" kern="1200" dirty="0">
            <a:latin typeface="Abadi" panose="020B0604020104020204" pitchFamily="34" charset="0"/>
          </a:endParaRPr>
        </a:p>
      </dsp:txBody>
      <dsp:txXfrm>
        <a:off x="705145" y="775779"/>
        <a:ext cx="7315515" cy="625190"/>
      </dsp:txXfrm>
    </dsp:sp>
    <dsp:sp modelId="{F3E32C8C-1C07-480A-A17C-F093B9A8C117}">
      <dsp:nvSpPr>
        <dsp:cNvPr id="0" name=""/>
        <dsp:cNvSpPr/>
      </dsp:nvSpPr>
      <dsp:spPr>
        <a:xfrm>
          <a:off x="1314044" y="1512656"/>
          <a:ext cx="8414428" cy="6640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400" kern="1200" dirty="0">
              <a:latin typeface="Abadi" panose="020B0604020104020204" pitchFamily="34" charset="0"/>
            </a:rPr>
            <a:t>Tropes terrestres</a:t>
          </a:r>
          <a:endParaRPr lang="en-US" sz="2400" kern="1200" dirty="0">
            <a:latin typeface="Abadi" panose="020B0604020104020204" pitchFamily="34" charset="0"/>
          </a:endParaRPr>
        </a:p>
      </dsp:txBody>
      <dsp:txXfrm>
        <a:off x="1333495" y="1532107"/>
        <a:ext cx="7315515" cy="625190"/>
      </dsp:txXfrm>
    </dsp:sp>
    <dsp:sp modelId="{469667A8-FE12-4115-9FD5-B8B52BF9C24D}">
      <dsp:nvSpPr>
        <dsp:cNvPr id="0" name=""/>
        <dsp:cNvSpPr/>
      </dsp:nvSpPr>
      <dsp:spPr>
        <a:xfrm>
          <a:off x="1942394" y="2268984"/>
          <a:ext cx="8414428" cy="66409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400" b="1" kern="1200" dirty="0">
              <a:latin typeface="Abadi" panose="020B0604020104020204" pitchFamily="34" charset="0"/>
            </a:rPr>
            <a:t>LLETRES PAGADES FINS ALS ANYS 60 PER FRANCO A LA REPÚBLICA ITALIANA (5.000 milions de lires)</a:t>
          </a:r>
          <a:endParaRPr lang="en-US" sz="2400" b="1" kern="1200" dirty="0">
            <a:latin typeface="Abadi" panose="020B0604020104020204" pitchFamily="34" charset="0"/>
          </a:endParaRPr>
        </a:p>
      </dsp:txBody>
      <dsp:txXfrm>
        <a:off x="1961845" y="2288435"/>
        <a:ext cx="7315515" cy="625190"/>
      </dsp:txXfrm>
    </dsp:sp>
    <dsp:sp modelId="{3220D7A2-E755-4806-9CEF-CC4588F76607}">
      <dsp:nvSpPr>
        <dsp:cNvPr id="0" name=""/>
        <dsp:cNvSpPr/>
      </dsp:nvSpPr>
      <dsp:spPr>
        <a:xfrm>
          <a:off x="2570744" y="3025312"/>
          <a:ext cx="8414428" cy="66409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latin typeface="Abadi" panose="020B0604020104020204" pitchFamily="34" charset="0"/>
            </a:rPr>
            <a:t>Pensions i </a:t>
          </a:r>
          <a:r>
            <a:rPr lang="en-US" sz="2800" kern="1200" dirty="0" err="1">
              <a:latin typeface="Abadi" panose="020B0604020104020204" pitchFamily="34" charset="0"/>
            </a:rPr>
            <a:t>reconeixements</a:t>
          </a:r>
          <a:r>
            <a:rPr lang="en-US" sz="2800" kern="1200" dirty="0">
              <a:latin typeface="Abadi" panose="020B0604020104020204" pitchFamily="34" charset="0"/>
            </a:rPr>
            <a:t> a </a:t>
          </a:r>
          <a:r>
            <a:rPr lang="en-US" sz="2800" kern="1200" dirty="0" err="1">
              <a:latin typeface="Abadi" panose="020B0604020104020204" pitchFamily="34" charset="0"/>
            </a:rPr>
            <a:t>militars</a:t>
          </a:r>
          <a:r>
            <a:rPr lang="en-US" sz="2800" kern="1200" dirty="0">
              <a:latin typeface="Abadi" panose="020B0604020104020204" pitchFamily="34" charset="0"/>
            </a:rPr>
            <a:t> Italians.</a:t>
          </a:r>
        </a:p>
      </dsp:txBody>
      <dsp:txXfrm>
        <a:off x="2590195" y="3044763"/>
        <a:ext cx="7315515" cy="625190"/>
      </dsp:txXfrm>
    </dsp:sp>
    <dsp:sp modelId="{F9C9DDEE-C4DA-45C1-8CC8-7A4E6ADA6577}">
      <dsp:nvSpPr>
        <dsp:cNvPr id="0" name=""/>
        <dsp:cNvSpPr/>
      </dsp:nvSpPr>
      <dsp:spPr>
        <a:xfrm>
          <a:off x="8040112" y="485156"/>
          <a:ext cx="431660" cy="43166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8137235" y="485156"/>
        <a:ext cx="237414" cy="324824"/>
      </dsp:txXfrm>
    </dsp:sp>
    <dsp:sp modelId="{AEFAA3AF-0C2B-4396-A407-7F0F7CD8A55E}">
      <dsp:nvSpPr>
        <dsp:cNvPr id="0" name=""/>
        <dsp:cNvSpPr/>
      </dsp:nvSpPr>
      <dsp:spPr>
        <a:xfrm>
          <a:off x="8668462" y="1241484"/>
          <a:ext cx="431660" cy="43166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8765585" y="1241484"/>
        <a:ext cx="237414" cy="324824"/>
      </dsp:txXfrm>
    </dsp:sp>
    <dsp:sp modelId="{40F11B1A-90AC-4152-B879-26129F1216D2}">
      <dsp:nvSpPr>
        <dsp:cNvPr id="0" name=""/>
        <dsp:cNvSpPr/>
      </dsp:nvSpPr>
      <dsp:spPr>
        <a:xfrm>
          <a:off x="9296812" y="1986744"/>
          <a:ext cx="431660" cy="43166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9393935" y="1986744"/>
        <a:ext cx="237414" cy="324824"/>
      </dsp:txXfrm>
    </dsp:sp>
    <dsp:sp modelId="{9711574F-E4B3-47FA-B385-1344F74355AD}">
      <dsp:nvSpPr>
        <dsp:cNvPr id="0" name=""/>
        <dsp:cNvSpPr/>
      </dsp:nvSpPr>
      <dsp:spPr>
        <a:xfrm>
          <a:off x="9925162" y="2750451"/>
          <a:ext cx="431660" cy="43166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10022285" y="2750451"/>
        <a:ext cx="237414" cy="3248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4B3A3-8D64-414E-8181-F0871AFA40D9}">
      <dsp:nvSpPr>
        <dsp:cNvPr id="0" name=""/>
        <dsp:cNvSpPr/>
      </dsp:nvSpPr>
      <dsp:spPr>
        <a:xfrm>
          <a:off x="0" y="1899"/>
          <a:ext cx="6364224" cy="7751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Via diplomàtica. (Quan l’estat decideixi de qui és hereu)</a:t>
          </a:r>
          <a:endParaRPr lang="en-US" sz="2000" kern="1200" dirty="0"/>
        </a:p>
      </dsp:txBody>
      <dsp:txXfrm>
        <a:off x="37838" y="39737"/>
        <a:ext cx="6288548" cy="699430"/>
      </dsp:txXfrm>
    </dsp:sp>
    <dsp:sp modelId="{AB0DD013-B0ED-45BF-9413-C1E213A619D8}">
      <dsp:nvSpPr>
        <dsp:cNvPr id="0" name=""/>
        <dsp:cNvSpPr/>
      </dsp:nvSpPr>
      <dsp:spPr>
        <a:xfrm>
          <a:off x="0" y="791053"/>
          <a:ext cx="6364224" cy="775106"/>
        </a:xfrm>
        <a:prstGeom prst="round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Jurisdicció civil italiana.</a:t>
          </a:r>
          <a:endParaRPr lang="en-US" sz="2000" kern="1200" dirty="0"/>
        </a:p>
      </dsp:txBody>
      <dsp:txXfrm>
        <a:off x="37838" y="828891"/>
        <a:ext cx="6288548" cy="699430"/>
      </dsp:txXfrm>
    </dsp:sp>
    <dsp:sp modelId="{59A0F95D-CAC9-4EF5-B39A-CA19848D28A7}">
      <dsp:nvSpPr>
        <dsp:cNvPr id="0" name=""/>
        <dsp:cNvSpPr/>
      </dsp:nvSpPr>
      <dsp:spPr>
        <a:xfrm>
          <a:off x="0" y="1580208"/>
          <a:ext cx="6364224" cy="775106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Subjecte legítim</a:t>
          </a:r>
          <a:endParaRPr lang="en-US" sz="2000" kern="1200" dirty="0"/>
        </a:p>
      </dsp:txBody>
      <dsp:txXfrm>
        <a:off x="37838" y="1618046"/>
        <a:ext cx="6288548" cy="699430"/>
      </dsp:txXfrm>
    </dsp:sp>
    <dsp:sp modelId="{B9F2EFED-FD66-435E-85C3-E914CD43304D}">
      <dsp:nvSpPr>
        <dsp:cNvPr id="0" name=""/>
        <dsp:cNvSpPr/>
      </dsp:nvSpPr>
      <dsp:spPr>
        <a:xfrm>
          <a:off x="0" y="2369362"/>
          <a:ext cx="6364224" cy="775106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Querella penal (no presentació de la Generalitat). Material d’arxius. Historiografia</a:t>
          </a:r>
          <a:endParaRPr lang="en-US" sz="2000" kern="1200" dirty="0"/>
        </a:p>
      </dsp:txBody>
      <dsp:txXfrm>
        <a:off x="37838" y="2407200"/>
        <a:ext cx="6288548" cy="699430"/>
      </dsp:txXfrm>
    </dsp:sp>
    <dsp:sp modelId="{38361912-1D99-429C-AE67-B36C3075FDED}">
      <dsp:nvSpPr>
        <dsp:cNvPr id="0" name=""/>
        <dsp:cNvSpPr/>
      </dsp:nvSpPr>
      <dsp:spPr>
        <a:xfrm>
          <a:off x="0" y="3158517"/>
          <a:ext cx="6364224" cy="775106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Una oportunitat d’autèntica reparació per al poble català.</a:t>
          </a:r>
          <a:endParaRPr lang="en-US" sz="2000" kern="1200" dirty="0"/>
        </a:p>
      </dsp:txBody>
      <dsp:txXfrm>
        <a:off x="37838" y="3196355"/>
        <a:ext cx="6288548" cy="699430"/>
      </dsp:txXfrm>
    </dsp:sp>
    <dsp:sp modelId="{B1C71002-0766-4E6F-A1C7-F8A9BD1D701C}">
      <dsp:nvSpPr>
        <dsp:cNvPr id="0" name=""/>
        <dsp:cNvSpPr/>
      </dsp:nvSpPr>
      <dsp:spPr>
        <a:xfrm>
          <a:off x="0" y="3947671"/>
          <a:ext cx="6364224" cy="775106"/>
        </a:xfrm>
        <a:prstGeom prst="round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Un missatge potent d’antifeixisme (100 anys després del govern </a:t>
          </a:r>
          <a:r>
            <a:rPr lang="ca-ES" sz="2000" kern="1200" dirty="0" err="1"/>
            <a:t>Meloni</a:t>
          </a:r>
          <a:r>
            <a:rPr lang="ca-ES" sz="2000" kern="1200" dirty="0"/>
            <a:t>).</a:t>
          </a:r>
          <a:endParaRPr lang="en-US" sz="2000" kern="1200" dirty="0"/>
        </a:p>
      </dsp:txBody>
      <dsp:txXfrm>
        <a:off x="37838" y="3985509"/>
        <a:ext cx="6288548" cy="699430"/>
      </dsp:txXfrm>
    </dsp:sp>
    <dsp:sp modelId="{6D8C59BD-3ECF-4187-940D-1B40F1E6BF6D}">
      <dsp:nvSpPr>
        <dsp:cNvPr id="0" name=""/>
        <dsp:cNvSpPr/>
      </dsp:nvSpPr>
      <dsp:spPr>
        <a:xfrm>
          <a:off x="0" y="4738725"/>
          <a:ext cx="6364224" cy="7751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Un missatge necessari contra la guerra.</a:t>
          </a:r>
          <a:endParaRPr lang="en-US" sz="2000" kern="1200" dirty="0"/>
        </a:p>
      </dsp:txBody>
      <dsp:txXfrm>
        <a:off x="37838" y="4776563"/>
        <a:ext cx="6288548" cy="6994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94ADF-BACD-40FA-8126-E9EEB27BE946}">
      <dsp:nvSpPr>
        <dsp:cNvPr id="0" name=""/>
        <dsp:cNvSpPr/>
      </dsp:nvSpPr>
      <dsp:spPr>
        <a:xfrm>
          <a:off x="5831" y="0"/>
          <a:ext cx="3369044" cy="461162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573" tIns="330200" rIns="263573" bIns="33020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dirty="0"/>
            <a:t>Si es desitja establir la veritat dels fets és cabdal destacar el paper rellevant i possiblement decisiu de la intervenció italiana i alemanya, encara que això qüestió el relat de la guerra entre dos bàndols.</a:t>
          </a:r>
          <a:endParaRPr lang="en-US" sz="1800" kern="1200" dirty="0"/>
        </a:p>
      </dsp:txBody>
      <dsp:txXfrm>
        <a:off x="5831" y="1752417"/>
        <a:ext cx="3369044" cy="2766974"/>
      </dsp:txXfrm>
    </dsp:sp>
    <dsp:sp modelId="{7FCDA2F5-F16D-4145-825B-E19AAC574793}">
      <dsp:nvSpPr>
        <dsp:cNvPr id="0" name=""/>
        <dsp:cNvSpPr/>
      </dsp:nvSpPr>
      <dsp:spPr>
        <a:xfrm>
          <a:off x="1007160" y="367154"/>
          <a:ext cx="1383487" cy="13834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862" tIns="12700" rIns="107862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1</a:t>
          </a:r>
        </a:p>
      </dsp:txBody>
      <dsp:txXfrm>
        <a:off x="1209767" y="569761"/>
        <a:ext cx="978273" cy="978273"/>
      </dsp:txXfrm>
    </dsp:sp>
    <dsp:sp modelId="{7A85620F-4588-4FAA-8F51-6BEF391EE619}">
      <dsp:nvSpPr>
        <dsp:cNvPr id="0" name=""/>
        <dsp:cNvSpPr/>
      </dsp:nvSpPr>
      <dsp:spPr>
        <a:xfrm>
          <a:off x="0" y="4611551"/>
          <a:ext cx="3380707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C0F96-05A1-490B-9059-679902335F5A}">
      <dsp:nvSpPr>
        <dsp:cNvPr id="0" name=""/>
        <dsp:cNvSpPr/>
      </dsp:nvSpPr>
      <dsp:spPr>
        <a:xfrm>
          <a:off x="3718778" y="0"/>
          <a:ext cx="3380707" cy="461162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573" tIns="330200" rIns="263573" bIns="33020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b="1" kern="1200" dirty="0"/>
            <a:t>Aquesta referència als subjectes sobirans estrangers com a bel·ligerants que, violant normes internacionals, van atacar un país sobirà i la seva població, obre la porta a l’exigència de reparació no merament simbòlica. Seria especialment injustificable en aquest cas que la llei ignorés les responsabilitats del victimari.</a:t>
          </a:r>
          <a:endParaRPr lang="en-US" sz="1600" b="1" kern="1200" dirty="0"/>
        </a:p>
      </dsp:txBody>
      <dsp:txXfrm>
        <a:off x="3718778" y="1752417"/>
        <a:ext cx="3380707" cy="2766974"/>
      </dsp:txXfrm>
    </dsp:sp>
    <dsp:sp modelId="{0A34E3CD-331C-490F-8763-6F0D40E8E499}">
      <dsp:nvSpPr>
        <dsp:cNvPr id="0" name=""/>
        <dsp:cNvSpPr/>
      </dsp:nvSpPr>
      <dsp:spPr>
        <a:xfrm>
          <a:off x="4717388" y="461162"/>
          <a:ext cx="1383487" cy="13834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862" tIns="12700" rIns="107862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2</a:t>
          </a:r>
        </a:p>
      </dsp:txBody>
      <dsp:txXfrm>
        <a:off x="4919995" y="663769"/>
        <a:ext cx="978273" cy="978273"/>
      </dsp:txXfrm>
    </dsp:sp>
    <dsp:sp modelId="{22CE5F50-2A8C-445F-B3DC-1C8088DBE955}">
      <dsp:nvSpPr>
        <dsp:cNvPr id="0" name=""/>
        <dsp:cNvSpPr/>
      </dsp:nvSpPr>
      <dsp:spPr>
        <a:xfrm>
          <a:off x="3718778" y="4611551"/>
          <a:ext cx="3380707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CFF9A1-BFB5-4CAC-BE5B-1F2481E9F051}">
      <dsp:nvSpPr>
        <dsp:cNvPr id="0" name=""/>
        <dsp:cNvSpPr/>
      </dsp:nvSpPr>
      <dsp:spPr>
        <a:xfrm>
          <a:off x="7437556" y="0"/>
          <a:ext cx="3380707" cy="461162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573" tIns="330200" rIns="263573" bIns="33020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600" i="1" kern="12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Exposició de motius III; Article 2/ principis rectors, ap. 2 i 3; TITOL IV</a:t>
          </a:r>
          <a:r>
            <a:rPr lang="ca-ES" sz="1600" kern="12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: cal un esment concret a les víctimes dels bombardeigs (Article 14 – 1, a) i al victimari, i introduir el </a:t>
          </a:r>
          <a:r>
            <a:rPr lang="ca-ES" sz="1600" b="1" kern="12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deure, </a:t>
          </a:r>
          <a:r>
            <a:rPr lang="ca-ES" sz="1600" kern="12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 per part de la </a:t>
          </a:r>
          <a:r>
            <a:rPr lang="ca-ES" sz="1600" b="1" kern="12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Generalitat, institució hereva de la Generalitat de l’època, de reclamació del deute de guerra a les potències agressores.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37556" y="1752417"/>
        <a:ext cx="3380707" cy="2766974"/>
      </dsp:txXfrm>
    </dsp:sp>
    <dsp:sp modelId="{46F0B712-7463-4BF0-93D0-C441F8E275A7}">
      <dsp:nvSpPr>
        <dsp:cNvPr id="0" name=""/>
        <dsp:cNvSpPr/>
      </dsp:nvSpPr>
      <dsp:spPr>
        <a:xfrm>
          <a:off x="8436166" y="461162"/>
          <a:ext cx="1383487" cy="138348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862" tIns="12700" rIns="107862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3</a:t>
          </a:r>
        </a:p>
      </dsp:txBody>
      <dsp:txXfrm>
        <a:off x="8638773" y="663769"/>
        <a:ext cx="978273" cy="978273"/>
      </dsp:txXfrm>
    </dsp:sp>
    <dsp:sp modelId="{FF1EF222-B907-41BE-9C9C-342511B13EB8}">
      <dsp:nvSpPr>
        <dsp:cNvPr id="0" name=""/>
        <dsp:cNvSpPr/>
      </dsp:nvSpPr>
      <dsp:spPr>
        <a:xfrm>
          <a:off x="7437556" y="4611551"/>
          <a:ext cx="3380707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706E369-688E-0BC2-F9A8-B22B017EE6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A625F67-8B36-243E-A248-DF52A149C4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5E4F6-717B-48C4-9EC1-0D072BBAB291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03E3BE8-CBDB-04C6-C27A-6F63AC028D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3E09D1-70A2-C6EB-ADC3-0E51E50A30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09D43-2B28-4080-AEA1-63398BD27DDC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929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DD47A-DA4C-44AA-9A63-82A5D7A8F6AD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BDCC9-D17B-4216-925E-BDA677B57418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58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it-IT"/>
              <a:t>Rolando d'Alessandro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BDCC9-D17B-4216-925E-BDA677B57418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144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7B16B-DCEA-2E58-D4C6-5702D803F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5D1A14-104E-871D-0D26-AA185157F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it-I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52CD29-5D2A-C722-C244-968098274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813896-35B5-0C0E-88CB-433AD1A7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EA411C-A3B4-608E-76D3-1E884090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19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0D809-911B-9232-2AFD-2EEB7E3EA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C61959-7553-3480-FA56-6F1ED7928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5D715E-6B8A-D415-E80F-6119D46AB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B4CA80-BCBC-F302-7A3D-20B1AF72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AD3BC6-A649-63FD-C7AD-A5BC72C7B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924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4E6F34-69CD-B814-0FD4-26C5083D9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88D790-0496-76C0-EB45-85095100E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B3DB74-0CE5-6A55-FF7A-56040A740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B74E02-3708-BC10-32BE-AF7CA1D8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E64AE-CDCA-CE37-2831-0E7FD5651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54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2EA1F-F77E-1C15-2A7D-D421644F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51897D-D8FF-1942-2539-8FDC671B8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A153C-3D45-23BC-0C45-DE3CA17E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087C38-CAC4-3D97-C825-8C00DF2C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0C06F9-3C48-AB88-424C-1260D3A7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7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EA08B3-865E-3AFA-9CA9-B4871526E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6BE7C5-C895-DE6F-9FE6-6EFE52423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B9F09C-3186-6D1D-8525-38E0876C7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E98A25-4A5E-F7EE-D449-400DCA7DF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690A98-B586-3F32-2720-76C915ED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8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ACD215-FD62-AD96-22FE-AAC9C5DD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47BABE-0C8D-AFB8-B3BB-9C166F86F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A553F9-6944-4F3A-0939-CED1A8A43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868D25-B983-C0BA-A954-15AD2C253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1493C5-41EC-1C62-9174-06FD632A9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E3EAFD-813F-FD9D-DC53-733CC92D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035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9E53DA-A05D-BB59-A858-3F23429B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DAC7-A51E-BB88-9C5D-F44AD5D06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D9AC7C-BA3E-31D6-9735-18B763EA2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0EEF6ED-D891-E785-1F4D-DCD09FF74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47A012-9DE6-4DD6-18AE-A61A33B2C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091341-3208-972C-6AA0-E37749F89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FE7134B-7E2E-BA01-1D44-0FB6E509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4D0D705-FF70-77CD-2CD1-CC64E754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1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C3111-B44E-A7B5-7B9C-0E138776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87DBC92-B290-A5C2-5301-55C984807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B0C4D0-2A48-328E-DE34-0D749F08D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0306E1-1900-A470-BC17-1E67029C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92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62B347-F2DA-AD20-67F8-48B490E11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2BB322-B39D-E39C-7505-F675FF6F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8B4694-2270-0DFF-1C00-7C5CB4E12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58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4FF82-8C1D-6760-F5AE-360F6C95C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9010A-7180-B3A3-C527-740DDE9F4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212D92-EF04-E374-E73E-0E138E671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718E4D-BD5C-781D-8299-308592CD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2B8691-791F-EF04-F007-CF816EF2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E4D92B-C6C9-BE67-7B59-72720C5CC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687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72D6DD-0E7D-B244-49D5-FDC414276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1CB938-D21F-8034-2F46-39FCD06834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858C8F-41CC-4DD8-39F4-E85177641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912C9E-F1C5-FBBD-AF0D-39538A0C8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3A07C5-6834-7D78-E81A-20B4EF86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7EB80C-47B1-5C07-6F49-CE62C4415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1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979043B-249E-DA7F-F346-104F6AAD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it-I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7FBE76-F1B4-9A5C-CF74-7943917AF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it-I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839C78-371F-94BE-C95C-AA19EC05F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730DF-DE07-4AED-82A8-39EE1D5AF2F7}" type="datetimeFigureOut">
              <a:rPr lang="it-IT" smtClean="0"/>
              <a:t>12/12/2023</a:t>
            </a:fld>
            <a:endParaRPr lang="it-I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10C403-3F15-6C26-2FF2-4DD8CCD96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0F9CF-6274-2614-BC41-26EEAA66FB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B9E2F-FC88-4E07-B4EB-334B15CF1654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09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ssuu.com/rivista.militare1/docs/l_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eronautica.difesa.it/home/vola-con-noi/accademiaescuole/scuola-militare-aeronautica-giulio-douhe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tecostituzionale.it/actionSchedaPronuncia.do?anno=2014&amp;numero=23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9C47B5-1776-28A1-A71C-348997363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ca-ES" sz="4800">
                <a:solidFill>
                  <a:schemeClr val="bg1"/>
                </a:solidFill>
                <a:latin typeface="Abadi" panose="020B0604020104020204" pitchFamily="34" charset="0"/>
              </a:rPr>
              <a:t>La intervenció de la Itàlia feixista a la “</a:t>
            </a:r>
            <a:r>
              <a:rPr lang="ca-ES" sz="4800" i="1">
                <a:solidFill>
                  <a:schemeClr val="bg1"/>
                </a:solidFill>
                <a:latin typeface="Abadi" panose="020B0604020104020204" pitchFamily="34" charset="0"/>
              </a:rPr>
              <a:t>guerra di Spagna</a:t>
            </a:r>
            <a:r>
              <a:rPr lang="ca-ES" sz="4800">
                <a:solidFill>
                  <a:schemeClr val="bg1"/>
                </a:solidFill>
                <a:latin typeface="Abadi" panose="020B0604020104020204" pitchFamily="34" charset="0"/>
              </a:rPr>
              <a:t>”</a:t>
            </a:r>
            <a:br>
              <a:rPr lang="ca-ES" sz="4800">
                <a:solidFill>
                  <a:schemeClr val="bg1"/>
                </a:solidFill>
                <a:latin typeface="Abadi" panose="020B0604020104020204" pitchFamily="34" charset="0"/>
              </a:rPr>
            </a:br>
            <a:endParaRPr lang="it-IT" sz="48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D7199D-ACDA-3124-8A9C-E403D4526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>
            <a:normAutofit/>
          </a:bodyPr>
          <a:lstStyle/>
          <a:p>
            <a:r>
              <a:rPr lang="ca-ES" sz="4000">
                <a:solidFill>
                  <a:schemeClr val="bg1"/>
                </a:solidFill>
                <a:latin typeface="Abadi" panose="020B0604020104020204" pitchFamily="34" charset="0"/>
              </a:rPr>
              <a:t>Reparació impossible?</a:t>
            </a:r>
            <a:endParaRPr lang="it-IT" sz="4000" dirty="0">
              <a:latin typeface="Abadi" panose="020B0604020104020204" pitchFamily="34" charset="0"/>
            </a:endParaRPr>
          </a:p>
        </p:txBody>
      </p:sp>
      <p:sp>
        <p:nvSpPr>
          <p:cNvPr id="9" name="Marcador de pie de página 8">
            <a:extLst>
              <a:ext uri="{FF2B5EF4-FFF2-40B4-BE49-F238E27FC236}">
                <a16:creationId xmlns:a16="http://schemas.microsoft.com/office/drawing/2014/main" id="{D9ECB429-1E1C-99AE-5108-CC8431F0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7266" y="6356350"/>
            <a:ext cx="1913641" cy="365125"/>
          </a:xfrm>
        </p:spPr>
        <p:txBody>
          <a:bodyPr/>
          <a:lstStyle/>
          <a:p>
            <a:r>
              <a:rPr lang="it-IT" dirty="0"/>
              <a:t>Rolando d'Alessandro</a:t>
            </a:r>
          </a:p>
        </p:txBody>
      </p:sp>
    </p:spTree>
    <p:extLst>
      <p:ext uri="{BB962C8B-B14F-4D97-AF65-F5344CB8AC3E}">
        <p14:creationId xmlns:p14="http://schemas.microsoft.com/office/powerpoint/2010/main" val="4142311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0711DC-ECA1-8240-E2A7-99F2DE2DC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pPr algn="ctr"/>
            <a:r>
              <a:rPr lang="ca-ES" sz="6000" b="1" dirty="0">
                <a:solidFill>
                  <a:srgbClr val="FFFFFF"/>
                </a:solidFill>
                <a:latin typeface="Abadi" panose="020B0604020104020204" pitchFamily="34" charset="0"/>
              </a:rPr>
              <a:t>Danys</a:t>
            </a:r>
            <a:endParaRPr lang="it-IT" sz="6000" b="1" dirty="0">
              <a:solidFill>
                <a:srgbClr val="FFFFFF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45D1303-F976-64F6-ECFC-0D5CEED12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05043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025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6CE1C1-A2E2-762E-2C42-8206CF571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777524"/>
            <a:ext cx="3602736" cy="3910043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sz="6000" dirty="0">
                <a:solidFill>
                  <a:schemeClr val="bg1"/>
                </a:solidFill>
                <a:latin typeface="Abadi" panose="020B0604020104020204" pitchFamily="34" charset="0"/>
              </a:rPr>
              <a:t>Reparació</a:t>
            </a:r>
            <a:endParaRPr lang="it-IT" sz="60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5545D662-77A7-5529-8999-1B2E74D08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979694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3333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5397FEC-0E9E-D41C-F3C1-D1E555A2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ca-ES" sz="5400" dirty="0">
                <a:latin typeface="Abadi" panose="020B0604020104020204" pitchFamily="34" charset="0"/>
              </a:rPr>
              <a:t>Conclusions</a:t>
            </a:r>
            <a:endParaRPr lang="it-IT" sz="5400" dirty="0">
              <a:latin typeface="Abadi" panose="020B0604020104020204" pitchFamily="34" charset="0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233F46C7-FA8A-96F6-DEDF-855E13B52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22731"/>
              </p:ext>
            </p:extLst>
          </p:nvPr>
        </p:nvGraphicFramePr>
        <p:xfrm>
          <a:off x="838200" y="2228087"/>
          <a:ext cx="10818264" cy="4611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9593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682FE1A-76EB-0B3E-A330-A272B358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marL="0" indent="0" algn="r">
              <a:buNone/>
            </a:pPr>
            <a:r>
              <a:rPr lang="ca-ES" sz="4800" dirty="0">
                <a:solidFill>
                  <a:srgbClr val="FFFFFF"/>
                </a:solidFill>
                <a:latin typeface="Abadi" panose="020B0604020104020204" pitchFamily="34" charset="0"/>
              </a:rPr>
              <a:t>La participació del feixisme italià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CA984E-F92D-02B7-FE8C-F582D0D1E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a-ES" sz="2000" i="1" dirty="0" err="1">
                <a:latin typeface="Abadi" panose="020B0604020104020204" pitchFamily="34" charset="0"/>
              </a:rPr>
              <a:t>Corpo</a:t>
            </a:r>
            <a:r>
              <a:rPr lang="ca-ES" sz="2000" i="1" dirty="0">
                <a:latin typeface="Abadi" panose="020B0604020104020204" pitchFamily="34" charset="0"/>
              </a:rPr>
              <a:t> </a:t>
            </a:r>
            <a:r>
              <a:rPr lang="ca-ES" sz="2000" i="1" dirty="0" err="1">
                <a:latin typeface="Abadi" panose="020B0604020104020204" pitchFamily="34" charset="0"/>
              </a:rPr>
              <a:t>Truppe</a:t>
            </a:r>
            <a:r>
              <a:rPr lang="ca-ES" sz="2000" i="1" dirty="0">
                <a:latin typeface="Abadi" panose="020B0604020104020204" pitchFamily="34" charset="0"/>
              </a:rPr>
              <a:t> </a:t>
            </a:r>
            <a:r>
              <a:rPr lang="ca-ES" sz="2000" i="1" dirty="0" err="1">
                <a:latin typeface="Abadi" panose="020B0604020104020204" pitchFamily="34" charset="0"/>
              </a:rPr>
              <a:t>Volontarie</a:t>
            </a:r>
            <a:r>
              <a:rPr lang="ca-ES" sz="2000" i="1" dirty="0">
                <a:latin typeface="Abadi" panose="020B0604020104020204" pitchFamily="34" charset="0"/>
              </a:rPr>
              <a:t> </a:t>
            </a:r>
            <a:r>
              <a:rPr lang="ca-ES" sz="2000" dirty="0">
                <a:latin typeface="Abadi" panose="020B0604020104020204" pitchFamily="34" charset="0"/>
              </a:rPr>
              <a:t>– 75.000 al final de la guerra-</a:t>
            </a:r>
            <a:r>
              <a:rPr lang="it-IT" sz="2000" dirty="0">
                <a:latin typeface="Abadi" panose="020B0604020104020204" pitchFamily="34" charset="0"/>
              </a:rPr>
              <a:t>4.000 </a:t>
            </a:r>
            <a:r>
              <a:rPr lang="it-IT" sz="2000" dirty="0" err="1">
                <a:latin typeface="Abadi" panose="020B0604020104020204" pitchFamily="34" charset="0"/>
              </a:rPr>
              <a:t>morts</a:t>
            </a:r>
            <a:endParaRPr lang="it-IT" sz="2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ca-ES" sz="2000" i="1" dirty="0" err="1">
                <a:latin typeface="Abadi" panose="020B0604020104020204" pitchFamily="34" charset="0"/>
              </a:rPr>
              <a:t>Aviazione</a:t>
            </a:r>
            <a:r>
              <a:rPr lang="ca-ES" sz="2000" i="1" dirty="0">
                <a:latin typeface="Abadi" panose="020B0604020104020204" pitchFamily="34" charset="0"/>
              </a:rPr>
              <a:t> </a:t>
            </a:r>
            <a:r>
              <a:rPr lang="ca-ES" sz="2000" i="1" dirty="0" err="1">
                <a:latin typeface="Abadi" panose="020B0604020104020204" pitchFamily="34" charset="0"/>
              </a:rPr>
              <a:t>Legionaria</a:t>
            </a:r>
            <a:r>
              <a:rPr lang="ca-ES" sz="2000" i="1" dirty="0">
                <a:latin typeface="Abadi" panose="020B0604020104020204" pitchFamily="34" charset="0"/>
              </a:rPr>
              <a:t> </a:t>
            </a:r>
            <a:r>
              <a:rPr lang="ca-ES" sz="2000" dirty="0">
                <a:latin typeface="Abadi" panose="020B0604020104020204" pitchFamily="34" charset="0"/>
              </a:rPr>
              <a:t>(Conte Rossi)</a:t>
            </a:r>
          </a:p>
          <a:p>
            <a:pPr marL="0" indent="0">
              <a:buNone/>
            </a:pPr>
            <a:r>
              <a:rPr lang="ca-ES" sz="2000" i="1" dirty="0">
                <a:latin typeface="Abadi" panose="020B0604020104020204" pitchFamily="34" charset="0"/>
              </a:rPr>
              <a:t>Marina</a:t>
            </a:r>
            <a:r>
              <a:rPr lang="ca-ES" sz="2000" dirty="0">
                <a:latin typeface="Abadi" panose="020B0604020104020204" pitchFamily="34" charset="0"/>
              </a:rPr>
              <a:t> (Eugenio di </a:t>
            </a:r>
            <a:r>
              <a:rPr lang="ca-ES" sz="2000" dirty="0" err="1">
                <a:latin typeface="Abadi" panose="020B0604020104020204" pitchFamily="34" charset="0"/>
              </a:rPr>
              <a:t>Savoia</a:t>
            </a:r>
            <a:r>
              <a:rPr lang="ca-ES" sz="2000" dirty="0">
                <a:latin typeface="Abadi" panose="020B0604020104020204" pitchFamily="34" charset="0"/>
              </a:rPr>
              <a:t> i submarins)</a:t>
            </a:r>
          </a:p>
          <a:p>
            <a:pPr marL="0" indent="0">
              <a:buNone/>
            </a:pPr>
            <a:endParaRPr lang="it-IT" sz="2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759 </a:t>
            </a:r>
            <a:r>
              <a:rPr lang="it-IT" sz="2000" dirty="0" err="1">
                <a:latin typeface="Abadi" panose="020B0604020104020204" pitchFamily="34" charset="0"/>
              </a:rPr>
              <a:t>avions</a:t>
            </a:r>
            <a:r>
              <a:rPr lang="it-IT" sz="2000" dirty="0">
                <a:latin typeface="Abadi" panose="020B0604020104020204" pitchFamily="34" charset="0"/>
              </a:rPr>
              <a:t> (Savoia Marchetti S 79 i S 81); 1400 </a:t>
            </a:r>
            <a:r>
              <a:rPr lang="it-IT" sz="2000" dirty="0" err="1">
                <a:latin typeface="Abadi" panose="020B0604020104020204" pitchFamily="34" charset="0"/>
              </a:rPr>
              <a:t>motors</a:t>
            </a:r>
            <a:r>
              <a:rPr lang="it-IT" sz="2000" dirty="0">
                <a:latin typeface="Abadi" panose="020B0604020104020204" pitchFamily="34" charset="0"/>
              </a:rPr>
              <a:t>; </a:t>
            </a: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91 </a:t>
            </a:r>
            <a:r>
              <a:rPr lang="it-IT" sz="2000" dirty="0" err="1">
                <a:latin typeface="Abadi" panose="020B0604020104020204" pitchFamily="34" charset="0"/>
              </a:rPr>
              <a:t>vaixells</a:t>
            </a:r>
            <a:r>
              <a:rPr lang="it-IT" sz="2000" dirty="0">
                <a:latin typeface="Abadi" panose="020B0604020104020204" pitchFamily="34" charset="0"/>
              </a:rPr>
              <a:t> de guerra (</a:t>
            </a:r>
            <a:r>
              <a:rPr lang="it-IT" sz="2000" dirty="0" err="1">
                <a:latin typeface="Abadi" panose="020B0604020104020204" pitchFamily="34" charset="0"/>
              </a:rPr>
              <a:t>amb</a:t>
            </a:r>
            <a:r>
              <a:rPr lang="it-IT" sz="2000" dirty="0">
                <a:latin typeface="Abadi" panose="020B0604020104020204" pitchFamily="34" charset="0"/>
              </a:rPr>
              <a:t> </a:t>
            </a:r>
            <a:r>
              <a:rPr lang="it-IT" sz="2000" dirty="0" err="1">
                <a:latin typeface="Abadi" panose="020B0604020104020204" pitchFamily="34" charset="0"/>
              </a:rPr>
              <a:t>submarins</a:t>
            </a:r>
            <a:r>
              <a:rPr lang="it-IT" sz="2000" dirty="0">
                <a:latin typeface="Abadi" panose="020B0604020104020204" pitchFamily="34" charset="0"/>
              </a:rPr>
              <a:t>) </a:t>
            </a: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150 </a:t>
            </a:r>
            <a:r>
              <a:rPr lang="it-IT" sz="2000" dirty="0" err="1">
                <a:latin typeface="Abadi" panose="020B0604020104020204" pitchFamily="34" charset="0"/>
              </a:rPr>
              <a:t>tancs</a:t>
            </a:r>
            <a:r>
              <a:rPr lang="it-IT" sz="2000" dirty="0">
                <a:latin typeface="Abadi" panose="020B0604020104020204" pitchFamily="34" charset="0"/>
              </a:rPr>
              <a:t> FIAT-Ansaldo </a:t>
            </a: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7600 </a:t>
            </a:r>
            <a:r>
              <a:rPr lang="it-IT" sz="2000" dirty="0" err="1">
                <a:latin typeface="Abadi" panose="020B0604020104020204" pitchFamily="34" charset="0"/>
              </a:rPr>
              <a:t>vehicles</a:t>
            </a:r>
            <a:r>
              <a:rPr lang="it-IT" sz="2000" dirty="0">
                <a:latin typeface="Abadi" panose="020B0604020104020204" pitchFamily="34" charset="0"/>
              </a:rPr>
              <a:t> de </a:t>
            </a:r>
            <a:r>
              <a:rPr lang="it-IT" sz="2000" dirty="0" err="1">
                <a:latin typeface="Abadi" panose="020B0604020104020204" pitchFamily="34" charset="0"/>
              </a:rPr>
              <a:t>transport</a:t>
            </a:r>
            <a:r>
              <a:rPr lang="it-IT" sz="2000" dirty="0">
                <a:latin typeface="Abadi" panose="020B0604020104020204" pitchFamily="34" charset="0"/>
              </a:rPr>
              <a:t> </a:t>
            </a: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800 </a:t>
            </a:r>
            <a:r>
              <a:rPr lang="it-IT" sz="2000" dirty="0" err="1">
                <a:latin typeface="Abadi" panose="020B0604020104020204" pitchFamily="34" charset="0"/>
              </a:rPr>
              <a:t>peces</a:t>
            </a:r>
            <a:r>
              <a:rPr lang="it-IT" sz="2000" dirty="0">
                <a:latin typeface="Abadi" panose="020B0604020104020204" pitchFamily="34" charset="0"/>
              </a:rPr>
              <a:t> d’</a:t>
            </a:r>
            <a:r>
              <a:rPr lang="it-IT" sz="2000" dirty="0" err="1">
                <a:latin typeface="Abadi" panose="020B0604020104020204" pitchFamily="34" charset="0"/>
              </a:rPr>
              <a:t>artilleria</a:t>
            </a:r>
            <a:r>
              <a:rPr lang="it-IT" sz="2000" dirty="0">
                <a:latin typeface="Abadi" panose="020B0604020104020204" pitchFamily="34" charset="0"/>
              </a:rPr>
              <a:t> </a:t>
            </a:r>
          </a:p>
          <a:p>
            <a:pPr marL="0" indent="0">
              <a:buNone/>
            </a:pPr>
            <a:r>
              <a:rPr lang="it-IT" sz="2000" dirty="0">
                <a:latin typeface="Abadi" panose="020B0604020104020204" pitchFamily="34" charset="0"/>
              </a:rPr>
              <a:t>10.000 </a:t>
            </a:r>
            <a:r>
              <a:rPr lang="it-IT" sz="2000" dirty="0" err="1">
                <a:latin typeface="Abadi" panose="020B0604020104020204" pitchFamily="34" charset="0"/>
              </a:rPr>
              <a:t>metralladores</a:t>
            </a:r>
            <a:r>
              <a:rPr lang="it-IT" sz="2000" dirty="0">
                <a:latin typeface="Abadi" panose="020B0604020104020204" pitchFamily="34" charset="0"/>
              </a:rPr>
              <a:t> i 24.000 </a:t>
            </a:r>
            <a:r>
              <a:rPr lang="it-IT" sz="2000" dirty="0" err="1">
                <a:latin typeface="Abadi" panose="020B0604020104020204" pitchFamily="34" charset="0"/>
              </a:rPr>
              <a:t>fusells</a:t>
            </a:r>
            <a:r>
              <a:rPr lang="it-IT" sz="2000" dirty="0">
                <a:latin typeface="Abadi" panose="020B0604020104020204" pitchFamily="34" charset="0"/>
              </a:rPr>
              <a:t>; 2 hospitals </a:t>
            </a:r>
            <a:r>
              <a:rPr lang="it-IT" sz="2000" dirty="0" err="1">
                <a:latin typeface="Abadi" panose="020B0604020104020204" pitchFamily="34" charset="0"/>
              </a:rPr>
              <a:t>militars</a:t>
            </a:r>
            <a:r>
              <a:rPr lang="it-IT" sz="2000" dirty="0">
                <a:latin typeface="Abadi" panose="020B0604020104020204" pitchFamily="34" charset="0"/>
              </a:rPr>
              <a:t>; 3 </a:t>
            </a:r>
            <a:r>
              <a:rPr lang="it-IT" sz="2000" dirty="0" err="1">
                <a:latin typeface="Abadi" panose="020B0604020104020204" pitchFamily="34" charset="0"/>
              </a:rPr>
              <a:t>trens</a:t>
            </a:r>
            <a:r>
              <a:rPr lang="it-IT" sz="2000" dirty="0">
                <a:latin typeface="Abadi" panose="020B0604020104020204" pitchFamily="34" charset="0"/>
              </a:rPr>
              <a:t> hospital… </a:t>
            </a:r>
            <a:r>
              <a:rPr lang="it-IT" sz="2000" dirty="0" err="1">
                <a:latin typeface="Abadi" panose="020B0604020104020204" pitchFamily="34" charset="0"/>
              </a:rPr>
              <a:t>bombes</a:t>
            </a:r>
            <a:r>
              <a:rPr lang="it-IT" sz="2000" dirty="0">
                <a:latin typeface="Abadi" panose="020B0604020104020204" pitchFamily="34" charset="0"/>
              </a:rPr>
              <a:t>, </a:t>
            </a:r>
            <a:r>
              <a:rPr lang="it-IT" sz="2000" dirty="0" err="1">
                <a:latin typeface="Abadi" panose="020B0604020104020204" pitchFamily="34" charset="0"/>
              </a:rPr>
              <a:t>granades</a:t>
            </a:r>
            <a:r>
              <a:rPr lang="it-IT" sz="2000" dirty="0">
                <a:latin typeface="Abadi" panose="020B0604020104020204" pitchFamily="34" charset="0"/>
              </a:rPr>
              <a:t> i </a:t>
            </a:r>
            <a:r>
              <a:rPr lang="it-IT" sz="2000" dirty="0" err="1">
                <a:latin typeface="Abadi" panose="020B0604020104020204" pitchFamily="34" charset="0"/>
              </a:rPr>
              <a:t>munició</a:t>
            </a:r>
            <a:r>
              <a:rPr lang="it-IT" sz="2000" dirty="0">
                <a:latin typeface="Abadi" panose="020B0604020104020204" pitchFamily="34" charset="0"/>
              </a:rPr>
              <a:t> de tota mena.</a:t>
            </a:r>
            <a:endParaRPr lang="ca-ES" sz="20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5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70EF39-4B83-27E0-AA78-C76B69202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a-ES" sz="4800" dirty="0">
                <a:solidFill>
                  <a:srgbClr val="FFFFFF"/>
                </a:solidFill>
                <a:latin typeface="Abadi" panose="020B0604020104020204" pitchFamily="34" charset="0"/>
              </a:rPr>
              <a:t>La participació del feixisme italià </a:t>
            </a:r>
            <a:endParaRPr lang="it-IT" sz="4800" dirty="0">
              <a:solidFill>
                <a:srgbClr val="FFFFFF"/>
              </a:solidFill>
              <a:latin typeface="Abadi" panose="020B0604020104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3D55DA-8732-D317-A664-D63FB44DB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a-ES" sz="2400" dirty="0"/>
              <a:t>Logística</a:t>
            </a:r>
            <a:r>
              <a:rPr lang="it-IT" sz="2400" dirty="0"/>
              <a:t> (ex.: </a:t>
            </a:r>
            <a:r>
              <a:rPr lang="it-IT" sz="2400" dirty="0" err="1"/>
              <a:t>mapes</a:t>
            </a:r>
            <a:r>
              <a:rPr lang="it-IT" sz="2400" dirty="0"/>
              <a:t>, </a:t>
            </a:r>
            <a:r>
              <a:rPr lang="it-IT" sz="2400" dirty="0" err="1"/>
              <a:t>cadena</a:t>
            </a:r>
            <a:r>
              <a:rPr lang="it-IT" sz="2400" dirty="0"/>
              <a:t> de </a:t>
            </a:r>
            <a:r>
              <a:rPr lang="it-IT" sz="2400" dirty="0" err="1"/>
              <a:t>subministrament</a:t>
            </a:r>
            <a:r>
              <a:rPr lang="it-IT" sz="2400" dirty="0"/>
              <a:t> </a:t>
            </a:r>
            <a:r>
              <a:rPr lang="it-IT" sz="2400" dirty="0" err="1"/>
              <a:t>avions</a:t>
            </a:r>
            <a:r>
              <a:rPr lang="it-IT" sz="2400" dirty="0"/>
              <a:t>, </a:t>
            </a:r>
            <a:r>
              <a:rPr lang="it-IT" sz="2400" dirty="0" err="1"/>
              <a:t>etc</a:t>
            </a:r>
            <a:r>
              <a:rPr lang="it-IT" sz="2400" dirty="0"/>
              <a:t>)</a:t>
            </a:r>
          </a:p>
          <a:p>
            <a:pPr marL="0" indent="0">
              <a:buNone/>
            </a:pPr>
            <a:r>
              <a:rPr lang="it-IT" sz="2400" dirty="0" err="1"/>
              <a:t>Bloqueig</a:t>
            </a:r>
            <a:r>
              <a:rPr lang="it-IT" sz="2400" dirty="0"/>
              <a:t> </a:t>
            </a:r>
            <a:r>
              <a:rPr lang="it-IT" sz="2400" dirty="0" err="1"/>
              <a:t>marítim</a:t>
            </a:r>
            <a:r>
              <a:rPr lang="it-IT" sz="2400" dirty="0"/>
              <a:t> </a:t>
            </a:r>
            <a:r>
              <a:rPr lang="it-IT" sz="2400" dirty="0" err="1"/>
              <a:t>mediterrani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>
                <a:hlinkClick r:id="rId2"/>
              </a:rPr>
              <a:t>https://issuu.com/rivista.militare1/docs/l_i</a:t>
            </a:r>
            <a:r>
              <a:rPr lang="it-IT" sz="2400" dirty="0"/>
              <a:t>	</a:t>
            </a:r>
            <a:r>
              <a:rPr lang="it-IT" sz="2400" dirty="0" err="1"/>
              <a:t>mpegno</a:t>
            </a:r>
            <a:r>
              <a:rPr lang="it-IT" sz="2400" dirty="0"/>
              <a:t>-navale-italiano-durante-la-guerra-	civile</a:t>
            </a:r>
          </a:p>
          <a:p>
            <a:pPr marL="0" indent="0">
              <a:buNone/>
            </a:pPr>
            <a:r>
              <a:rPr lang="it-IT" sz="2400" dirty="0" err="1"/>
              <a:t>Transport</a:t>
            </a:r>
            <a:r>
              <a:rPr lang="it-IT" sz="2400" dirty="0"/>
              <a:t> </a:t>
            </a:r>
            <a:r>
              <a:rPr lang="it-IT" sz="2400" dirty="0" err="1"/>
              <a:t>tropes</a:t>
            </a:r>
            <a:r>
              <a:rPr lang="it-IT" sz="2400" dirty="0"/>
              <a:t> des de </a:t>
            </a:r>
            <a:r>
              <a:rPr lang="it-IT" sz="2400" dirty="0" err="1"/>
              <a:t>Marroc</a:t>
            </a:r>
            <a:endParaRPr lang="it-IT" sz="2400" dirty="0"/>
          </a:p>
          <a:p>
            <a:pPr marL="0" indent="0">
              <a:buNone/>
            </a:pPr>
            <a:r>
              <a:rPr lang="it-IT" sz="2400" dirty="0" err="1"/>
              <a:t>Aviació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i="1" dirty="0"/>
              <a:t>Guerra celere</a:t>
            </a:r>
          </a:p>
          <a:p>
            <a:pPr marL="0" indent="0">
              <a:buNone/>
            </a:pPr>
            <a:r>
              <a:rPr lang="it-IT" sz="2400" i="1" dirty="0"/>
              <a:t>Guerra totale</a:t>
            </a:r>
          </a:p>
          <a:p>
            <a:pPr marL="0" indent="0">
              <a:buNone/>
            </a:pPr>
            <a:r>
              <a:rPr lang="ca-ES" sz="2400" dirty="0"/>
              <a:t>Bombardeig de saturació</a:t>
            </a:r>
          </a:p>
        </p:txBody>
      </p:sp>
    </p:spTree>
    <p:extLst>
      <p:ext uri="{BB962C8B-B14F-4D97-AF65-F5344CB8AC3E}">
        <p14:creationId xmlns:p14="http://schemas.microsoft.com/office/powerpoint/2010/main" val="192239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E8E1BF-C1CB-712C-BD8E-12737C16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663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ca-ES" sz="5400" dirty="0">
                <a:solidFill>
                  <a:srgbClr val="FFFFFF"/>
                </a:solidFill>
                <a:latin typeface="Abadi" panose="020B0604020104020204" pitchFamily="34" charset="0"/>
              </a:rPr>
              <a:t>Teòrics del terror</a:t>
            </a:r>
            <a:endParaRPr lang="it-IT" sz="5400" dirty="0">
              <a:solidFill>
                <a:srgbClr val="FFFFFF"/>
              </a:solidFill>
              <a:latin typeface="Abadi" panose="020B0604020104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40F54F-114E-406B-421B-FF580374A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  <a:blipFill>
            <a:blip r:embed="rId2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Erich Ludendorff (general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alemany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1937) en </a:t>
            </a:r>
            <a:r>
              <a:rPr lang="it-IT" sz="1100" b="1" i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Guerra Total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“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Reserveu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grans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estralls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guerra per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combatents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Així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aquests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pressionaran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seu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-lo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capitular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</a:p>
          <a:p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Francesco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Pricolo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comandant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segona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esquadra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aèria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iniciats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bombardeigs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sistemàtics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sobre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rereguarda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republicana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“…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confirmo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avui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l’arma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eficaç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flota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aèria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terror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mentre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de la marina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 la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la de l’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exèrcit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ocupació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efectiva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territori. Cal sembrar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terror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immediatament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població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adversària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destruint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una per una,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ciutats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centres,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fonts de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vida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per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sotmetre’ls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un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irresistible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malson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obligui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rendir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-se.”</a:t>
            </a:r>
          </a:p>
          <a:p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Douhet:, autor del «El domini de l’aire»</a:t>
            </a:r>
          </a:p>
          <a:p>
            <a:pPr marL="0" indent="0">
              <a:buNone/>
            </a:pP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Segons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aquest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teòric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terror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contra la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població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era l’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objectiu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primari de la guerra, i era l’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aviació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"arma offensiva per eccellenza",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havia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d’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assumir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i="0" dirty="0" err="1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aquest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tasca</a:t>
            </a:r>
            <a:r>
              <a:rPr lang="it-IT" sz="1100" b="1" i="0" dirty="0">
                <a:solidFill>
                  <a:srgbClr val="C00000">
                    <a:alpha val="80000"/>
                  </a:srgb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"Il bombardamento deve distruggere completamente il bersaglio preso di mira […] senza lasciare scampo alcuno".</a:t>
            </a:r>
          </a:p>
          <a:p>
            <a:pPr marL="0" indent="0">
              <a:buNone/>
            </a:pP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Afegia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it-IT" sz="1100" b="1" dirty="0">
                <a:solidFill>
                  <a:srgbClr val="C00000">
                    <a:alpha val="8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>
                    <a:alpha val="8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binomi </a:t>
            </a:r>
            <a:r>
              <a:rPr kumimoji="0" lang="it-IT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>
                    <a:alpha val="8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aviació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>
                    <a:alpha val="8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-gas: "[…] perché è puerile illudersi: tutte le restrizioni che accordi internazionali potranno stabilire in tempo di pace, circa i mezzi leciti di guerra, risulteranno sempre, all'atto pratico, completamente vane. Chi si batte per la vita o per la morte - ed oggi non ci si può battere altrimenti - ha il sacrosante diritto di non limitare i suoi mezzi di azione. Le restrizioni non rappresentano che atti di ipocrisia e di demagogia internazionale […] Perciò l'arma venefica, appunto per la sua terribile efficacia, sarà largamente impiegata nelle guerre future". 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>
                    <a:alpha val="8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https://www.aeronautica.difesa.it/home/vola-con-noi/accademiaescuole/scuola-militare-aeronautica-giulio-douhet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it-IT" sz="1100" dirty="0">
                <a:solidFill>
                  <a:schemeClr val="tx1">
                    <a:alpha val="80000"/>
                  </a:schemeClr>
                </a:solidFill>
              </a:rPr>
              <a:t/>
            </a:r>
            <a:br>
              <a:rPr lang="it-IT" sz="1100" dirty="0">
                <a:solidFill>
                  <a:schemeClr val="tx1">
                    <a:alpha val="80000"/>
                  </a:schemeClr>
                </a:solidFill>
              </a:rPr>
            </a:br>
            <a:endParaRPr lang="it-IT" sz="1100" dirty="0">
              <a:solidFill>
                <a:schemeClr val="tx1">
                  <a:alpha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1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42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991F99-07A3-BEB6-3126-2528B248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a-ES" sz="5400" dirty="0">
                <a:solidFill>
                  <a:schemeClr val="bg1"/>
                </a:solidFill>
                <a:latin typeface="Abadi" panose="020B0604020104020204" pitchFamily="34" charset="0"/>
              </a:rPr>
              <a:t>Impunitat crims de guerra</a:t>
            </a:r>
            <a:endParaRPr lang="it-IT" sz="54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F71760-D493-DA5A-A1B5-B36752676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6" y="2181360"/>
            <a:ext cx="11188558" cy="4424539"/>
          </a:xfrm>
          <a:blipFill>
            <a:blip r:embed="rId2"/>
            <a:tile tx="0" ty="0" sx="100000" sy="100000" flip="none" algn="tl"/>
          </a:blip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Itàlia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gràcies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la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declaració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guerra 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Alemanya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octubre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1943, va ser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reconeguda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co-bel·ligerant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Aliats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Després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guerra, Iugoslavia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reclamà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750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criminals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guerra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italians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Grècia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110 i 180,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Albània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42,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França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30, La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Unió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Soviètica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Etiòpia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10 (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Pietro Badoglio i Rodolfo Graziani).</a:t>
            </a:r>
          </a:p>
          <a:p>
            <a:pPr marL="342900" indent="-342900" algn="just">
              <a:tabLst>
                <a:tab pos="457200" algn="l"/>
              </a:tabLst>
            </a:pP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crims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l’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exèrcit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feixista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refereixen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la “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pacificació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de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Líbia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(1930-31),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ocupació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d’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Etiòpia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(1935-41);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participació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la guerra d’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Espanya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(1936-39);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ocupació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d’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Albània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abril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1939);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participació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la guerra de l’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Eix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(1940-43) al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costat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</a:t>
            </a:r>
            <a:r>
              <a:rPr lang="it-IT" sz="1800" b="1" kern="100" dirty="0" err="1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Tercer</a:t>
            </a:r>
            <a:r>
              <a:rPr lang="it-IT" sz="1800" b="1" kern="100" dirty="0">
                <a:effectLst/>
                <a:highlight>
                  <a:srgbClr val="FFFF00"/>
                </a:highlight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Reich.</a:t>
            </a:r>
          </a:p>
          <a:p>
            <a:pPr marL="342900" indent="-342900" algn="just">
              <a:tabLst>
                <a:tab pos="457200" algn="l"/>
              </a:tabLst>
            </a:pP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aliats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sobretot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britànics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1945 i 1946 van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jutjar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centenar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militars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alguns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Gen. Nicola Bellomo,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afusellats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it-IT" sz="1800" b="1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acusat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crims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contra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poblacions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civils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va ser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lliurat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ni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processat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Itàlia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contra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acords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internacionals</a:t>
            </a:r>
            <a:r>
              <a:rPr lang="it-IT" sz="1800" b="1" kern="1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tabLst>
                <a:tab pos="457200" algn="l"/>
              </a:tabLst>
            </a:pP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Tribunal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militar de Roma, va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obrir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investigació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2006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sobre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40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alts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càrrecs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assenyalats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la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primera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post-guerra.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havien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mort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2012/2013,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fiscal militar de Roma, Marco De Paolis,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investigació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la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massacre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Domenikon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(1943) i, a Barcelona, s’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admet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tràmit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querella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penal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bombardeigs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l’Aviazione Legionaria a la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Barceloneta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kern="1200" dirty="0" err="1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</a:t>
            </a:r>
            <a:r>
              <a:rPr lang="it-IT" sz="1800" b="1" kern="12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1937 i 1938. </a:t>
            </a:r>
            <a:endParaRPr lang="it-IT" sz="1800" b="1" dirty="0">
              <a:effectLst/>
              <a:latin typeface="Abadi" panose="020B06040201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it-IT" sz="1600" kern="100" dirty="0">
              <a:effectLst/>
              <a:latin typeface="Abadi" panose="020B06040201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1300" dirty="0"/>
          </a:p>
        </p:txBody>
      </p:sp>
    </p:spTree>
    <p:extLst>
      <p:ext uri="{BB962C8B-B14F-4D97-AF65-F5344CB8AC3E}">
        <p14:creationId xmlns:p14="http://schemas.microsoft.com/office/powerpoint/2010/main" val="418672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F8CE27-3AB5-5DAD-2F87-20A55951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ca-ES" sz="4800" dirty="0">
                <a:solidFill>
                  <a:srgbClr val="FFFFFF"/>
                </a:solidFill>
                <a:latin typeface="Abadi" panose="020B0604020104020204" pitchFamily="34" charset="0"/>
              </a:rPr>
              <a:t>L’estat italià després de la II GM ha pagat </a:t>
            </a:r>
            <a:endParaRPr lang="it-IT" sz="4800" dirty="0">
              <a:solidFill>
                <a:srgbClr val="FFFFFF"/>
              </a:solidFill>
              <a:latin typeface="Abadi" panose="020B0604020104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9E6F0D-22E8-332C-4E1D-975F146E1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76200">
            <a:solidFill>
              <a:schemeClr val="tx1"/>
            </a:solidFill>
          </a:ln>
        </p:spPr>
        <p:txBody>
          <a:bodyPr anchor="t">
            <a:normAutofit/>
          </a:bodyPr>
          <a:lstStyle/>
          <a:p>
            <a:pPr marL="0" indent="0" algn="just" fontAlgn="base">
              <a:spcAft>
                <a:spcPts val="1800"/>
              </a:spcAft>
              <a:buNone/>
            </a:pPr>
            <a:r>
              <a:rPr lang="es-ES" sz="1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 París, el </a:t>
            </a:r>
            <a:r>
              <a:rPr lang="es-ES" sz="1400" b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febrer</a:t>
            </a:r>
            <a:r>
              <a:rPr lang="es-ES" sz="1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1947, </a:t>
            </a:r>
            <a:r>
              <a:rPr lang="es-ES" sz="1400" b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Itàlia</a:t>
            </a:r>
            <a:r>
              <a:rPr lang="es-ES" sz="1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va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haver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cedir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territoris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(a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Iugoslàvia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França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Grècia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), abandonar les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colònies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desmantellar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part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l'exèrcit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cedint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bucs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més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moderns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- i pagar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compensacions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econòmiques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: 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125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milions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dòlars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/or (35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dòlars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l’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unça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l'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any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1.946)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Iugoslàvia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; 105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Grècia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; 100 a la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Unió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Soviètica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; 25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Etiòpia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; 5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Albània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Amb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Egipte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va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haver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-hi un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acord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separat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ja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que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no hi </a:t>
            </a:r>
            <a:r>
              <a:rPr lang="it-IT" sz="1400" u="sng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havia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u="sng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hagut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u="sng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declaració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u="sng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formal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guerra: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 4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milions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i mig de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lliures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esterlines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Amb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Líbia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el 6 de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febrer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2.009 firma el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tractat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Bengasi: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infraestructures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per valor de 5.000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milions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dòlars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llarg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20 </a:t>
            </a:r>
            <a:r>
              <a:rPr lang="es-ES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anys</a:t>
            </a:r>
            <a:r>
              <a:rPr lang="es-ES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Única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excepció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: Catalunya (i 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els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altres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pobles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 de l’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estat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), </a:t>
            </a:r>
            <a:r>
              <a:rPr lang="it-IT" sz="1400" b="1" dirty="0" err="1">
                <a:latin typeface="Abadi" panose="020B0604020104020204" pitchFamily="34" charset="0"/>
                <a:ea typeface="Times New Roman" panose="02020603050405020304" pitchFamily="18" charset="0"/>
              </a:rPr>
              <a:t>malgrat</a:t>
            </a:r>
            <a:r>
              <a:rPr lang="it-IT" sz="1400" b="1" dirty="0">
                <a:latin typeface="Abadi" panose="020B0604020104020204" pitchFamily="34" charset="0"/>
                <a:ea typeface="Times New Roman" panose="02020603050405020304" pitchFamily="18" charset="0"/>
              </a:rPr>
              <a:t> :</a:t>
            </a:r>
            <a:endParaRPr lang="it-IT" sz="1400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Els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tractats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i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normes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internacionals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violades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pels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nazifeixistes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(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recollits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querella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i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interlocutòria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).</a:t>
            </a:r>
          </a:p>
          <a:p>
            <a:pPr algn="just"/>
            <a:r>
              <a:rPr lang="it-IT" sz="1400" dirty="0" err="1">
                <a:latin typeface="Abadi" panose="020B0604020104020204" pitchFamily="34" charset="0"/>
                <a:ea typeface="Times New Roman" panose="02020603050405020304" pitchFamily="18" charset="0"/>
              </a:rPr>
              <a:t>Que</a:t>
            </a:r>
            <a:r>
              <a:rPr lang="it-IT" sz="1400" dirty="0">
                <a:latin typeface="Abadi" panose="020B0604020104020204" pitchFamily="34" charset="0"/>
                <a:ea typeface="Times New Roman" panose="02020603050405020304" pitchFamily="18" charset="0"/>
              </a:rPr>
              <a:t> en </a:t>
            </a:r>
            <a:r>
              <a:rPr lang="it-IT" sz="1400" dirty="0" err="1">
                <a:latin typeface="Abadi" panose="020B0604020104020204" pitchFamily="34" charset="0"/>
                <a:ea typeface="Times New Roman" panose="02020603050405020304" pitchFamily="18" charset="0"/>
              </a:rPr>
              <a:t>presència</a:t>
            </a:r>
            <a:r>
              <a:rPr lang="it-IT" sz="1400" dirty="0">
                <a:latin typeface="Abadi" panose="020B0604020104020204" pitchFamily="34" charset="0"/>
                <a:ea typeface="Times New Roman" panose="02020603050405020304" pitchFamily="18" charset="0"/>
              </a:rPr>
              <a:t> de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crims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guerra i contra la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humanitat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no es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pot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invocar la </a:t>
            </a:r>
            <a:r>
              <a:rPr lang="it-IT" sz="1400" b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immunitat</a:t>
            </a:r>
            <a:r>
              <a:rPr lang="it-IT" sz="1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dels</a:t>
            </a:r>
            <a:r>
              <a:rPr lang="it-IT" sz="1400" b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estats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 </a:t>
            </a:r>
            <a:r>
              <a:rPr lang="it-IT" sz="1400" u="sng" dirty="0" err="1">
                <a:effectLst/>
                <a:latin typeface="Abadi" panose="020B0604020104020204" pitchFamily="34" charset="0"/>
                <a:ea typeface="Times New Roman" panose="02020603050405020304" pitchFamily="18" charset="0"/>
                <a:hlinkClick r:id="rId2"/>
              </a:rPr>
              <a:t>Sentència</a:t>
            </a:r>
            <a:r>
              <a:rPr lang="it-IT" sz="1400" u="sng" dirty="0">
                <a:effectLst/>
                <a:latin typeface="Abadi" panose="020B0604020104020204" pitchFamily="34" charset="0"/>
                <a:ea typeface="Times New Roman" panose="02020603050405020304" pitchFamily="18" charset="0"/>
                <a:hlinkClick r:id="rId2"/>
              </a:rPr>
              <a:t> 238 del 2.014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del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Tribunal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Constitucional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italià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 principi del 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pacta </a:t>
            </a:r>
            <a:r>
              <a:rPr lang="it-IT" sz="1400" i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tertiis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i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nec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i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nocent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i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nec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i="1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prosunt</a:t>
            </a:r>
            <a:r>
              <a:rPr lang="it-IT" sz="1400" i="1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pel qual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els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pobles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agredits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no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representats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París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per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cap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estat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, no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queden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afectats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per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les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decisions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de </a:t>
            </a:r>
            <a:r>
              <a:rPr lang="it-IT" sz="1400" dirty="0" err="1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tercers</a:t>
            </a:r>
            <a:r>
              <a:rPr lang="it-IT" sz="1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</a:t>
            </a:r>
          </a:p>
          <a:p>
            <a:pPr fontAlgn="base">
              <a:spcAft>
                <a:spcPts val="1800"/>
              </a:spcAft>
            </a:pPr>
            <a:endParaRPr lang="it-IT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sz="11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9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5243138-0C5F-09E1-A070-37C1BA173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solidFill>
            <a:srgbClr val="92D050"/>
          </a:solidFill>
          <a:ln>
            <a:solidFill>
              <a:schemeClr val="tx1"/>
            </a:solidFill>
            <a:prstDash val="lgDash"/>
          </a:ln>
        </p:spPr>
        <p:txBody>
          <a:bodyPr anchor="b">
            <a:normAutofit/>
          </a:bodyPr>
          <a:lstStyle/>
          <a:p>
            <a:pPr algn="ctr"/>
            <a:r>
              <a:rPr lang="ca-ES" sz="5400" dirty="0">
                <a:latin typeface="Abadi" panose="020B0604020104020204" pitchFamily="34" charset="0"/>
              </a:rPr>
              <a:t>Desgreuge mai reclamat</a:t>
            </a:r>
            <a:endParaRPr lang="it-IT" sz="5400" dirty="0">
              <a:latin typeface="Abadi" panose="020B0604020104020204" pitchFamily="34" charset="0"/>
            </a:endParaRP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n borrosa de una persona&#10;&#10;Descripción generada automáticamente con confianza baja">
            <a:extLst>
              <a:ext uri="{FF2B5EF4-FFF2-40B4-BE49-F238E27FC236}">
                <a16:creationId xmlns:a16="http://schemas.microsoft.com/office/drawing/2014/main" id="{63223529-1147-464B-12A9-0BFFBF97E3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13" r="30871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BF2AE46-6DB8-A995-E38C-BDD3C985F4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829358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77252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F556B7-E57A-35B3-F74A-0DFCC057D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ca-ES" sz="4800" dirty="0">
                <a:latin typeface="Abadi" panose="020B0604020104020204" pitchFamily="34" charset="0"/>
              </a:rPr>
              <a:t>A Catalunya tampoc</a:t>
            </a:r>
            <a:endParaRPr lang="it-IT" sz="4800" dirty="0">
              <a:latin typeface="Abadi" panose="020B0604020104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F0D0083-90CD-BFE2-583F-DD9F8A8044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661968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3799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D144591-E9E9-4209-8701-3BB48A917D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5A408A5-F13B-C2F1-93F3-5C0573E69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084" y="547712"/>
            <a:ext cx="3337715" cy="5577367"/>
          </a:xfr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dirty="0">
                <a:latin typeface="Abadi" panose="020B0604020104020204" pitchFamily="34" charset="0"/>
              </a:rPr>
              <a:t>Querella penal (2.012) pels bombardeigs de la Barceloneta</a:t>
            </a:r>
            <a:endParaRPr lang="it-IT" dirty="0">
              <a:latin typeface="Abadi" panose="020B0604020104020204" pitchFamily="34" charset="0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5C3103C-304C-AE36-30A0-819FCB6309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469087"/>
              </p:ext>
            </p:extLst>
          </p:nvPr>
        </p:nvGraphicFramePr>
        <p:xfrm>
          <a:off x="838200" y="620392"/>
          <a:ext cx="6630174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5353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1429</Words>
  <Application>Microsoft Office PowerPoint</Application>
  <PresentationFormat>Panorámica</PresentationFormat>
  <Paragraphs>87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Abadi</vt:lpstr>
      <vt:lpstr>Arial</vt:lpstr>
      <vt:lpstr>Calibri</vt:lpstr>
      <vt:lpstr>Calibri Light</vt:lpstr>
      <vt:lpstr>Times New Roman</vt:lpstr>
      <vt:lpstr>Tema de Office</vt:lpstr>
      <vt:lpstr>La intervenció de la Itàlia feixista a la “guerra di Spagna” </vt:lpstr>
      <vt:lpstr>La participació del feixisme italià</vt:lpstr>
      <vt:lpstr>La participació del feixisme italià </vt:lpstr>
      <vt:lpstr>Teòrics del terror</vt:lpstr>
      <vt:lpstr>Impunitat crims de guerra</vt:lpstr>
      <vt:lpstr>L’estat italià després de la II GM ha pagat </vt:lpstr>
      <vt:lpstr>Desgreuge mai reclamat</vt:lpstr>
      <vt:lpstr>A Catalunya tampoc</vt:lpstr>
      <vt:lpstr>Querella penal (2.012) pels bombardeigs de la Barceloneta</vt:lpstr>
      <vt:lpstr>Danys</vt:lpstr>
      <vt:lpstr>Reparació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Anomalia internacional</dc:title>
  <dc:creator>Aglaia Gomez</dc:creator>
  <cp:lastModifiedBy>Gil Albert, Teresa</cp:lastModifiedBy>
  <cp:revision>17</cp:revision>
  <dcterms:created xsi:type="dcterms:W3CDTF">2023-11-21T13:00:42Z</dcterms:created>
  <dcterms:modified xsi:type="dcterms:W3CDTF">2023-12-12T08:20:31Z</dcterms:modified>
</cp:coreProperties>
</file>