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68" r:id="rId2"/>
  </p:sldMasterIdLst>
  <p:notesMasterIdLst>
    <p:notesMasterId r:id="rId30"/>
  </p:notesMasterIdLst>
  <p:sldIdLst>
    <p:sldId id="1412" r:id="rId3"/>
    <p:sldId id="1418" r:id="rId4"/>
    <p:sldId id="818" r:id="rId5"/>
    <p:sldId id="947" r:id="rId6"/>
    <p:sldId id="1392" r:id="rId7"/>
    <p:sldId id="1078" r:id="rId8"/>
    <p:sldId id="1100" r:id="rId9"/>
    <p:sldId id="1298" r:id="rId10"/>
    <p:sldId id="1333" r:id="rId11"/>
    <p:sldId id="1362" r:id="rId12"/>
    <p:sldId id="1301" r:id="rId13"/>
    <p:sldId id="1300" r:id="rId14"/>
    <p:sldId id="910" r:id="rId15"/>
    <p:sldId id="959" r:id="rId16"/>
    <p:sldId id="1299" r:id="rId17"/>
    <p:sldId id="1423" r:id="rId18"/>
    <p:sldId id="1419" r:id="rId19"/>
    <p:sldId id="1422" r:id="rId20"/>
    <p:sldId id="1420" r:id="rId21"/>
    <p:sldId id="1424" r:id="rId22"/>
    <p:sldId id="1425" r:id="rId23"/>
    <p:sldId id="1426" r:id="rId24"/>
    <p:sldId id="1427" r:id="rId25"/>
    <p:sldId id="1429" r:id="rId26"/>
    <p:sldId id="1430" r:id="rId27"/>
    <p:sldId id="1432" r:id="rId28"/>
    <p:sldId id="1431" r:id="rId29"/>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387D"/>
    <a:srgbClr val="BCD8EF"/>
    <a:srgbClr val="FD9103"/>
    <a:srgbClr val="00A8E5"/>
    <a:srgbClr val="F8CBAD"/>
    <a:srgbClr val="BDD7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62" autoAdjust="0"/>
    <p:restoredTop sz="94660"/>
  </p:normalViewPr>
  <p:slideViewPr>
    <p:cSldViewPr snapToGrid="0">
      <p:cViewPr varScale="1">
        <p:scale>
          <a:sx n="88" d="100"/>
          <a:sy n="88" d="100"/>
        </p:scale>
        <p:origin x="63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AB15379-94B0-4E8F-9FC8-EAD9990E840B}" type="datetimeFigureOut">
              <a:rPr lang="en-GB" smtClean="0"/>
              <a:t>20/04/2023</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B00A58B-538B-428B-956A-57A4BACE7AF0}" type="slidenum">
              <a:rPr lang="en-GB" smtClean="0"/>
              <a:t>‹Nº›</a:t>
            </a:fld>
            <a:endParaRPr lang="en-GB"/>
          </a:p>
        </p:txBody>
      </p:sp>
    </p:spTree>
    <p:extLst>
      <p:ext uri="{BB962C8B-B14F-4D97-AF65-F5344CB8AC3E}">
        <p14:creationId xmlns:p14="http://schemas.microsoft.com/office/powerpoint/2010/main" val="2611804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10">
            <a:extLst>
              <a:ext uri="{FF2B5EF4-FFF2-40B4-BE49-F238E27FC236}">
                <a16:creationId xmlns:a16="http://schemas.microsoft.com/office/drawing/2014/main" id="{992E9FA4-28C8-4AB7-826C-D26ACC0B8FFF}"/>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1138" indent="-206375">
              <a:spcBef>
                <a:spcPct val="30000"/>
              </a:spcBef>
              <a:buClr>
                <a:srgbClr val="000000"/>
              </a:buClr>
              <a:buSzPct val="100000"/>
              <a:buFont typeface="Times New Roman" panose="02020603050405020304" pitchFamily="18" charset="0"/>
              <a:tabLst>
                <a:tab pos="696913" algn="l"/>
                <a:tab pos="1395413" algn="l"/>
                <a:tab pos="2093913" algn="l"/>
                <a:tab pos="2792413"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696913" algn="l"/>
                <a:tab pos="1395413" algn="l"/>
                <a:tab pos="2093913" algn="l"/>
                <a:tab pos="2792413"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696913" algn="l"/>
                <a:tab pos="1395413" algn="l"/>
                <a:tab pos="2093913" algn="l"/>
                <a:tab pos="2792413"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696913" algn="l"/>
                <a:tab pos="1395413" algn="l"/>
                <a:tab pos="2093913" algn="l"/>
                <a:tab pos="2792413"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696913" algn="l"/>
                <a:tab pos="1395413" algn="l"/>
                <a:tab pos="2093913" algn="l"/>
                <a:tab pos="279241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696913" algn="l"/>
                <a:tab pos="1395413" algn="l"/>
                <a:tab pos="2093913" algn="l"/>
                <a:tab pos="279241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696913" algn="l"/>
                <a:tab pos="1395413" algn="l"/>
                <a:tab pos="2093913" algn="l"/>
                <a:tab pos="279241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696913" algn="l"/>
                <a:tab pos="1395413" algn="l"/>
                <a:tab pos="2093913" algn="l"/>
                <a:tab pos="279241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696913" algn="l"/>
                <a:tab pos="1395413" algn="l"/>
                <a:tab pos="2093913" algn="l"/>
                <a:tab pos="2792413" algn="l"/>
              </a:tabLst>
              <a:defRPr sz="1200">
                <a:solidFill>
                  <a:srgbClr val="000000"/>
                </a:solidFill>
                <a:latin typeface="Times New Roman" panose="02020603050405020304" pitchFamily="18" charset="0"/>
                <a:ea typeface="MS PGothic" panose="020B0600070205080204" pitchFamily="34" charset="-128"/>
              </a:defRPr>
            </a:lvl9pPr>
          </a:lstStyle>
          <a:p>
            <a:pPr marL="211138" marR="0" lvl="0" indent="-206375" algn="r" defTabSz="449263" rtl="0" eaLnBrk="1" fontAlgn="base" latinLnBrk="0" hangingPunct="1">
              <a:lnSpc>
                <a:spcPct val="100000"/>
              </a:lnSpc>
              <a:spcBef>
                <a:spcPct val="0"/>
              </a:spcBef>
              <a:spcAft>
                <a:spcPct val="0"/>
              </a:spcAft>
              <a:buClrTx/>
              <a:buSzPct val="45000"/>
              <a:buFontTx/>
              <a:buNone/>
              <a:tabLst>
                <a:tab pos="696913" algn="l"/>
                <a:tab pos="1395413" algn="l"/>
                <a:tab pos="2093913" algn="l"/>
                <a:tab pos="2792413" algn="l"/>
              </a:tabLst>
              <a:defRPr/>
            </a:pPr>
            <a:fld id="{E4861C50-9E8C-4453-8CE2-1AF93F971620}" type="slidenum">
              <a:rPr kumimoji="0" lang="fr-FR" altLang="ca-ES" sz="1300" b="0" i="0" u="none" strike="noStrike" kern="1200" cap="none" spc="0" normalizeH="0" baseline="0" noProof="0" smtClean="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rPr>
              <a:pPr marL="211138" marR="0" lvl="0" indent="-206375" algn="r" defTabSz="449263" rtl="0" eaLnBrk="1" fontAlgn="base" latinLnBrk="0" hangingPunct="1">
                <a:lnSpc>
                  <a:spcPct val="100000"/>
                </a:lnSpc>
                <a:spcBef>
                  <a:spcPct val="0"/>
                </a:spcBef>
                <a:spcAft>
                  <a:spcPct val="0"/>
                </a:spcAft>
                <a:buClrTx/>
                <a:buSzPct val="45000"/>
                <a:buFontTx/>
                <a:buNone/>
                <a:tabLst>
                  <a:tab pos="696913" algn="l"/>
                  <a:tab pos="1395413" algn="l"/>
                  <a:tab pos="2093913" algn="l"/>
                  <a:tab pos="2792413" algn="l"/>
                </a:tabLst>
                <a:defRPr/>
              </a:pPr>
              <a:t>3</a:t>
            </a:fld>
            <a:endParaRPr kumimoji="0" lang="fr-FR" altLang="ca-ES" sz="1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9219" name="Text Box 1">
            <a:extLst>
              <a:ext uri="{FF2B5EF4-FFF2-40B4-BE49-F238E27FC236}">
                <a16:creationId xmlns:a16="http://schemas.microsoft.com/office/drawing/2014/main" id="{DA8456AC-7021-4359-AA73-50691F12BC2E}"/>
              </a:ext>
            </a:extLst>
          </p:cNvPr>
          <p:cNvSpPr txBox="1">
            <a:spLocks noChangeArrowheads="1"/>
          </p:cNvSpPr>
          <p:nvPr/>
        </p:nvSpPr>
        <p:spPr bwMode="auto">
          <a:xfrm>
            <a:off x="3851275" y="9426575"/>
            <a:ext cx="2943225" cy="49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42" tIns="46195" rIns="92042" bIns="46195" anchor="b"/>
          <a:lstStyle>
            <a:lvl1pPr marL="219075" indent="-214313">
              <a:spcBef>
                <a:spcPct val="30000"/>
              </a:spcBef>
              <a:buClr>
                <a:srgbClr val="000000"/>
              </a:buClr>
              <a:buSzPct val="100000"/>
              <a:buFont typeface="Times New Roman" panose="02020603050405020304" pitchFamily="18" charset="0"/>
              <a:tabLst>
                <a:tab pos="219075" algn="l"/>
                <a:tab pos="666750" algn="l"/>
                <a:tab pos="1116013" algn="l"/>
                <a:tab pos="1565275" algn="l"/>
                <a:tab pos="2014538" algn="l"/>
                <a:tab pos="2463800" algn="l"/>
                <a:tab pos="2913063" algn="l"/>
                <a:tab pos="3362325" algn="l"/>
                <a:tab pos="3811588" algn="l"/>
                <a:tab pos="4260850" algn="l"/>
                <a:tab pos="4710113" algn="l"/>
                <a:tab pos="5159375" algn="l"/>
                <a:tab pos="5608638" algn="l"/>
                <a:tab pos="6057900" algn="l"/>
                <a:tab pos="6507163" algn="l"/>
                <a:tab pos="6956425" algn="l"/>
                <a:tab pos="7405688" algn="l"/>
                <a:tab pos="7854950" algn="l"/>
                <a:tab pos="8304213" algn="l"/>
                <a:tab pos="8753475" algn="l"/>
                <a:tab pos="9202738"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219075" algn="l"/>
                <a:tab pos="666750" algn="l"/>
                <a:tab pos="1116013" algn="l"/>
                <a:tab pos="1565275" algn="l"/>
                <a:tab pos="2014538" algn="l"/>
                <a:tab pos="2463800" algn="l"/>
                <a:tab pos="2913063" algn="l"/>
                <a:tab pos="3362325" algn="l"/>
                <a:tab pos="3811588" algn="l"/>
                <a:tab pos="4260850" algn="l"/>
                <a:tab pos="4710113" algn="l"/>
                <a:tab pos="5159375" algn="l"/>
                <a:tab pos="5608638" algn="l"/>
                <a:tab pos="6057900" algn="l"/>
                <a:tab pos="6507163" algn="l"/>
                <a:tab pos="6956425" algn="l"/>
                <a:tab pos="7405688" algn="l"/>
                <a:tab pos="7854950" algn="l"/>
                <a:tab pos="8304213" algn="l"/>
                <a:tab pos="8753475" algn="l"/>
                <a:tab pos="9202738"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219075" algn="l"/>
                <a:tab pos="666750" algn="l"/>
                <a:tab pos="1116013" algn="l"/>
                <a:tab pos="1565275" algn="l"/>
                <a:tab pos="2014538" algn="l"/>
                <a:tab pos="2463800" algn="l"/>
                <a:tab pos="2913063" algn="l"/>
                <a:tab pos="3362325" algn="l"/>
                <a:tab pos="3811588" algn="l"/>
                <a:tab pos="4260850" algn="l"/>
                <a:tab pos="4710113" algn="l"/>
                <a:tab pos="5159375" algn="l"/>
                <a:tab pos="5608638" algn="l"/>
                <a:tab pos="6057900" algn="l"/>
                <a:tab pos="6507163" algn="l"/>
                <a:tab pos="6956425" algn="l"/>
                <a:tab pos="7405688" algn="l"/>
                <a:tab pos="7854950" algn="l"/>
                <a:tab pos="8304213" algn="l"/>
                <a:tab pos="8753475" algn="l"/>
                <a:tab pos="9202738"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219075" algn="l"/>
                <a:tab pos="666750" algn="l"/>
                <a:tab pos="1116013" algn="l"/>
                <a:tab pos="1565275" algn="l"/>
                <a:tab pos="2014538" algn="l"/>
                <a:tab pos="2463800" algn="l"/>
                <a:tab pos="2913063" algn="l"/>
                <a:tab pos="3362325" algn="l"/>
                <a:tab pos="3811588" algn="l"/>
                <a:tab pos="4260850" algn="l"/>
                <a:tab pos="4710113" algn="l"/>
                <a:tab pos="5159375" algn="l"/>
                <a:tab pos="5608638" algn="l"/>
                <a:tab pos="6057900" algn="l"/>
                <a:tab pos="6507163" algn="l"/>
                <a:tab pos="6956425" algn="l"/>
                <a:tab pos="7405688" algn="l"/>
                <a:tab pos="7854950" algn="l"/>
                <a:tab pos="8304213" algn="l"/>
                <a:tab pos="8753475" algn="l"/>
                <a:tab pos="9202738"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219075" algn="l"/>
                <a:tab pos="666750" algn="l"/>
                <a:tab pos="1116013" algn="l"/>
                <a:tab pos="1565275" algn="l"/>
                <a:tab pos="2014538" algn="l"/>
                <a:tab pos="2463800" algn="l"/>
                <a:tab pos="2913063" algn="l"/>
                <a:tab pos="3362325" algn="l"/>
                <a:tab pos="3811588" algn="l"/>
                <a:tab pos="4260850" algn="l"/>
                <a:tab pos="4710113" algn="l"/>
                <a:tab pos="5159375" algn="l"/>
                <a:tab pos="5608638" algn="l"/>
                <a:tab pos="6057900" algn="l"/>
                <a:tab pos="6507163" algn="l"/>
                <a:tab pos="6956425" algn="l"/>
                <a:tab pos="7405688" algn="l"/>
                <a:tab pos="7854950" algn="l"/>
                <a:tab pos="8304213" algn="l"/>
                <a:tab pos="8753475" algn="l"/>
                <a:tab pos="9202738"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219075" algn="l"/>
                <a:tab pos="666750" algn="l"/>
                <a:tab pos="1116013" algn="l"/>
                <a:tab pos="1565275" algn="l"/>
                <a:tab pos="2014538" algn="l"/>
                <a:tab pos="2463800" algn="l"/>
                <a:tab pos="2913063" algn="l"/>
                <a:tab pos="3362325" algn="l"/>
                <a:tab pos="3811588" algn="l"/>
                <a:tab pos="4260850" algn="l"/>
                <a:tab pos="4710113" algn="l"/>
                <a:tab pos="5159375" algn="l"/>
                <a:tab pos="5608638" algn="l"/>
                <a:tab pos="6057900" algn="l"/>
                <a:tab pos="6507163" algn="l"/>
                <a:tab pos="6956425" algn="l"/>
                <a:tab pos="7405688" algn="l"/>
                <a:tab pos="7854950" algn="l"/>
                <a:tab pos="8304213" algn="l"/>
                <a:tab pos="8753475" algn="l"/>
                <a:tab pos="9202738"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219075" algn="l"/>
                <a:tab pos="666750" algn="l"/>
                <a:tab pos="1116013" algn="l"/>
                <a:tab pos="1565275" algn="l"/>
                <a:tab pos="2014538" algn="l"/>
                <a:tab pos="2463800" algn="l"/>
                <a:tab pos="2913063" algn="l"/>
                <a:tab pos="3362325" algn="l"/>
                <a:tab pos="3811588" algn="l"/>
                <a:tab pos="4260850" algn="l"/>
                <a:tab pos="4710113" algn="l"/>
                <a:tab pos="5159375" algn="l"/>
                <a:tab pos="5608638" algn="l"/>
                <a:tab pos="6057900" algn="l"/>
                <a:tab pos="6507163" algn="l"/>
                <a:tab pos="6956425" algn="l"/>
                <a:tab pos="7405688" algn="l"/>
                <a:tab pos="7854950" algn="l"/>
                <a:tab pos="8304213" algn="l"/>
                <a:tab pos="8753475" algn="l"/>
                <a:tab pos="9202738"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219075" algn="l"/>
                <a:tab pos="666750" algn="l"/>
                <a:tab pos="1116013" algn="l"/>
                <a:tab pos="1565275" algn="l"/>
                <a:tab pos="2014538" algn="l"/>
                <a:tab pos="2463800" algn="l"/>
                <a:tab pos="2913063" algn="l"/>
                <a:tab pos="3362325" algn="l"/>
                <a:tab pos="3811588" algn="l"/>
                <a:tab pos="4260850" algn="l"/>
                <a:tab pos="4710113" algn="l"/>
                <a:tab pos="5159375" algn="l"/>
                <a:tab pos="5608638" algn="l"/>
                <a:tab pos="6057900" algn="l"/>
                <a:tab pos="6507163" algn="l"/>
                <a:tab pos="6956425" algn="l"/>
                <a:tab pos="7405688" algn="l"/>
                <a:tab pos="7854950" algn="l"/>
                <a:tab pos="8304213" algn="l"/>
                <a:tab pos="8753475" algn="l"/>
                <a:tab pos="9202738"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219075" algn="l"/>
                <a:tab pos="666750" algn="l"/>
                <a:tab pos="1116013" algn="l"/>
                <a:tab pos="1565275" algn="l"/>
                <a:tab pos="2014538" algn="l"/>
                <a:tab pos="2463800" algn="l"/>
                <a:tab pos="2913063" algn="l"/>
                <a:tab pos="3362325" algn="l"/>
                <a:tab pos="3811588" algn="l"/>
                <a:tab pos="4260850" algn="l"/>
                <a:tab pos="4710113" algn="l"/>
                <a:tab pos="5159375" algn="l"/>
                <a:tab pos="5608638" algn="l"/>
                <a:tab pos="6057900" algn="l"/>
                <a:tab pos="6507163" algn="l"/>
                <a:tab pos="6956425" algn="l"/>
                <a:tab pos="7405688" algn="l"/>
                <a:tab pos="7854950" algn="l"/>
                <a:tab pos="8304213" algn="l"/>
                <a:tab pos="8753475" algn="l"/>
                <a:tab pos="9202738" algn="l"/>
              </a:tabLst>
              <a:defRPr sz="1200">
                <a:solidFill>
                  <a:srgbClr val="000000"/>
                </a:solidFill>
                <a:latin typeface="Times New Roman" panose="02020603050405020304" pitchFamily="18" charset="0"/>
                <a:ea typeface="MS PGothic" panose="020B0600070205080204" pitchFamily="34" charset="-128"/>
              </a:defRPr>
            </a:lvl9pPr>
          </a:lstStyle>
          <a:p>
            <a:pPr marL="219075" marR="0" lvl="0" indent="-214313" algn="r" defTabSz="449263" rtl="0" eaLnBrk="1" fontAlgn="base" latinLnBrk="0" hangingPunct="1">
              <a:lnSpc>
                <a:spcPct val="100000"/>
              </a:lnSpc>
              <a:spcBef>
                <a:spcPct val="0"/>
              </a:spcBef>
              <a:spcAft>
                <a:spcPct val="0"/>
              </a:spcAft>
              <a:buClrTx/>
              <a:buSzPct val="45000"/>
              <a:buFontTx/>
              <a:buNone/>
              <a:tabLst>
                <a:tab pos="219075" algn="l"/>
                <a:tab pos="666750" algn="l"/>
                <a:tab pos="1116013" algn="l"/>
                <a:tab pos="1565275" algn="l"/>
                <a:tab pos="2014538" algn="l"/>
                <a:tab pos="2463800" algn="l"/>
                <a:tab pos="2913063" algn="l"/>
                <a:tab pos="3362325" algn="l"/>
                <a:tab pos="3811588" algn="l"/>
                <a:tab pos="4260850" algn="l"/>
                <a:tab pos="4710113" algn="l"/>
                <a:tab pos="5159375" algn="l"/>
                <a:tab pos="5608638" algn="l"/>
                <a:tab pos="6057900" algn="l"/>
                <a:tab pos="6507163" algn="l"/>
                <a:tab pos="6956425" algn="l"/>
                <a:tab pos="7405688" algn="l"/>
                <a:tab pos="7854950" algn="l"/>
                <a:tab pos="8304213" algn="l"/>
                <a:tab pos="8753475" algn="l"/>
                <a:tab pos="9202738" algn="l"/>
              </a:tabLst>
              <a:defRPr/>
            </a:pPr>
            <a:fld id="{D4CF130E-FBD4-4692-8F16-8E9EC353F785}" type="slidenum">
              <a:rPr kumimoji="0" lang="fr-FR" altLang="ca-ES" sz="1300" b="0" i="0" u="none" strike="noStrike" kern="1200" cap="none" spc="0" normalizeH="0" baseline="0" noProof="0" smtClean="0">
                <a:ln>
                  <a:noFill/>
                </a:ln>
                <a:solidFill>
                  <a:srgbClr val="000000"/>
                </a:solidFill>
                <a:effectLst/>
                <a:uLnTx/>
                <a:uFillTx/>
                <a:latin typeface="Times New Roman" panose="02020603050405020304" pitchFamily="18" charset="0"/>
                <a:ea typeface="Microsoft YaHei" panose="020B0503020204020204" pitchFamily="34" charset="-122"/>
                <a:cs typeface="+mn-cs"/>
              </a:rPr>
              <a:pPr marL="219075" marR="0" lvl="0" indent="-214313" algn="r" defTabSz="449263" rtl="0" eaLnBrk="1" fontAlgn="base" latinLnBrk="0" hangingPunct="1">
                <a:lnSpc>
                  <a:spcPct val="100000"/>
                </a:lnSpc>
                <a:spcBef>
                  <a:spcPct val="0"/>
                </a:spcBef>
                <a:spcAft>
                  <a:spcPct val="0"/>
                </a:spcAft>
                <a:buClrTx/>
                <a:buSzPct val="45000"/>
                <a:buFontTx/>
                <a:buNone/>
                <a:tabLst>
                  <a:tab pos="219075" algn="l"/>
                  <a:tab pos="666750" algn="l"/>
                  <a:tab pos="1116013" algn="l"/>
                  <a:tab pos="1565275" algn="l"/>
                  <a:tab pos="2014538" algn="l"/>
                  <a:tab pos="2463800" algn="l"/>
                  <a:tab pos="2913063" algn="l"/>
                  <a:tab pos="3362325" algn="l"/>
                  <a:tab pos="3811588" algn="l"/>
                  <a:tab pos="4260850" algn="l"/>
                  <a:tab pos="4710113" algn="l"/>
                  <a:tab pos="5159375" algn="l"/>
                  <a:tab pos="5608638" algn="l"/>
                  <a:tab pos="6057900" algn="l"/>
                  <a:tab pos="6507163" algn="l"/>
                  <a:tab pos="6956425" algn="l"/>
                  <a:tab pos="7405688" algn="l"/>
                  <a:tab pos="7854950" algn="l"/>
                  <a:tab pos="8304213" algn="l"/>
                  <a:tab pos="8753475" algn="l"/>
                  <a:tab pos="9202738" algn="l"/>
                </a:tabLst>
                <a:defRPr/>
              </a:pPr>
              <a:t>3</a:t>
            </a:fld>
            <a:endParaRPr kumimoji="0" lang="fr-FR" altLang="ca-ES" sz="13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mn-cs"/>
            </a:endParaRPr>
          </a:p>
        </p:txBody>
      </p:sp>
      <p:sp>
        <p:nvSpPr>
          <p:cNvPr id="9220" name="Text Box 2">
            <a:extLst>
              <a:ext uri="{FF2B5EF4-FFF2-40B4-BE49-F238E27FC236}">
                <a16:creationId xmlns:a16="http://schemas.microsoft.com/office/drawing/2014/main" id="{078A5858-8B30-4640-82FC-9B970B6086A7}"/>
              </a:ext>
            </a:extLst>
          </p:cNvPr>
          <p:cNvSpPr txBox="1">
            <a:spLocks noChangeArrowheads="1"/>
          </p:cNvSpPr>
          <p:nvPr/>
        </p:nvSpPr>
        <p:spPr bwMode="auto">
          <a:xfrm>
            <a:off x="3851275" y="9426575"/>
            <a:ext cx="2944813"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42" tIns="46195" rIns="92042" bIns="46195" anchor="b"/>
          <a:lstStyle>
            <a:lvl1pPr marL="211138" indent="-206375">
              <a:spcBef>
                <a:spcPct val="30000"/>
              </a:spcBef>
              <a:buClr>
                <a:srgbClr val="000000"/>
              </a:buClr>
              <a:buSzPct val="100000"/>
              <a:buFont typeface="Times New Roman" panose="02020603050405020304" pitchFamily="18" charset="0"/>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1200">
                <a:solidFill>
                  <a:srgbClr val="000000"/>
                </a:solidFill>
                <a:latin typeface="Times New Roman" panose="02020603050405020304" pitchFamily="18" charset="0"/>
                <a:ea typeface="MS PGothic" panose="020B0600070205080204" pitchFamily="34" charset="-128"/>
              </a:defRPr>
            </a:lvl9pPr>
          </a:lstStyle>
          <a:p>
            <a:pPr marL="211138" marR="0" lvl="0" indent="-206375" algn="r" defTabSz="449263" rtl="0" eaLnBrk="1" fontAlgn="base" latinLnBrk="0" hangingPunct="1">
              <a:lnSpc>
                <a:spcPct val="100000"/>
              </a:lnSpc>
              <a:spcBef>
                <a:spcPct val="0"/>
              </a:spcBef>
              <a:spcAft>
                <a:spcPct val="0"/>
              </a:spcAft>
              <a:buClrTx/>
              <a:buSzPct val="45000"/>
              <a:buFontTx/>
              <a:buNone/>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a:pPr>
            <a:fld id="{E28F3FCA-E5B2-4DE4-A3E2-05AA98B5F740}" type="slidenum">
              <a:rPr kumimoji="0" lang="fr-FR" altLang="ca-ES" sz="1300" b="0" i="0" u="none" strike="noStrike" kern="1200" cap="none" spc="0" normalizeH="0" baseline="0" noProof="0" smtClean="0">
                <a:ln>
                  <a:noFill/>
                </a:ln>
                <a:solidFill>
                  <a:srgbClr val="000000"/>
                </a:solidFill>
                <a:effectLst/>
                <a:uLnTx/>
                <a:uFillTx/>
                <a:latin typeface="Times New Roman" panose="02020603050405020304" pitchFamily="18" charset="0"/>
                <a:ea typeface="Microsoft YaHei" panose="020B0503020204020204" pitchFamily="34" charset="-122"/>
                <a:cs typeface="+mn-cs"/>
              </a:rPr>
              <a:pPr marL="211138" marR="0" lvl="0" indent="-206375" algn="r" defTabSz="449263" rtl="0" eaLnBrk="1" fontAlgn="base" latinLnBrk="0" hangingPunct="1">
                <a:lnSpc>
                  <a:spcPct val="100000"/>
                </a:lnSpc>
                <a:spcBef>
                  <a:spcPct val="0"/>
                </a:spcBef>
                <a:spcAft>
                  <a:spcPct val="0"/>
                </a:spcAft>
                <a:buClrTx/>
                <a:buSzPct val="45000"/>
                <a:buFontTx/>
                <a:buNone/>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a:pPr>
              <a:t>3</a:t>
            </a:fld>
            <a:endParaRPr kumimoji="0" lang="fr-FR" altLang="ca-ES" sz="13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mn-cs"/>
            </a:endParaRPr>
          </a:p>
        </p:txBody>
      </p:sp>
      <p:sp>
        <p:nvSpPr>
          <p:cNvPr id="9221" name="Text Box 3">
            <a:extLst>
              <a:ext uri="{FF2B5EF4-FFF2-40B4-BE49-F238E27FC236}">
                <a16:creationId xmlns:a16="http://schemas.microsoft.com/office/drawing/2014/main" id="{31268C75-3C1F-41A1-AEF4-C60C5852CB3E}"/>
              </a:ext>
            </a:extLst>
          </p:cNvPr>
          <p:cNvSpPr txBox="1">
            <a:spLocks noChangeArrowheads="1"/>
          </p:cNvSpPr>
          <p:nvPr/>
        </p:nvSpPr>
        <p:spPr bwMode="auto">
          <a:xfrm>
            <a:off x="3851275" y="9428163"/>
            <a:ext cx="2947988"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863" tIns="47931" rIns="95863" bIns="47931"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A5D552D2-3A3C-4950-8E90-E0205D88B529}" type="slidenum">
              <a:rPr kumimoji="0" lang="fr-FR" altLang="ca-ES" sz="1200" b="0" i="0" u="none" strike="noStrike" kern="1200" cap="none" spc="0" normalizeH="0" baseline="0" noProof="0" smtClean="0">
                <a:ln>
                  <a:noFill/>
                </a:ln>
                <a:solidFill>
                  <a:srgbClr val="23387D"/>
                </a:solidFill>
                <a:effectLst/>
                <a:uLnTx/>
                <a:uFillTx/>
                <a:latin typeface="Calibri" panose="020F0502020204030204" pitchFamily="34" charset="0"/>
                <a:ea typeface="Microsoft YaHei" panose="020B0503020204020204" pitchFamily="34" charset="-122"/>
                <a:cs typeface="+mn-cs"/>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3</a:t>
            </a:fld>
            <a:endParaRPr kumimoji="0" lang="fr-FR" altLang="ca-ES" sz="1200" b="0" i="0" u="none" strike="noStrike" kern="1200" cap="none" spc="0" normalizeH="0" baseline="0" noProof="0">
              <a:ln>
                <a:noFill/>
              </a:ln>
              <a:solidFill>
                <a:srgbClr val="23387D"/>
              </a:solidFill>
              <a:effectLst/>
              <a:uLnTx/>
              <a:uFillTx/>
              <a:latin typeface="Calibri" panose="020F0502020204030204" pitchFamily="34" charset="0"/>
              <a:ea typeface="Microsoft YaHei" panose="020B0503020204020204" pitchFamily="34" charset="-122"/>
              <a:cs typeface="+mn-cs"/>
            </a:endParaRPr>
          </a:p>
        </p:txBody>
      </p:sp>
      <p:sp>
        <p:nvSpPr>
          <p:cNvPr id="9222" name="Rectangle 4">
            <a:extLst>
              <a:ext uri="{FF2B5EF4-FFF2-40B4-BE49-F238E27FC236}">
                <a16:creationId xmlns:a16="http://schemas.microsoft.com/office/drawing/2014/main" id="{7EA0F032-35E2-4460-B494-14FDC62CC497}"/>
              </a:ext>
            </a:extLst>
          </p:cNvPr>
          <p:cNvSpPr>
            <a:spLocks noGrp="1" noRot="1" noChangeAspect="1" noChangeArrowheads="1" noTextEdit="1"/>
          </p:cNvSpPr>
          <p:nvPr>
            <p:ph type="sldImg"/>
          </p:nvPr>
        </p:nvSpPr>
        <p:spPr>
          <a:xfrm>
            <a:off x="92075" y="744538"/>
            <a:ext cx="6619875" cy="372427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23" name="Rectangle 5">
            <a:extLst>
              <a:ext uri="{FF2B5EF4-FFF2-40B4-BE49-F238E27FC236}">
                <a16:creationId xmlns:a16="http://schemas.microsoft.com/office/drawing/2014/main" id="{BF8E0106-19BE-476D-B6E4-E298316FC3E7}"/>
              </a:ext>
            </a:extLst>
          </p:cNvPr>
          <p:cNvSpPr>
            <a:spLocks noGrp="1" noChangeArrowheads="1"/>
          </p:cNvSpPr>
          <p:nvPr>
            <p:ph type="body" idx="1"/>
          </p:nvPr>
        </p:nvSpPr>
        <p:spPr>
          <a:xfrm>
            <a:off x="681038" y="4718050"/>
            <a:ext cx="54387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a-ES" altLang="ca-ES">
              <a:latin typeface="Times New Roman" panose="02020603050405020304" pitchFamily="18" charset="0"/>
            </a:endParaRPr>
          </a:p>
        </p:txBody>
      </p:sp>
    </p:spTree>
    <p:extLst>
      <p:ext uri="{BB962C8B-B14F-4D97-AF65-F5344CB8AC3E}">
        <p14:creationId xmlns:p14="http://schemas.microsoft.com/office/powerpoint/2010/main" val="1279102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Rectangle 9"/>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9052" indent="-215878">
              <a:spcBef>
                <a:spcPct val="30000"/>
              </a:spcBef>
              <a:buClr>
                <a:srgbClr val="000000"/>
              </a:buClr>
              <a:buSzPct val="100000"/>
              <a:buFont typeface="Times New Roman" panose="02020603050405020304" pitchFamily="18" charset="0"/>
              <a:tabLst>
                <a:tab pos="749223" algn="l"/>
                <a:tab pos="1500034" algn="l"/>
                <a:tab pos="2249256" algn="l"/>
                <a:tab pos="3000067"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749223" algn="l"/>
                <a:tab pos="1500034" algn="l"/>
                <a:tab pos="2249256" algn="l"/>
                <a:tab pos="3000067"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749223" algn="l"/>
                <a:tab pos="1500034" algn="l"/>
                <a:tab pos="2249256" algn="l"/>
                <a:tab pos="3000067"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749223" algn="l"/>
                <a:tab pos="1500034" algn="l"/>
                <a:tab pos="2249256" algn="l"/>
                <a:tab pos="3000067"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749223" algn="l"/>
                <a:tab pos="1500034" algn="l"/>
                <a:tab pos="2249256" algn="l"/>
                <a:tab pos="3000067" algn="l"/>
              </a:tabLst>
              <a:defRPr sz="1200">
                <a:solidFill>
                  <a:srgbClr val="000000"/>
                </a:solidFill>
                <a:latin typeface="Times New Roman" panose="02020603050405020304" pitchFamily="18" charset="0"/>
                <a:ea typeface="MS PGothic" panose="020B0600070205080204" pitchFamily="34" charset="-128"/>
              </a:defRPr>
            </a:lvl5pPr>
            <a:lvl6pPr marL="2514342" indent="-228577" defTabSz="449217" eaLnBrk="0" fontAlgn="base" hangingPunct="0">
              <a:spcBef>
                <a:spcPct val="30000"/>
              </a:spcBef>
              <a:spcAft>
                <a:spcPct val="0"/>
              </a:spcAft>
              <a:buClr>
                <a:srgbClr val="000000"/>
              </a:buClr>
              <a:buSzPct val="100000"/>
              <a:buFont typeface="Times New Roman" panose="02020603050405020304" pitchFamily="18" charset="0"/>
              <a:tabLst>
                <a:tab pos="749223" algn="l"/>
                <a:tab pos="1500034" algn="l"/>
                <a:tab pos="2249256" algn="l"/>
                <a:tab pos="3000067" algn="l"/>
              </a:tabLst>
              <a:defRPr sz="1200">
                <a:solidFill>
                  <a:srgbClr val="000000"/>
                </a:solidFill>
                <a:latin typeface="Times New Roman" panose="02020603050405020304" pitchFamily="18" charset="0"/>
                <a:ea typeface="MS PGothic" panose="020B0600070205080204" pitchFamily="34" charset="-128"/>
              </a:defRPr>
            </a:lvl6pPr>
            <a:lvl7pPr marL="2971494" indent="-228577" defTabSz="449217" eaLnBrk="0" fontAlgn="base" hangingPunct="0">
              <a:spcBef>
                <a:spcPct val="30000"/>
              </a:spcBef>
              <a:spcAft>
                <a:spcPct val="0"/>
              </a:spcAft>
              <a:buClr>
                <a:srgbClr val="000000"/>
              </a:buClr>
              <a:buSzPct val="100000"/>
              <a:buFont typeface="Times New Roman" panose="02020603050405020304" pitchFamily="18" charset="0"/>
              <a:tabLst>
                <a:tab pos="749223" algn="l"/>
                <a:tab pos="1500034" algn="l"/>
                <a:tab pos="2249256" algn="l"/>
                <a:tab pos="3000067" algn="l"/>
              </a:tabLst>
              <a:defRPr sz="1200">
                <a:solidFill>
                  <a:srgbClr val="000000"/>
                </a:solidFill>
                <a:latin typeface="Times New Roman" panose="02020603050405020304" pitchFamily="18" charset="0"/>
                <a:ea typeface="MS PGothic" panose="020B0600070205080204" pitchFamily="34" charset="-128"/>
              </a:defRPr>
            </a:lvl7pPr>
            <a:lvl8pPr marL="3428647" indent="-228577" defTabSz="449217" eaLnBrk="0" fontAlgn="base" hangingPunct="0">
              <a:spcBef>
                <a:spcPct val="30000"/>
              </a:spcBef>
              <a:spcAft>
                <a:spcPct val="0"/>
              </a:spcAft>
              <a:buClr>
                <a:srgbClr val="000000"/>
              </a:buClr>
              <a:buSzPct val="100000"/>
              <a:buFont typeface="Times New Roman" panose="02020603050405020304" pitchFamily="18" charset="0"/>
              <a:tabLst>
                <a:tab pos="749223" algn="l"/>
                <a:tab pos="1500034" algn="l"/>
                <a:tab pos="2249256" algn="l"/>
                <a:tab pos="3000067" algn="l"/>
              </a:tabLst>
              <a:defRPr sz="1200">
                <a:solidFill>
                  <a:srgbClr val="000000"/>
                </a:solidFill>
                <a:latin typeface="Times New Roman" panose="02020603050405020304" pitchFamily="18" charset="0"/>
                <a:ea typeface="MS PGothic" panose="020B0600070205080204" pitchFamily="34" charset="-128"/>
              </a:defRPr>
            </a:lvl8pPr>
            <a:lvl9pPr marL="3885801" indent="-228577" defTabSz="449217" eaLnBrk="0" fontAlgn="base" hangingPunct="0">
              <a:spcBef>
                <a:spcPct val="30000"/>
              </a:spcBef>
              <a:spcAft>
                <a:spcPct val="0"/>
              </a:spcAft>
              <a:buClr>
                <a:srgbClr val="000000"/>
              </a:buClr>
              <a:buSzPct val="100000"/>
              <a:buFont typeface="Times New Roman" panose="02020603050405020304" pitchFamily="18" charset="0"/>
              <a:tabLst>
                <a:tab pos="749223" algn="l"/>
                <a:tab pos="1500034" algn="l"/>
                <a:tab pos="2249256" algn="l"/>
                <a:tab pos="3000067" algn="l"/>
              </a:tabLst>
              <a:defRPr sz="1200">
                <a:solidFill>
                  <a:srgbClr val="000000"/>
                </a:solidFill>
                <a:latin typeface="Times New Roman" panose="02020603050405020304" pitchFamily="18" charset="0"/>
                <a:ea typeface="MS PGothic" panose="020B0600070205080204" pitchFamily="34" charset="-128"/>
              </a:defRPr>
            </a:lvl9pPr>
          </a:lstStyle>
          <a:p>
            <a:pPr defTabSz="914305">
              <a:spcBef>
                <a:spcPct val="0"/>
              </a:spcBef>
              <a:buClrTx/>
              <a:buSzPct val="45000"/>
              <a:defRPr/>
            </a:pPr>
            <a:fld id="{3CFC0F85-1C2A-471E-8E62-3C389F123F6A}" type="slidenum">
              <a:rPr lang="fr-FR" altLang="ca-ES" sz="1300"/>
              <a:pPr defTabSz="914305">
                <a:spcBef>
                  <a:spcPct val="0"/>
                </a:spcBef>
                <a:buClrTx/>
                <a:buSzPct val="45000"/>
                <a:defRPr/>
              </a:pPr>
              <a:t>16</a:t>
            </a:fld>
            <a:endParaRPr lang="fr-FR" altLang="ca-ES" sz="1300"/>
          </a:p>
        </p:txBody>
      </p:sp>
      <p:sp>
        <p:nvSpPr>
          <p:cNvPr id="104451" name="Text Box 1"/>
          <p:cNvSpPr txBox="1">
            <a:spLocks noChangeArrowheads="1"/>
          </p:cNvSpPr>
          <p:nvPr/>
        </p:nvSpPr>
        <p:spPr bwMode="auto">
          <a:xfrm>
            <a:off x="4022726" y="9723438"/>
            <a:ext cx="3076575" cy="512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8874" tIns="49623" rIns="98874" bIns="49623"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9pPr>
          </a:lstStyle>
          <a:p>
            <a:pPr algn="r" defTabSz="449217" fontAlgn="base">
              <a:spcBef>
                <a:spcPct val="0"/>
              </a:spcBef>
              <a:spcAft>
                <a:spcPct val="0"/>
              </a:spcAft>
              <a:buClrTx/>
              <a:tabLst>
                <a:tab pos="0" algn="l"/>
                <a:tab pos="447629" algn="l"/>
                <a:tab pos="896846" algn="l"/>
                <a:tab pos="1346062" algn="l"/>
                <a:tab pos="1795278" algn="l"/>
                <a:tab pos="2244494" algn="l"/>
                <a:tab pos="2693711" algn="l"/>
                <a:tab pos="3142926" algn="l"/>
                <a:tab pos="3592143" algn="l"/>
                <a:tab pos="4041359" algn="l"/>
                <a:tab pos="4490576" algn="l"/>
                <a:tab pos="4939792" algn="l"/>
                <a:tab pos="5389009" algn="l"/>
                <a:tab pos="5838225" algn="l"/>
                <a:tab pos="6287441" algn="l"/>
                <a:tab pos="6736657" algn="l"/>
                <a:tab pos="7185874" algn="l"/>
                <a:tab pos="7635090" algn="l"/>
                <a:tab pos="8084307" algn="l"/>
                <a:tab pos="8533522" algn="l"/>
                <a:tab pos="8982739" algn="l"/>
              </a:tabLst>
              <a:defRPr/>
            </a:pPr>
            <a:fld id="{51D83941-75E7-47DB-8E41-E8C09BECAEE8}" type="slidenum">
              <a:rPr lang="fr-FR" altLang="ca-ES">
                <a:latin typeface="Calibri" panose="020F0502020204030204" pitchFamily="34" charset="0"/>
                <a:cs typeface="Arial" panose="020B0604020202020204" pitchFamily="34" charset="0"/>
              </a:rPr>
              <a:pPr algn="r" defTabSz="449217" fontAlgn="base">
                <a:spcBef>
                  <a:spcPct val="0"/>
                </a:spcBef>
                <a:spcAft>
                  <a:spcPct val="0"/>
                </a:spcAft>
                <a:buClrTx/>
                <a:tabLst>
                  <a:tab pos="0" algn="l"/>
                  <a:tab pos="447629" algn="l"/>
                  <a:tab pos="896846" algn="l"/>
                  <a:tab pos="1346062" algn="l"/>
                  <a:tab pos="1795278" algn="l"/>
                  <a:tab pos="2244494" algn="l"/>
                  <a:tab pos="2693711" algn="l"/>
                  <a:tab pos="3142926" algn="l"/>
                  <a:tab pos="3592143" algn="l"/>
                  <a:tab pos="4041359" algn="l"/>
                  <a:tab pos="4490576" algn="l"/>
                  <a:tab pos="4939792" algn="l"/>
                  <a:tab pos="5389009" algn="l"/>
                  <a:tab pos="5838225" algn="l"/>
                  <a:tab pos="6287441" algn="l"/>
                  <a:tab pos="6736657" algn="l"/>
                  <a:tab pos="7185874" algn="l"/>
                  <a:tab pos="7635090" algn="l"/>
                  <a:tab pos="8084307" algn="l"/>
                  <a:tab pos="8533522" algn="l"/>
                  <a:tab pos="8982739" algn="l"/>
                </a:tabLst>
                <a:defRPr/>
              </a:pPr>
              <a:t>16</a:t>
            </a:fld>
            <a:endParaRPr lang="fr-FR" altLang="ca-ES">
              <a:latin typeface="Calibri" panose="020F0502020204030204" pitchFamily="34" charset="0"/>
              <a:cs typeface="Arial" panose="020B0604020202020204" pitchFamily="34" charset="0"/>
            </a:endParaRPr>
          </a:p>
        </p:txBody>
      </p:sp>
      <p:sp>
        <p:nvSpPr>
          <p:cNvPr id="104452" name="Rectangle 2"/>
          <p:cNvSpPr>
            <a:spLocks noGrp="1" noRot="1" noChangeAspect="1" noChangeArrowheads="1" noTextEdit="1"/>
          </p:cNvSpPr>
          <p:nvPr>
            <p:ph type="sldImg"/>
          </p:nvPr>
        </p:nvSpPr>
        <p:spPr>
          <a:xfrm>
            <a:off x="141288" y="768350"/>
            <a:ext cx="6821487" cy="383857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4453" name="Rectangle 3"/>
          <p:cNvSpPr>
            <a:spLocks noGrp="1" noChangeArrowheads="1"/>
          </p:cNvSpPr>
          <p:nvPr>
            <p:ph type="body" idx="1"/>
          </p:nvPr>
        </p:nvSpPr>
        <p:spPr>
          <a:xfrm>
            <a:off x="709614" y="4864101"/>
            <a:ext cx="5681662" cy="4606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a-ES" altLang="ca-ES">
              <a:latin typeface="Times New Roman" panose="02020603050405020304" pitchFamily="18" charset="0"/>
            </a:endParaRPr>
          </a:p>
        </p:txBody>
      </p:sp>
    </p:spTree>
    <p:extLst>
      <p:ext uri="{BB962C8B-B14F-4D97-AF65-F5344CB8AC3E}">
        <p14:creationId xmlns:p14="http://schemas.microsoft.com/office/powerpoint/2010/main" val="1581059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Rectangle 9"/>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9052" indent="-215878">
              <a:spcBef>
                <a:spcPct val="30000"/>
              </a:spcBef>
              <a:buClr>
                <a:srgbClr val="000000"/>
              </a:buClr>
              <a:buSzPct val="100000"/>
              <a:buFont typeface="Times New Roman" panose="02020603050405020304" pitchFamily="18" charset="0"/>
              <a:tabLst>
                <a:tab pos="749223" algn="l"/>
                <a:tab pos="1500034" algn="l"/>
                <a:tab pos="2249256" algn="l"/>
                <a:tab pos="3000067"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749223" algn="l"/>
                <a:tab pos="1500034" algn="l"/>
                <a:tab pos="2249256" algn="l"/>
                <a:tab pos="3000067"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749223" algn="l"/>
                <a:tab pos="1500034" algn="l"/>
                <a:tab pos="2249256" algn="l"/>
                <a:tab pos="3000067"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749223" algn="l"/>
                <a:tab pos="1500034" algn="l"/>
                <a:tab pos="2249256" algn="l"/>
                <a:tab pos="3000067"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749223" algn="l"/>
                <a:tab pos="1500034" algn="l"/>
                <a:tab pos="2249256" algn="l"/>
                <a:tab pos="3000067" algn="l"/>
              </a:tabLst>
              <a:defRPr sz="1200">
                <a:solidFill>
                  <a:srgbClr val="000000"/>
                </a:solidFill>
                <a:latin typeface="Times New Roman" panose="02020603050405020304" pitchFamily="18" charset="0"/>
                <a:ea typeface="MS PGothic" panose="020B0600070205080204" pitchFamily="34" charset="-128"/>
              </a:defRPr>
            </a:lvl5pPr>
            <a:lvl6pPr marL="2514342" indent="-228577" defTabSz="449217" eaLnBrk="0" fontAlgn="base" hangingPunct="0">
              <a:spcBef>
                <a:spcPct val="30000"/>
              </a:spcBef>
              <a:spcAft>
                <a:spcPct val="0"/>
              </a:spcAft>
              <a:buClr>
                <a:srgbClr val="000000"/>
              </a:buClr>
              <a:buSzPct val="100000"/>
              <a:buFont typeface="Times New Roman" panose="02020603050405020304" pitchFamily="18" charset="0"/>
              <a:tabLst>
                <a:tab pos="749223" algn="l"/>
                <a:tab pos="1500034" algn="l"/>
                <a:tab pos="2249256" algn="l"/>
                <a:tab pos="3000067" algn="l"/>
              </a:tabLst>
              <a:defRPr sz="1200">
                <a:solidFill>
                  <a:srgbClr val="000000"/>
                </a:solidFill>
                <a:latin typeface="Times New Roman" panose="02020603050405020304" pitchFamily="18" charset="0"/>
                <a:ea typeface="MS PGothic" panose="020B0600070205080204" pitchFamily="34" charset="-128"/>
              </a:defRPr>
            </a:lvl6pPr>
            <a:lvl7pPr marL="2971494" indent="-228577" defTabSz="449217" eaLnBrk="0" fontAlgn="base" hangingPunct="0">
              <a:spcBef>
                <a:spcPct val="30000"/>
              </a:spcBef>
              <a:spcAft>
                <a:spcPct val="0"/>
              </a:spcAft>
              <a:buClr>
                <a:srgbClr val="000000"/>
              </a:buClr>
              <a:buSzPct val="100000"/>
              <a:buFont typeface="Times New Roman" panose="02020603050405020304" pitchFamily="18" charset="0"/>
              <a:tabLst>
                <a:tab pos="749223" algn="l"/>
                <a:tab pos="1500034" algn="l"/>
                <a:tab pos="2249256" algn="l"/>
                <a:tab pos="3000067" algn="l"/>
              </a:tabLst>
              <a:defRPr sz="1200">
                <a:solidFill>
                  <a:srgbClr val="000000"/>
                </a:solidFill>
                <a:latin typeface="Times New Roman" panose="02020603050405020304" pitchFamily="18" charset="0"/>
                <a:ea typeface="MS PGothic" panose="020B0600070205080204" pitchFamily="34" charset="-128"/>
              </a:defRPr>
            </a:lvl7pPr>
            <a:lvl8pPr marL="3428647" indent="-228577" defTabSz="449217" eaLnBrk="0" fontAlgn="base" hangingPunct="0">
              <a:spcBef>
                <a:spcPct val="30000"/>
              </a:spcBef>
              <a:spcAft>
                <a:spcPct val="0"/>
              </a:spcAft>
              <a:buClr>
                <a:srgbClr val="000000"/>
              </a:buClr>
              <a:buSzPct val="100000"/>
              <a:buFont typeface="Times New Roman" panose="02020603050405020304" pitchFamily="18" charset="0"/>
              <a:tabLst>
                <a:tab pos="749223" algn="l"/>
                <a:tab pos="1500034" algn="l"/>
                <a:tab pos="2249256" algn="l"/>
                <a:tab pos="3000067" algn="l"/>
              </a:tabLst>
              <a:defRPr sz="1200">
                <a:solidFill>
                  <a:srgbClr val="000000"/>
                </a:solidFill>
                <a:latin typeface="Times New Roman" panose="02020603050405020304" pitchFamily="18" charset="0"/>
                <a:ea typeface="MS PGothic" panose="020B0600070205080204" pitchFamily="34" charset="-128"/>
              </a:defRPr>
            </a:lvl8pPr>
            <a:lvl9pPr marL="3885801" indent="-228577" defTabSz="449217" eaLnBrk="0" fontAlgn="base" hangingPunct="0">
              <a:spcBef>
                <a:spcPct val="30000"/>
              </a:spcBef>
              <a:spcAft>
                <a:spcPct val="0"/>
              </a:spcAft>
              <a:buClr>
                <a:srgbClr val="000000"/>
              </a:buClr>
              <a:buSzPct val="100000"/>
              <a:buFont typeface="Times New Roman" panose="02020603050405020304" pitchFamily="18" charset="0"/>
              <a:tabLst>
                <a:tab pos="749223" algn="l"/>
                <a:tab pos="1500034" algn="l"/>
                <a:tab pos="2249256" algn="l"/>
                <a:tab pos="3000067" algn="l"/>
              </a:tabLst>
              <a:defRPr sz="1200">
                <a:solidFill>
                  <a:srgbClr val="000000"/>
                </a:solidFill>
                <a:latin typeface="Times New Roman" panose="02020603050405020304" pitchFamily="18" charset="0"/>
                <a:ea typeface="MS PGothic" panose="020B0600070205080204" pitchFamily="34" charset="-128"/>
              </a:defRPr>
            </a:lvl9pPr>
          </a:lstStyle>
          <a:p>
            <a:pPr defTabSz="914305">
              <a:spcBef>
                <a:spcPct val="0"/>
              </a:spcBef>
              <a:buClrTx/>
              <a:buSzPct val="45000"/>
              <a:defRPr/>
            </a:pPr>
            <a:fld id="{3CFC0F85-1C2A-471E-8E62-3C389F123F6A}" type="slidenum">
              <a:rPr lang="fr-FR" altLang="ca-ES" sz="1300"/>
              <a:pPr defTabSz="914305">
                <a:spcBef>
                  <a:spcPct val="0"/>
                </a:spcBef>
                <a:buClrTx/>
                <a:buSzPct val="45000"/>
                <a:defRPr/>
              </a:pPr>
              <a:t>17</a:t>
            </a:fld>
            <a:endParaRPr lang="fr-FR" altLang="ca-ES" sz="1300"/>
          </a:p>
        </p:txBody>
      </p:sp>
      <p:sp>
        <p:nvSpPr>
          <p:cNvPr id="104451" name="Text Box 1"/>
          <p:cNvSpPr txBox="1">
            <a:spLocks noChangeArrowheads="1"/>
          </p:cNvSpPr>
          <p:nvPr/>
        </p:nvSpPr>
        <p:spPr bwMode="auto">
          <a:xfrm>
            <a:off x="4022726" y="9723438"/>
            <a:ext cx="3076575" cy="512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8874" tIns="49623" rIns="98874" bIns="49623"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9pPr>
          </a:lstStyle>
          <a:p>
            <a:pPr algn="r" defTabSz="449217" fontAlgn="base">
              <a:spcBef>
                <a:spcPct val="0"/>
              </a:spcBef>
              <a:spcAft>
                <a:spcPct val="0"/>
              </a:spcAft>
              <a:buClrTx/>
              <a:tabLst>
                <a:tab pos="0" algn="l"/>
                <a:tab pos="447629" algn="l"/>
                <a:tab pos="896846" algn="l"/>
                <a:tab pos="1346062" algn="l"/>
                <a:tab pos="1795278" algn="l"/>
                <a:tab pos="2244494" algn="l"/>
                <a:tab pos="2693711" algn="l"/>
                <a:tab pos="3142926" algn="l"/>
                <a:tab pos="3592143" algn="l"/>
                <a:tab pos="4041359" algn="l"/>
                <a:tab pos="4490576" algn="l"/>
                <a:tab pos="4939792" algn="l"/>
                <a:tab pos="5389009" algn="l"/>
                <a:tab pos="5838225" algn="l"/>
                <a:tab pos="6287441" algn="l"/>
                <a:tab pos="6736657" algn="l"/>
                <a:tab pos="7185874" algn="l"/>
                <a:tab pos="7635090" algn="l"/>
                <a:tab pos="8084307" algn="l"/>
                <a:tab pos="8533522" algn="l"/>
                <a:tab pos="8982739" algn="l"/>
              </a:tabLst>
              <a:defRPr/>
            </a:pPr>
            <a:fld id="{51D83941-75E7-47DB-8E41-E8C09BECAEE8}" type="slidenum">
              <a:rPr lang="fr-FR" altLang="ca-ES">
                <a:latin typeface="Calibri" panose="020F0502020204030204" pitchFamily="34" charset="0"/>
                <a:cs typeface="Arial" panose="020B0604020202020204" pitchFamily="34" charset="0"/>
              </a:rPr>
              <a:pPr algn="r" defTabSz="449217" fontAlgn="base">
                <a:spcBef>
                  <a:spcPct val="0"/>
                </a:spcBef>
                <a:spcAft>
                  <a:spcPct val="0"/>
                </a:spcAft>
                <a:buClrTx/>
                <a:tabLst>
                  <a:tab pos="0" algn="l"/>
                  <a:tab pos="447629" algn="l"/>
                  <a:tab pos="896846" algn="l"/>
                  <a:tab pos="1346062" algn="l"/>
                  <a:tab pos="1795278" algn="l"/>
                  <a:tab pos="2244494" algn="l"/>
                  <a:tab pos="2693711" algn="l"/>
                  <a:tab pos="3142926" algn="l"/>
                  <a:tab pos="3592143" algn="l"/>
                  <a:tab pos="4041359" algn="l"/>
                  <a:tab pos="4490576" algn="l"/>
                  <a:tab pos="4939792" algn="l"/>
                  <a:tab pos="5389009" algn="l"/>
                  <a:tab pos="5838225" algn="l"/>
                  <a:tab pos="6287441" algn="l"/>
                  <a:tab pos="6736657" algn="l"/>
                  <a:tab pos="7185874" algn="l"/>
                  <a:tab pos="7635090" algn="l"/>
                  <a:tab pos="8084307" algn="l"/>
                  <a:tab pos="8533522" algn="l"/>
                  <a:tab pos="8982739" algn="l"/>
                </a:tabLst>
                <a:defRPr/>
              </a:pPr>
              <a:t>17</a:t>
            </a:fld>
            <a:endParaRPr lang="fr-FR" altLang="ca-ES">
              <a:latin typeface="Calibri" panose="020F0502020204030204" pitchFamily="34" charset="0"/>
              <a:cs typeface="Arial" panose="020B0604020202020204" pitchFamily="34" charset="0"/>
            </a:endParaRPr>
          </a:p>
        </p:txBody>
      </p:sp>
      <p:sp>
        <p:nvSpPr>
          <p:cNvPr id="104452" name="Rectangle 2"/>
          <p:cNvSpPr>
            <a:spLocks noGrp="1" noRot="1" noChangeAspect="1" noChangeArrowheads="1" noTextEdit="1"/>
          </p:cNvSpPr>
          <p:nvPr>
            <p:ph type="sldImg"/>
          </p:nvPr>
        </p:nvSpPr>
        <p:spPr>
          <a:xfrm>
            <a:off x="141288" y="768350"/>
            <a:ext cx="6821487" cy="383857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4453" name="Rectangle 3"/>
          <p:cNvSpPr>
            <a:spLocks noGrp="1" noChangeArrowheads="1"/>
          </p:cNvSpPr>
          <p:nvPr>
            <p:ph type="body" idx="1"/>
          </p:nvPr>
        </p:nvSpPr>
        <p:spPr>
          <a:xfrm>
            <a:off x="709614" y="4864101"/>
            <a:ext cx="5681662" cy="4606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a-ES" altLang="ca-ES">
              <a:latin typeface="Times New Roman" panose="02020603050405020304" pitchFamily="18" charset="0"/>
            </a:endParaRPr>
          </a:p>
        </p:txBody>
      </p:sp>
    </p:spTree>
    <p:extLst>
      <p:ext uri="{BB962C8B-B14F-4D97-AF65-F5344CB8AC3E}">
        <p14:creationId xmlns:p14="http://schemas.microsoft.com/office/powerpoint/2010/main" val="3677434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10">
            <a:extLst>
              <a:ext uri="{FF2B5EF4-FFF2-40B4-BE49-F238E27FC236}">
                <a16:creationId xmlns:a16="http://schemas.microsoft.com/office/drawing/2014/main" id="{39862DDD-8A68-4549-BBF9-8402FE70B5F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09550" indent="-204788">
              <a:spcBef>
                <a:spcPct val="30000"/>
              </a:spcBef>
              <a:buClr>
                <a:srgbClr val="000000"/>
              </a:buClr>
              <a:buSzPct val="100000"/>
              <a:buFont typeface="Times New Roman" panose="02020603050405020304" pitchFamily="18" charset="0"/>
              <a:tabLst>
                <a:tab pos="695325" algn="l"/>
                <a:tab pos="1392238" algn="l"/>
                <a:tab pos="2092325" algn="l"/>
                <a:tab pos="2790825"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695325" algn="l"/>
                <a:tab pos="1392238" algn="l"/>
                <a:tab pos="2092325" algn="l"/>
                <a:tab pos="2790825"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695325" algn="l"/>
                <a:tab pos="1392238" algn="l"/>
                <a:tab pos="2092325" algn="l"/>
                <a:tab pos="2790825"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695325" algn="l"/>
                <a:tab pos="1392238" algn="l"/>
                <a:tab pos="2092325" algn="l"/>
                <a:tab pos="2790825"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695325" algn="l"/>
                <a:tab pos="1392238" algn="l"/>
                <a:tab pos="2092325" algn="l"/>
                <a:tab pos="2790825"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695325" algn="l"/>
                <a:tab pos="1392238" algn="l"/>
                <a:tab pos="2092325" algn="l"/>
                <a:tab pos="2790825"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695325" algn="l"/>
                <a:tab pos="1392238" algn="l"/>
                <a:tab pos="2092325" algn="l"/>
                <a:tab pos="2790825"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695325" algn="l"/>
                <a:tab pos="1392238" algn="l"/>
                <a:tab pos="2092325" algn="l"/>
                <a:tab pos="2790825"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695325" algn="l"/>
                <a:tab pos="1392238" algn="l"/>
                <a:tab pos="2092325" algn="l"/>
                <a:tab pos="2790825" algn="l"/>
              </a:tabLst>
              <a:defRPr sz="1200">
                <a:solidFill>
                  <a:srgbClr val="000000"/>
                </a:solidFill>
                <a:latin typeface="Times New Roman" panose="02020603050405020304" pitchFamily="18" charset="0"/>
                <a:ea typeface="MS PGothic" panose="020B0600070205080204" pitchFamily="34" charset="-128"/>
              </a:defRPr>
            </a:lvl9pPr>
          </a:lstStyle>
          <a:p>
            <a:pPr marL="209550" marR="0" lvl="0" indent="-204788" algn="r" defTabSz="449263" rtl="0" eaLnBrk="1" fontAlgn="base" latinLnBrk="0" hangingPunct="1">
              <a:lnSpc>
                <a:spcPct val="100000"/>
              </a:lnSpc>
              <a:spcBef>
                <a:spcPct val="0"/>
              </a:spcBef>
              <a:spcAft>
                <a:spcPct val="0"/>
              </a:spcAft>
              <a:buClrTx/>
              <a:buSzPct val="45000"/>
              <a:buFontTx/>
              <a:buNone/>
              <a:tabLst>
                <a:tab pos="695325" algn="l"/>
                <a:tab pos="1392238" algn="l"/>
                <a:tab pos="2092325" algn="l"/>
                <a:tab pos="2790825" algn="l"/>
              </a:tabLst>
              <a:defRPr/>
            </a:pPr>
            <a:fld id="{CA015162-39E6-4299-9417-D09CB3BA1498}" type="slidenum">
              <a:rPr kumimoji="0" lang="fr-FR" altLang="ca-ES" sz="1300" b="0" i="0" u="none" strike="noStrike" kern="1200" cap="none" spc="0" normalizeH="0" baseline="0" noProof="0" smtClean="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rPr>
              <a:pPr marL="209550" marR="0" lvl="0" indent="-204788" algn="r" defTabSz="449263" rtl="0" eaLnBrk="1" fontAlgn="base" latinLnBrk="0" hangingPunct="1">
                <a:lnSpc>
                  <a:spcPct val="100000"/>
                </a:lnSpc>
                <a:spcBef>
                  <a:spcPct val="0"/>
                </a:spcBef>
                <a:spcAft>
                  <a:spcPct val="0"/>
                </a:spcAft>
                <a:buClrTx/>
                <a:buSzPct val="45000"/>
                <a:buFontTx/>
                <a:buNone/>
                <a:tabLst>
                  <a:tab pos="695325" algn="l"/>
                  <a:tab pos="1392238" algn="l"/>
                  <a:tab pos="2092325" algn="l"/>
                  <a:tab pos="2790825" algn="l"/>
                </a:tabLst>
                <a:defRPr/>
              </a:pPr>
              <a:t>18</a:t>
            </a:fld>
            <a:endParaRPr kumimoji="0" lang="fr-FR" altLang="ca-ES" sz="1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15363" name="Text Box 1">
            <a:extLst>
              <a:ext uri="{FF2B5EF4-FFF2-40B4-BE49-F238E27FC236}">
                <a16:creationId xmlns:a16="http://schemas.microsoft.com/office/drawing/2014/main" id="{FC0EB379-DC46-4C61-86F2-8ED9A6EF6FFA}"/>
              </a:ext>
            </a:extLst>
          </p:cNvPr>
          <p:cNvSpPr txBox="1">
            <a:spLocks noChangeArrowheads="1"/>
          </p:cNvSpPr>
          <p:nvPr/>
        </p:nvSpPr>
        <p:spPr bwMode="auto">
          <a:xfrm>
            <a:off x="3851275" y="9426575"/>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34" tIns="46191" rIns="92034" bIns="46191" anchor="b"/>
          <a:lstStyle>
            <a:lvl1pPr marL="219075" indent="-214313">
              <a:spcBef>
                <a:spcPct val="30000"/>
              </a:spcBef>
              <a:buClr>
                <a:srgbClr val="000000"/>
              </a:buClr>
              <a:buSzPct val="100000"/>
              <a:buFont typeface="Times New Roman" panose="02020603050405020304" pitchFamily="18" charset="0"/>
              <a:tabLst>
                <a:tab pos="219075" algn="l"/>
                <a:tab pos="666750" algn="l"/>
                <a:tab pos="1116013" algn="l"/>
                <a:tab pos="1565275" algn="l"/>
                <a:tab pos="2014538" algn="l"/>
                <a:tab pos="2463800" algn="l"/>
                <a:tab pos="2913063" algn="l"/>
                <a:tab pos="3362325" algn="l"/>
                <a:tab pos="3811588" algn="l"/>
                <a:tab pos="4260850" algn="l"/>
                <a:tab pos="4710113" algn="l"/>
                <a:tab pos="5159375" algn="l"/>
                <a:tab pos="5608638" algn="l"/>
                <a:tab pos="6057900" algn="l"/>
                <a:tab pos="6507163" algn="l"/>
                <a:tab pos="6956425" algn="l"/>
                <a:tab pos="7405688" algn="l"/>
                <a:tab pos="7854950" algn="l"/>
                <a:tab pos="8304213" algn="l"/>
                <a:tab pos="8753475" algn="l"/>
                <a:tab pos="9202738"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219075" algn="l"/>
                <a:tab pos="666750" algn="l"/>
                <a:tab pos="1116013" algn="l"/>
                <a:tab pos="1565275" algn="l"/>
                <a:tab pos="2014538" algn="l"/>
                <a:tab pos="2463800" algn="l"/>
                <a:tab pos="2913063" algn="l"/>
                <a:tab pos="3362325" algn="l"/>
                <a:tab pos="3811588" algn="l"/>
                <a:tab pos="4260850" algn="l"/>
                <a:tab pos="4710113" algn="l"/>
                <a:tab pos="5159375" algn="l"/>
                <a:tab pos="5608638" algn="l"/>
                <a:tab pos="6057900" algn="l"/>
                <a:tab pos="6507163" algn="l"/>
                <a:tab pos="6956425" algn="l"/>
                <a:tab pos="7405688" algn="l"/>
                <a:tab pos="7854950" algn="l"/>
                <a:tab pos="8304213" algn="l"/>
                <a:tab pos="8753475" algn="l"/>
                <a:tab pos="9202738"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219075" algn="l"/>
                <a:tab pos="666750" algn="l"/>
                <a:tab pos="1116013" algn="l"/>
                <a:tab pos="1565275" algn="l"/>
                <a:tab pos="2014538" algn="l"/>
                <a:tab pos="2463800" algn="l"/>
                <a:tab pos="2913063" algn="l"/>
                <a:tab pos="3362325" algn="l"/>
                <a:tab pos="3811588" algn="l"/>
                <a:tab pos="4260850" algn="l"/>
                <a:tab pos="4710113" algn="l"/>
                <a:tab pos="5159375" algn="l"/>
                <a:tab pos="5608638" algn="l"/>
                <a:tab pos="6057900" algn="l"/>
                <a:tab pos="6507163" algn="l"/>
                <a:tab pos="6956425" algn="l"/>
                <a:tab pos="7405688" algn="l"/>
                <a:tab pos="7854950" algn="l"/>
                <a:tab pos="8304213" algn="l"/>
                <a:tab pos="8753475" algn="l"/>
                <a:tab pos="9202738"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219075" algn="l"/>
                <a:tab pos="666750" algn="l"/>
                <a:tab pos="1116013" algn="l"/>
                <a:tab pos="1565275" algn="l"/>
                <a:tab pos="2014538" algn="l"/>
                <a:tab pos="2463800" algn="l"/>
                <a:tab pos="2913063" algn="l"/>
                <a:tab pos="3362325" algn="l"/>
                <a:tab pos="3811588" algn="l"/>
                <a:tab pos="4260850" algn="l"/>
                <a:tab pos="4710113" algn="l"/>
                <a:tab pos="5159375" algn="l"/>
                <a:tab pos="5608638" algn="l"/>
                <a:tab pos="6057900" algn="l"/>
                <a:tab pos="6507163" algn="l"/>
                <a:tab pos="6956425" algn="l"/>
                <a:tab pos="7405688" algn="l"/>
                <a:tab pos="7854950" algn="l"/>
                <a:tab pos="8304213" algn="l"/>
                <a:tab pos="8753475" algn="l"/>
                <a:tab pos="9202738"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219075" algn="l"/>
                <a:tab pos="666750" algn="l"/>
                <a:tab pos="1116013" algn="l"/>
                <a:tab pos="1565275" algn="l"/>
                <a:tab pos="2014538" algn="l"/>
                <a:tab pos="2463800" algn="l"/>
                <a:tab pos="2913063" algn="l"/>
                <a:tab pos="3362325" algn="l"/>
                <a:tab pos="3811588" algn="l"/>
                <a:tab pos="4260850" algn="l"/>
                <a:tab pos="4710113" algn="l"/>
                <a:tab pos="5159375" algn="l"/>
                <a:tab pos="5608638" algn="l"/>
                <a:tab pos="6057900" algn="l"/>
                <a:tab pos="6507163" algn="l"/>
                <a:tab pos="6956425" algn="l"/>
                <a:tab pos="7405688" algn="l"/>
                <a:tab pos="7854950" algn="l"/>
                <a:tab pos="8304213" algn="l"/>
                <a:tab pos="8753475" algn="l"/>
                <a:tab pos="9202738"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219075" algn="l"/>
                <a:tab pos="666750" algn="l"/>
                <a:tab pos="1116013" algn="l"/>
                <a:tab pos="1565275" algn="l"/>
                <a:tab pos="2014538" algn="l"/>
                <a:tab pos="2463800" algn="l"/>
                <a:tab pos="2913063" algn="l"/>
                <a:tab pos="3362325" algn="l"/>
                <a:tab pos="3811588" algn="l"/>
                <a:tab pos="4260850" algn="l"/>
                <a:tab pos="4710113" algn="l"/>
                <a:tab pos="5159375" algn="l"/>
                <a:tab pos="5608638" algn="l"/>
                <a:tab pos="6057900" algn="l"/>
                <a:tab pos="6507163" algn="l"/>
                <a:tab pos="6956425" algn="l"/>
                <a:tab pos="7405688" algn="l"/>
                <a:tab pos="7854950" algn="l"/>
                <a:tab pos="8304213" algn="l"/>
                <a:tab pos="8753475" algn="l"/>
                <a:tab pos="9202738"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219075" algn="l"/>
                <a:tab pos="666750" algn="l"/>
                <a:tab pos="1116013" algn="l"/>
                <a:tab pos="1565275" algn="l"/>
                <a:tab pos="2014538" algn="l"/>
                <a:tab pos="2463800" algn="l"/>
                <a:tab pos="2913063" algn="l"/>
                <a:tab pos="3362325" algn="l"/>
                <a:tab pos="3811588" algn="l"/>
                <a:tab pos="4260850" algn="l"/>
                <a:tab pos="4710113" algn="l"/>
                <a:tab pos="5159375" algn="l"/>
                <a:tab pos="5608638" algn="l"/>
                <a:tab pos="6057900" algn="l"/>
                <a:tab pos="6507163" algn="l"/>
                <a:tab pos="6956425" algn="l"/>
                <a:tab pos="7405688" algn="l"/>
                <a:tab pos="7854950" algn="l"/>
                <a:tab pos="8304213" algn="l"/>
                <a:tab pos="8753475" algn="l"/>
                <a:tab pos="9202738"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219075" algn="l"/>
                <a:tab pos="666750" algn="l"/>
                <a:tab pos="1116013" algn="l"/>
                <a:tab pos="1565275" algn="l"/>
                <a:tab pos="2014538" algn="l"/>
                <a:tab pos="2463800" algn="l"/>
                <a:tab pos="2913063" algn="l"/>
                <a:tab pos="3362325" algn="l"/>
                <a:tab pos="3811588" algn="l"/>
                <a:tab pos="4260850" algn="l"/>
                <a:tab pos="4710113" algn="l"/>
                <a:tab pos="5159375" algn="l"/>
                <a:tab pos="5608638" algn="l"/>
                <a:tab pos="6057900" algn="l"/>
                <a:tab pos="6507163" algn="l"/>
                <a:tab pos="6956425" algn="l"/>
                <a:tab pos="7405688" algn="l"/>
                <a:tab pos="7854950" algn="l"/>
                <a:tab pos="8304213" algn="l"/>
                <a:tab pos="8753475" algn="l"/>
                <a:tab pos="9202738"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219075" algn="l"/>
                <a:tab pos="666750" algn="l"/>
                <a:tab pos="1116013" algn="l"/>
                <a:tab pos="1565275" algn="l"/>
                <a:tab pos="2014538" algn="l"/>
                <a:tab pos="2463800" algn="l"/>
                <a:tab pos="2913063" algn="l"/>
                <a:tab pos="3362325" algn="l"/>
                <a:tab pos="3811588" algn="l"/>
                <a:tab pos="4260850" algn="l"/>
                <a:tab pos="4710113" algn="l"/>
                <a:tab pos="5159375" algn="l"/>
                <a:tab pos="5608638" algn="l"/>
                <a:tab pos="6057900" algn="l"/>
                <a:tab pos="6507163" algn="l"/>
                <a:tab pos="6956425" algn="l"/>
                <a:tab pos="7405688" algn="l"/>
                <a:tab pos="7854950" algn="l"/>
                <a:tab pos="8304213" algn="l"/>
                <a:tab pos="8753475" algn="l"/>
                <a:tab pos="9202738" algn="l"/>
              </a:tabLst>
              <a:defRPr sz="1200">
                <a:solidFill>
                  <a:srgbClr val="000000"/>
                </a:solidFill>
                <a:latin typeface="Times New Roman" panose="02020603050405020304" pitchFamily="18" charset="0"/>
                <a:ea typeface="MS PGothic" panose="020B0600070205080204" pitchFamily="34" charset="-128"/>
              </a:defRPr>
            </a:lvl9pPr>
          </a:lstStyle>
          <a:p>
            <a:pPr marL="219075" marR="0" lvl="0" indent="-214313" algn="r" defTabSz="449263" rtl="0" eaLnBrk="1" fontAlgn="base" latinLnBrk="0" hangingPunct="1">
              <a:lnSpc>
                <a:spcPct val="100000"/>
              </a:lnSpc>
              <a:spcBef>
                <a:spcPct val="0"/>
              </a:spcBef>
              <a:spcAft>
                <a:spcPct val="0"/>
              </a:spcAft>
              <a:buClrTx/>
              <a:buSzPct val="45000"/>
              <a:buFontTx/>
              <a:buNone/>
              <a:tabLst>
                <a:tab pos="219075" algn="l"/>
                <a:tab pos="666750" algn="l"/>
                <a:tab pos="1116013" algn="l"/>
                <a:tab pos="1565275" algn="l"/>
                <a:tab pos="2014538" algn="l"/>
                <a:tab pos="2463800" algn="l"/>
                <a:tab pos="2913063" algn="l"/>
                <a:tab pos="3362325" algn="l"/>
                <a:tab pos="3811588" algn="l"/>
                <a:tab pos="4260850" algn="l"/>
                <a:tab pos="4710113" algn="l"/>
                <a:tab pos="5159375" algn="l"/>
                <a:tab pos="5608638" algn="l"/>
                <a:tab pos="6057900" algn="l"/>
                <a:tab pos="6507163" algn="l"/>
                <a:tab pos="6956425" algn="l"/>
                <a:tab pos="7405688" algn="l"/>
                <a:tab pos="7854950" algn="l"/>
                <a:tab pos="8304213" algn="l"/>
                <a:tab pos="8753475" algn="l"/>
                <a:tab pos="9202738" algn="l"/>
              </a:tabLst>
              <a:defRPr/>
            </a:pPr>
            <a:fld id="{D4E8C667-889E-485E-A67A-CD787C98F10F}" type="slidenum">
              <a:rPr kumimoji="0" lang="fr-FR" altLang="ca-ES" sz="1300" b="0" i="0" u="none" strike="noStrike" kern="1200" cap="none" spc="0" normalizeH="0" baseline="0" noProof="0" smtClean="0">
                <a:ln>
                  <a:noFill/>
                </a:ln>
                <a:solidFill>
                  <a:srgbClr val="000000"/>
                </a:solidFill>
                <a:effectLst/>
                <a:uLnTx/>
                <a:uFillTx/>
                <a:latin typeface="Times New Roman" panose="02020603050405020304" pitchFamily="18" charset="0"/>
                <a:ea typeface="Microsoft YaHei" panose="020B0503020204020204" pitchFamily="34" charset="-122"/>
                <a:cs typeface="+mn-cs"/>
              </a:rPr>
              <a:pPr marL="219075" marR="0" lvl="0" indent="-214313" algn="r" defTabSz="449263" rtl="0" eaLnBrk="1" fontAlgn="base" latinLnBrk="0" hangingPunct="1">
                <a:lnSpc>
                  <a:spcPct val="100000"/>
                </a:lnSpc>
                <a:spcBef>
                  <a:spcPct val="0"/>
                </a:spcBef>
                <a:spcAft>
                  <a:spcPct val="0"/>
                </a:spcAft>
                <a:buClrTx/>
                <a:buSzPct val="45000"/>
                <a:buFontTx/>
                <a:buNone/>
                <a:tabLst>
                  <a:tab pos="219075" algn="l"/>
                  <a:tab pos="666750" algn="l"/>
                  <a:tab pos="1116013" algn="l"/>
                  <a:tab pos="1565275" algn="l"/>
                  <a:tab pos="2014538" algn="l"/>
                  <a:tab pos="2463800" algn="l"/>
                  <a:tab pos="2913063" algn="l"/>
                  <a:tab pos="3362325" algn="l"/>
                  <a:tab pos="3811588" algn="l"/>
                  <a:tab pos="4260850" algn="l"/>
                  <a:tab pos="4710113" algn="l"/>
                  <a:tab pos="5159375" algn="l"/>
                  <a:tab pos="5608638" algn="l"/>
                  <a:tab pos="6057900" algn="l"/>
                  <a:tab pos="6507163" algn="l"/>
                  <a:tab pos="6956425" algn="l"/>
                  <a:tab pos="7405688" algn="l"/>
                  <a:tab pos="7854950" algn="l"/>
                  <a:tab pos="8304213" algn="l"/>
                  <a:tab pos="8753475" algn="l"/>
                  <a:tab pos="9202738" algn="l"/>
                </a:tabLst>
                <a:defRPr/>
              </a:pPr>
              <a:t>18</a:t>
            </a:fld>
            <a:endParaRPr kumimoji="0" lang="fr-FR" altLang="ca-ES" sz="13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mn-cs"/>
            </a:endParaRPr>
          </a:p>
        </p:txBody>
      </p:sp>
      <p:sp>
        <p:nvSpPr>
          <p:cNvPr id="15364" name="Text Box 2">
            <a:extLst>
              <a:ext uri="{FF2B5EF4-FFF2-40B4-BE49-F238E27FC236}">
                <a16:creationId xmlns:a16="http://schemas.microsoft.com/office/drawing/2014/main" id="{C970109E-3BB1-45DD-9696-CC37AD03B969}"/>
              </a:ext>
            </a:extLst>
          </p:cNvPr>
          <p:cNvSpPr txBox="1">
            <a:spLocks noChangeArrowheads="1"/>
          </p:cNvSpPr>
          <p:nvPr/>
        </p:nvSpPr>
        <p:spPr bwMode="auto">
          <a:xfrm>
            <a:off x="3851275" y="9426575"/>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34" tIns="46191" rIns="92034" bIns="46191" anchor="b"/>
          <a:lstStyle>
            <a:lvl1pPr marL="211138" indent="-206375">
              <a:spcBef>
                <a:spcPct val="30000"/>
              </a:spcBef>
              <a:buClr>
                <a:srgbClr val="000000"/>
              </a:buClr>
              <a:buSzPct val="100000"/>
              <a:buFont typeface="Times New Roman" panose="02020603050405020304" pitchFamily="18" charset="0"/>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1200">
                <a:solidFill>
                  <a:srgbClr val="000000"/>
                </a:solidFill>
                <a:latin typeface="Times New Roman" panose="02020603050405020304" pitchFamily="18" charset="0"/>
                <a:ea typeface="MS PGothic" panose="020B0600070205080204" pitchFamily="34" charset="-128"/>
              </a:defRPr>
            </a:lvl9pPr>
          </a:lstStyle>
          <a:p>
            <a:pPr marL="211138" marR="0" lvl="0" indent="-206375" algn="r" defTabSz="449263" rtl="0" eaLnBrk="1" fontAlgn="base" latinLnBrk="0" hangingPunct="1">
              <a:lnSpc>
                <a:spcPct val="100000"/>
              </a:lnSpc>
              <a:spcBef>
                <a:spcPct val="0"/>
              </a:spcBef>
              <a:spcAft>
                <a:spcPct val="0"/>
              </a:spcAft>
              <a:buClrTx/>
              <a:buSzPct val="45000"/>
              <a:buFontTx/>
              <a:buNone/>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a:pPr>
            <a:fld id="{DEE95999-999A-4387-BF18-C7F0BB74BDB6}" type="slidenum">
              <a:rPr kumimoji="0" lang="fr-FR" altLang="ca-ES" sz="1300" b="0" i="0" u="none" strike="noStrike" kern="1200" cap="none" spc="0" normalizeH="0" baseline="0" noProof="0" smtClean="0">
                <a:ln>
                  <a:noFill/>
                </a:ln>
                <a:solidFill>
                  <a:srgbClr val="000000"/>
                </a:solidFill>
                <a:effectLst/>
                <a:uLnTx/>
                <a:uFillTx/>
                <a:latin typeface="Times New Roman" panose="02020603050405020304" pitchFamily="18" charset="0"/>
                <a:ea typeface="Microsoft YaHei" panose="020B0503020204020204" pitchFamily="34" charset="-122"/>
                <a:cs typeface="+mn-cs"/>
              </a:rPr>
              <a:pPr marL="211138" marR="0" lvl="0" indent="-206375" algn="r" defTabSz="449263" rtl="0" eaLnBrk="1" fontAlgn="base" latinLnBrk="0" hangingPunct="1">
                <a:lnSpc>
                  <a:spcPct val="100000"/>
                </a:lnSpc>
                <a:spcBef>
                  <a:spcPct val="0"/>
                </a:spcBef>
                <a:spcAft>
                  <a:spcPct val="0"/>
                </a:spcAft>
                <a:buClrTx/>
                <a:buSzPct val="45000"/>
                <a:buFontTx/>
                <a:buNone/>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a:pPr>
              <a:t>18</a:t>
            </a:fld>
            <a:endParaRPr kumimoji="0" lang="fr-FR" altLang="ca-ES" sz="13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mn-cs"/>
            </a:endParaRPr>
          </a:p>
        </p:txBody>
      </p:sp>
      <p:sp>
        <p:nvSpPr>
          <p:cNvPr id="15365" name="Text Box 3">
            <a:extLst>
              <a:ext uri="{FF2B5EF4-FFF2-40B4-BE49-F238E27FC236}">
                <a16:creationId xmlns:a16="http://schemas.microsoft.com/office/drawing/2014/main" id="{921A6AC9-D012-469C-BCC5-E050B6E35AF8}"/>
              </a:ext>
            </a:extLst>
          </p:cNvPr>
          <p:cNvSpPr txBox="1">
            <a:spLocks noChangeArrowheads="1"/>
          </p:cNvSpPr>
          <p:nvPr/>
        </p:nvSpPr>
        <p:spPr bwMode="auto">
          <a:xfrm>
            <a:off x="3851275" y="9428163"/>
            <a:ext cx="2947988"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55" tIns="47927" rIns="95855" bIns="47927"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1382ECC7-3641-4CA8-AA19-E39BF10A047C}" type="slidenum">
              <a:rPr kumimoji="0" lang="fr-FR" altLang="ca-ES" sz="1200" b="0" i="0" u="none" strike="noStrike" kern="1200" cap="none" spc="0" normalizeH="0" baseline="0" noProof="0" smtClean="0">
                <a:ln>
                  <a:noFill/>
                </a:ln>
                <a:solidFill>
                  <a:srgbClr val="23387D"/>
                </a:solidFill>
                <a:effectLst/>
                <a:uLnTx/>
                <a:uFillTx/>
                <a:latin typeface="Calibri" panose="020F0502020204030204" pitchFamily="34" charset="0"/>
                <a:ea typeface="Microsoft YaHei" panose="020B0503020204020204" pitchFamily="34" charset="-122"/>
                <a:cs typeface="+mn-cs"/>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18</a:t>
            </a:fld>
            <a:endParaRPr kumimoji="0" lang="fr-FR" altLang="ca-ES" sz="1200" b="0" i="0" u="none" strike="noStrike" kern="1200" cap="none" spc="0" normalizeH="0" baseline="0" noProof="0">
              <a:ln>
                <a:noFill/>
              </a:ln>
              <a:solidFill>
                <a:srgbClr val="23387D"/>
              </a:solidFill>
              <a:effectLst/>
              <a:uLnTx/>
              <a:uFillTx/>
              <a:latin typeface="Calibri" panose="020F0502020204030204" pitchFamily="34" charset="0"/>
              <a:ea typeface="Microsoft YaHei" panose="020B0503020204020204" pitchFamily="34" charset="-122"/>
              <a:cs typeface="+mn-cs"/>
            </a:endParaRPr>
          </a:p>
        </p:txBody>
      </p:sp>
      <p:sp>
        <p:nvSpPr>
          <p:cNvPr id="15366" name="Text Box 4">
            <a:extLst>
              <a:ext uri="{FF2B5EF4-FFF2-40B4-BE49-F238E27FC236}">
                <a16:creationId xmlns:a16="http://schemas.microsoft.com/office/drawing/2014/main" id="{E4F3A241-0E03-4278-9450-A7AA2522ED84}"/>
              </a:ext>
            </a:extLst>
          </p:cNvPr>
          <p:cNvSpPr>
            <a:spLocks noGrp="1" noRot="1" noChangeAspect="1" noChangeArrowheads="1" noTextEdit="1"/>
          </p:cNvSpPr>
          <p:nvPr>
            <p:ph type="sldImg"/>
          </p:nvPr>
        </p:nvSpPr>
        <p:spPr>
          <a:xfrm>
            <a:off x="92075" y="744538"/>
            <a:ext cx="6618288" cy="3724275"/>
          </a:xfrm>
          <a:solidFill>
            <a:srgbClr val="FFFFFF"/>
          </a:solidFill>
          <a:ln/>
        </p:spPr>
      </p:sp>
      <p:sp>
        <p:nvSpPr>
          <p:cNvPr id="97285" name="Text Box 5">
            <a:extLst>
              <a:ext uri="{FF2B5EF4-FFF2-40B4-BE49-F238E27FC236}">
                <a16:creationId xmlns:a16="http://schemas.microsoft.com/office/drawing/2014/main" id="{07BA2915-12B4-4371-9EDD-273332612852}"/>
              </a:ext>
            </a:extLst>
          </p:cNvPr>
          <p:cNvSpPr>
            <a:spLocks noGrp="1" noChangeArrowheads="1"/>
          </p:cNvSpPr>
          <p:nvPr>
            <p:ph type="body" idx="1"/>
          </p:nvPr>
        </p:nvSpPr>
        <p:spPr>
          <a:xfrm>
            <a:off x="681038" y="4718050"/>
            <a:ext cx="5438775" cy="4467225"/>
          </a:xfrm>
        </p:spPr>
        <p:txBody>
          <a:bodyPr wrap="none" anchor="ctr"/>
          <a:lstStyle/>
          <a:p>
            <a:pPr>
              <a:buFont typeface="Times New Roman" charset="0"/>
              <a:buNone/>
              <a:defRPr/>
            </a:pPr>
            <a:endParaRPr lang="en-GB">
              <a:ea typeface="ＭＳ Ｐゴシック" charset="0"/>
              <a:cs typeface="+mn-cs"/>
            </a:endParaRPr>
          </a:p>
        </p:txBody>
      </p:sp>
    </p:spTree>
    <p:extLst>
      <p:ext uri="{BB962C8B-B14F-4D97-AF65-F5344CB8AC3E}">
        <p14:creationId xmlns:p14="http://schemas.microsoft.com/office/powerpoint/2010/main" val="1572912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9"/>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9075" indent="-215900">
              <a:spcBef>
                <a:spcPct val="30000"/>
              </a:spcBef>
              <a:buClr>
                <a:srgbClr val="000000"/>
              </a:buClr>
              <a:buSzPct val="100000"/>
              <a:buFont typeface="Times New Roman" panose="02020603050405020304" pitchFamily="18" charset="0"/>
              <a:tabLst>
                <a:tab pos="749300" algn="l"/>
                <a:tab pos="1500188" algn="l"/>
                <a:tab pos="2249488" algn="l"/>
                <a:tab pos="3000375"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749300" algn="l"/>
                <a:tab pos="1500188" algn="l"/>
                <a:tab pos="2249488" algn="l"/>
                <a:tab pos="3000375"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749300" algn="l"/>
                <a:tab pos="1500188" algn="l"/>
                <a:tab pos="2249488" algn="l"/>
                <a:tab pos="3000375"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749300" algn="l"/>
                <a:tab pos="1500188" algn="l"/>
                <a:tab pos="2249488" algn="l"/>
                <a:tab pos="3000375"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749300" algn="l"/>
                <a:tab pos="1500188" algn="l"/>
                <a:tab pos="2249488" algn="l"/>
                <a:tab pos="3000375"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49488" algn="l"/>
                <a:tab pos="3000375"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49488" algn="l"/>
                <a:tab pos="3000375"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49488" algn="l"/>
                <a:tab pos="3000375"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49488" algn="l"/>
                <a:tab pos="3000375" algn="l"/>
              </a:tabLst>
              <a:defRPr sz="1200">
                <a:solidFill>
                  <a:srgbClr val="000000"/>
                </a:solidFill>
                <a:latin typeface="Times New Roman" panose="02020603050405020304" pitchFamily="18" charset="0"/>
                <a:ea typeface="MS PGothic" panose="020B0600070205080204" pitchFamily="34" charset="-128"/>
              </a:defRPr>
            </a:lvl9pPr>
          </a:lstStyle>
          <a:p>
            <a:pPr marL="219075" marR="0" lvl="0" indent="-215900" algn="r" defTabSz="914400" rtl="0" eaLnBrk="1" fontAlgn="auto" latinLnBrk="0" hangingPunct="1">
              <a:lnSpc>
                <a:spcPct val="100000"/>
              </a:lnSpc>
              <a:spcBef>
                <a:spcPct val="0"/>
              </a:spcBef>
              <a:spcAft>
                <a:spcPts val="0"/>
              </a:spcAft>
              <a:buClrTx/>
              <a:buSzPct val="45000"/>
              <a:buFontTx/>
              <a:buNone/>
              <a:tabLst>
                <a:tab pos="749300" algn="l"/>
                <a:tab pos="1500188" algn="l"/>
                <a:tab pos="2249488" algn="l"/>
                <a:tab pos="3000375" algn="l"/>
              </a:tabLst>
              <a:defRPr/>
            </a:pPr>
            <a:fld id="{1A3B0F08-F635-4562-B8D9-512E7667DB78}" type="slidenum">
              <a:rPr kumimoji="0" lang="fr-FR" altLang="ca-ES" sz="1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pPr marL="219075" marR="0" lvl="0" indent="-215900" algn="r" defTabSz="914400" rtl="0" eaLnBrk="1" fontAlgn="auto" latinLnBrk="0" hangingPunct="1">
                <a:lnSpc>
                  <a:spcPct val="100000"/>
                </a:lnSpc>
                <a:spcBef>
                  <a:spcPct val="0"/>
                </a:spcBef>
                <a:spcAft>
                  <a:spcPts val="0"/>
                </a:spcAft>
                <a:buClrTx/>
                <a:buSzPct val="45000"/>
                <a:buFontTx/>
                <a:buNone/>
                <a:tabLst>
                  <a:tab pos="749300" algn="l"/>
                  <a:tab pos="1500188" algn="l"/>
                  <a:tab pos="2249488" algn="l"/>
                  <a:tab pos="3000375" algn="l"/>
                </a:tabLst>
                <a:defRPr/>
              </a:pPr>
              <a:t>4</a:t>
            </a:fld>
            <a:endParaRPr kumimoji="0" lang="fr-FR" altLang="ca-ES" sz="1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
        <p:nvSpPr>
          <p:cNvPr id="59395" name="Text Box 1"/>
          <p:cNvSpPr txBox="1">
            <a:spLocks noChangeArrowheads="1"/>
          </p:cNvSpPr>
          <p:nvPr/>
        </p:nvSpPr>
        <p:spPr bwMode="auto">
          <a:xfrm>
            <a:off x="4022725" y="9723438"/>
            <a:ext cx="3076575" cy="512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8884" tIns="49628" rIns="98884" bIns="49628"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1E1EC013-ED4A-439F-BE4C-383CC3F3470D}" type="slidenum">
              <a:rPr kumimoji="0" lang="fr-FR" altLang="ca-E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4</a:t>
            </a:fld>
            <a:endParaRPr kumimoji="0" lang="fr-FR" altLang="ca-E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59396" name="Rectangle 2"/>
          <p:cNvSpPr>
            <a:spLocks noGrp="1" noRot="1" noChangeAspect="1" noChangeArrowheads="1" noTextEdit="1"/>
          </p:cNvSpPr>
          <p:nvPr>
            <p:ph type="sldImg"/>
          </p:nvPr>
        </p:nvSpPr>
        <p:spPr>
          <a:xfrm>
            <a:off x="139700" y="768350"/>
            <a:ext cx="6823075" cy="383857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7" name="Rectangle 3"/>
          <p:cNvSpPr>
            <a:spLocks noGrp="1" noChangeArrowheads="1"/>
          </p:cNvSpPr>
          <p:nvPr>
            <p:ph type="body" idx="1"/>
          </p:nvPr>
        </p:nvSpPr>
        <p:spPr>
          <a:xfrm>
            <a:off x="709613" y="4864100"/>
            <a:ext cx="5681662" cy="4606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a-ES" altLang="ca-ES">
              <a:latin typeface="Times New Roman" panose="02020603050405020304" pitchFamily="18" charset="0"/>
            </a:endParaRPr>
          </a:p>
        </p:txBody>
      </p:sp>
    </p:spTree>
    <p:extLst>
      <p:ext uri="{BB962C8B-B14F-4D97-AF65-F5344CB8AC3E}">
        <p14:creationId xmlns:p14="http://schemas.microsoft.com/office/powerpoint/2010/main" val="3041348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Rectangle 9"/>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9075" indent="-215900">
              <a:spcBef>
                <a:spcPct val="30000"/>
              </a:spcBef>
              <a:buClr>
                <a:srgbClr val="000000"/>
              </a:buClr>
              <a:buSzPct val="100000"/>
              <a:buFont typeface="Times New Roman" panose="02020603050405020304" pitchFamily="18" charset="0"/>
              <a:tabLst>
                <a:tab pos="749300" algn="l"/>
                <a:tab pos="1500188" algn="l"/>
                <a:tab pos="2249488" algn="l"/>
                <a:tab pos="3000375"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749300" algn="l"/>
                <a:tab pos="1500188" algn="l"/>
                <a:tab pos="2249488" algn="l"/>
                <a:tab pos="3000375"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749300" algn="l"/>
                <a:tab pos="1500188" algn="l"/>
                <a:tab pos="2249488" algn="l"/>
                <a:tab pos="3000375"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749300" algn="l"/>
                <a:tab pos="1500188" algn="l"/>
                <a:tab pos="2249488" algn="l"/>
                <a:tab pos="3000375"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749300" algn="l"/>
                <a:tab pos="1500188" algn="l"/>
                <a:tab pos="2249488" algn="l"/>
                <a:tab pos="3000375"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49488" algn="l"/>
                <a:tab pos="3000375"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49488" algn="l"/>
                <a:tab pos="3000375"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49488" algn="l"/>
                <a:tab pos="3000375"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49300" algn="l"/>
                <a:tab pos="1500188" algn="l"/>
                <a:tab pos="2249488" algn="l"/>
                <a:tab pos="3000375" algn="l"/>
              </a:tabLst>
              <a:defRPr sz="1200">
                <a:solidFill>
                  <a:srgbClr val="000000"/>
                </a:solidFill>
                <a:latin typeface="Times New Roman" panose="02020603050405020304" pitchFamily="18" charset="0"/>
                <a:ea typeface="MS PGothic" panose="020B0600070205080204" pitchFamily="34" charset="-128"/>
              </a:defRPr>
            </a:lvl9pPr>
          </a:lstStyle>
          <a:p>
            <a:pPr marL="219075" marR="0" lvl="0" indent="-215900" algn="r" defTabSz="914400" rtl="0" eaLnBrk="1" fontAlgn="auto" latinLnBrk="0" hangingPunct="1">
              <a:lnSpc>
                <a:spcPct val="100000"/>
              </a:lnSpc>
              <a:spcBef>
                <a:spcPct val="0"/>
              </a:spcBef>
              <a:spcAft>
                <a:spcPts val="0"/>
              </a:spcAft>
              <a:buClrTx/>
              <a:buSzPct val="45000"/>
              <a:buFontTx/>
              <a:buNone/>
              <a:tabLst>
                <a:tab pos="749300" algn="l"/>
                <a:tab pos="1500188" algn="l"/>
                <a:tab pos="2249488" algn="l"/>
                <a:tab pos="3000375" algn="l"/>
              </a:tabLst>
              <a:defRPr/>
            </a:pPr>
            <a:fld id="{3CFC0F85-1C2A-471E-8E62-3C389F123F6A}" type="slidenum">
              <a:rPr kumimoji="0" lang="fr-FR" altLang="ca-ES" sz="1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pPr marL="219075" marR="0" lvl="0" indent="-215900" algn="r" defTabSz="914400" rtl="0" eaLnBrk="1" fontAlgn="auto" latinLnBrk="0" hangingPunct="1">
                <a:lnSpc>
                  <a:spcPct val="100000"/>
                </a:lnSpc>
                <a:spcBef>
                  <a:spcPct val="0"/>
                </a:spcBef>
                <a:spcAft>
                  <a:spcPts val="0"/>
                </a:spcAft>
                <a:buClrTx/>
                <a:buSzPct val="45000"/>
                <a:buFontTx/>
                <a:buNone/>
                <a:tabLst>
                  <a:tab pos="749300" algn="l"/>
                  <a:tab pos="1500188" algn="l"/>
                  <a:tab pos="2249488" algn="l"/>
                  <a:tab pos="3000375" algn="l"/>
                </a:tabLst>
                <a:defRPr/>
              </a:pPr>
              <a:t>5</a:t>
            </a:fld>
            <a:endParaRPr kumimoji="0" lang="fr-FR" altLang="ca-ES" sz="1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
        <p:nvSpPr>
          <p:cNvPr id="104451" name="Text Box 1"/>
          <p:cNvSpPr txBox="1">
            <a:spLocks noChangeArrowheads="1"/>
          </p:cNvSpPr>
          <p:nvPr/>
        </p:nvSpPr>
        <p:spPr bwMode="auto">
          <a:xfrm>
            <a:off x="4022725" y="9723438"/>
            <a:ext cx="3076575" cy="512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8884" tIns="49628" rIns="98884" bIns="49628"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51D83941-75E7-47DB-8E41-E8C09BECAEE8}" type="slidenum">
              <a:rPr kumimoji="0" lang="fr-FR" altLang="ca-E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5</a:t>
            </a:fld>
            <a:endParaRPr kumimoji="0" lang="fr-FR" altLang="ca-E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104452" name="Rectangle 2"/>
          <p:cNvSpPr>
            <a:spLocks noGrp="1" noRot="1" noChangeAspect="1" noChangeArrowheads="1" noTextEdit="1"/>
          </p:cNvSpPr>
          <p:nvPr>
            <p:ph type="sldImg"/>
          </p:nvPr>
        </p:nvSpPr>
        <p:spPr>
          <a:xfrm>
            <a:off x="139700" y="768350"/>
            <a:ext cx="6823075" cy="383857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4453" name="Rectangle 3"/>
          <p:cNvSpPr>
            <a:spLocks noGrp="1" noChangeArrowheads="1"/>
          </p:cNvSpPr>
          <p:nvPr>
            <p:ph type="body" idx="1"/>
          </p:nvPr>
        </p:nvSpPr>
        <p:spPr>
          <a:xfrm>
            <a:off x="709613" y="4864100"/>
            <a:ext cx="5681662" cy="4606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a-ES" altLang="ca-ES">
              <a:latin typeface="Times New Roman" panose="02020603050405020304" pitchFamily="18" charset="0"/>
            </a:endParaRPr>
          </a:p>
        </p:txBody>
      </p:sp>
    </p:spTree>
    <p:extLst>
      <p:ext uri="{BB962C8B-B14F-4D97-AF65-F5344CB8AC3E}">
        <p14:creationId xmlns:p14="http://schemas.microsoft.com/office/powerpoint/2010/main" val="2933200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10">
            <a:extLst>
              <a:ext uri="{FF2B5EF4-FFF2-40B4-BE49-F238E27FC236}">
                <a16:creationId xmlns:a16="http://schemas.microsoft.com/office/drawing/2014/main" id="{39862DDD-8A68-4549-BBF9-8402FE70B5F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09550" indent="-204788">
              <a:spcBef>
                <a:spcPct val="30000"/>
              </a:spcBef>
              <a:buClr>
                <a:srgbClr val="000000"/>
              </a:buClr>
              <a:buSzPct val="100000"/>
              <a:buFont typeface="Times New Roman" panose="02020603050405020304" pitchFamily="18" charset="0"/>
              <a:tabLst>
                <a:tab pos="695325" algn="l"/>
                <a:tab pos="1392238" algn="l"/>
                <a:tab pos="2092325" algn="l"/>
                <a:tab pos="2790825"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695325" algn="l"/>
                <a:tab pos="1392238" algn="l"/>
                <a:tab pos="2092325" algn="l"/>
                <a:tab pos="2790825"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695325" algn="l"/>
                <a:tab pos="1392238" algn="l"/>
                <a:tab pos="2092325" algn="l"/>
                <a:tab pos="2790825"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695325" algn="l"/>
                <a:tab pos="1392238" algn="l"/>
                <a:tab pos="2092325" algn="l"/>
                <a:tab pos="2790825"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695325" algn="l"/>
                <a:tab pos="1392238" algn="l"/>
                <a:tab pos="2092325" algn="l"/>
                <a:tab pos="2790825"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695325" algn="l"/>
                <a:tab pos="1392238" algn="l"/>
                <a:tab pos="2092325" algn="l"/>
                <a:tab pos="2790825"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695325" algn="l"/>
                <a:tab pos="1392238" algn="l"/>
                <a:tab pos="2092325" algn="l"/>
                <a:tab pos="2790825"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695325" algn="l"/>
                <a:tab pos="1392238" algn="l"/>
                <a:tab pos="2092325" algn="l"/>
                <a:tab pos="2790825"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695325" algn="l"/>
                <a:tab pos="1392238" algn="l"/>
                <a:tab pos="2092325" algn="l"/>
                <a:tab pos="2790825" algn="l"/>
              </a:tabLst>
              <a:defRPr sz="1200">
                <a:solidFill>
                  <a:srgbClr val="000000"/>
                </a:solidFill>
                <a:latin typeface="Times New Roman" panose="02020603050405020304" pitchFamily="18" charset="0"/>
                <a:ea typeface="MS PGothic" panose="020B0600070205080204" pitchFamily="34" charset="-128"/>
              </a:defRPr>
            </a:lvl9pPr>
          </a:lstStyle>
          <a:p>
            <a:pPr marL="209550" marR="0" lvl="0" indent="-204788" algn="r" defTabSz="449263" rtl="0" eaLnBrk="1" fontAlgn="base" latinLnBrk="0" hangingPunct="1">
              <a:lnSpc>
                <a:spcPct val="100000"/>
              </a:lnSpc>
              <a:spcBef>
                <a:spcPct val="0"/>
              </a:spcBef>
              <a:spcAft>
                <a:spcPct val="0"/>
              </a:spcAft>
              <a:buClrTx/>
              <a:buSzPct val="45000"/>
              <a:buFontTx/>
              <a:buNone/>
              <a:tabLst>
                <a:tab pos="695325" algn="l"/>
                <a:tab pos="1392238" algn="l"/>
                <a:tab pos="2092325" algn="l"/>
                <a:tab pos="2790825" algn="l"/>
              </a:tabLst>
              <a:defRPr/>
            </a:pPr>
            <a:fld id="{CA015162-39E6-4299-9417-D09CB3BA1498}" type="slidenum">
              <a:rPr kumimoji="0" lang="fr-FR" altLang="ca-ES" sz="1300" b="0" i="0" u="none" strike="noStrike" kern="1200" cap="none" spc="0" normalizeH="0" baseline="0" noProof="0" smtClean="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rPr>
              <a:pPr marL="209550" marR="0" lvl="0" indent="-204788" algn="r" defTabSz="449263" rtl="0" eaLnBrk="1" fontAlgn="base" latinLnBrk="0" hangingPunct="1">
                <a:lnSpc>
                  <a:spcPct val="100000"/>
                </a:lnSpc>
                <a:spcBef>
                  <a:spcPct val="0"/>
                </a:spcBef>
                <a:spcAft>
                  <a:spcPct val="0"/>
                </a:spcAft>
                <a:buClrTx/>
                <a:buSzPct val="45000"/>
                <a:buFontTx/>
                <a:buNone/>
                <a:tabLst>
                  <a:tab pos="695325" algn="l"/>
                  <a:tab pos="1392238" algn="l"/>
                  <a:tab pos="2092325" algn="l"/>
                  <a:tab pos="2790825" algn="l"/>
                </a:tabLst>
                <a:defRPr/>
              </a:pPr>
              <a:t>10</a:t>
            </a:fld>
            <a:endParaRPr kumimoji="0" lang="fr-FR" altLang="ca-ES" sz="1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15363" name="Text Box 1">
            <a:extLst>
              <a:ext uri="{FF2B5EF4-FFF2-40B4-BE49-F238E27FC236}">
                <a16:creationId xmlns:a16="http://schemas.microsoft.com/office/drawing/2014/main" id="{FC0EB379-DC46-4C61-86F2-8ED9A6EF6FFA}"/>
              </a:ext>
            </a:extLst>
          </p:cNvPr>
          <p:cNvSpPr txBox="1">
            <a:spLocks noChangeArrowheads="1"/>
          </p:cNvSpPr>
          <p:nvPr/>
        </p:nvSpPr>
        <p:spPr bwMode="auto">
          <a:xfrm>
            <a:off x="3851275" y="9426575"/>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34" tIns="46191" rIns="92034" bIns="46191" anchor="b"/>
          <a:lstStyle>
            <a:lvl1pPr marL="219075" indent="-214313">
              <a:spcBef>
                <a:spcPct val="30000"/>
              </a:spcBef>
              <a:buClr>
                <a:srgbClr val="000000"/>
              </a:buClr>
              <a:buSzPct val="100000"/>
              <a:buFont typeface="Times New Roman" panose="02020603050405020304" pitchFamily="18" charset="0"/>
              <a:tabLst>
                <a:tab pos="219075" algn="l"/>
                <a:tab pos="666750" algn="l"/>
                <a:tab pos="1116013" algn="l"/>
                <a:tab pos="1565275" algn="l"/>
                <a:tab pos="2014538" algn="l"/>
                <a:tab pos="2463800" algn="l"/>
                <a:tab pos="2913063" algn="l"/>
                <a:tab pos="3362325" algn="l"/>
                <a:tab pos="3811588" algn="l"/>
                <a:tab pos="4260850" algn="l"/>
                <a:tab pos="4710113" algn="l"/>
                <a:tab pos="5159375" algn="l"/>
                <a:tab pos="5608638" algn="l"/>
                <a:tab pos="6057900" algn="l"/>
                <a:tab pos="6507163" algn="l"/>
                <a:tab pos="6956425" algn="l"/>
                <a:tab pos="7405688" algn="l"/>
                <a:tab pos="7854950" algn="l"/>
                <a:tab pos="8304213" algn="l"/>
                <a:tab pos="8753475" algn="l"/>
                <a:tab pos="9202738"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219075" algn="l"/>
                <a:tab pos="666750" algn="l"/>
                <a:tab pos="1116013" algn="l"/>
                <a:tab pos="1565275" algn="l"/>
                <a:tab pos="2014538" algn="l"/>
                <a:tab pos="2463800" algn="l"/>
                <a:tab pos="2913063" algn="l"/>
                <a:tab pos="3362325" algn="l"/>
                <a:tab pos="3811588" algn="l"/>
                <a:tab pos="4260850" algn="l"/>
                <a:tab pos="4710113" algn="l"/>
                <a:tab pos="5159375" algn="l"/>
                <a:tab pos="5608638" algn="l"/>
                <a:tab pos="6057900" algn="l"/>
                <a:tab pos="6507163" algn="l"/>
                <a:tab pos="6956425" algn="l"/>
                <a:tab pos="7405688" algn="l"/>
                <a:tab pos="7854950" algn="l"/>
                <a:tab pos="8304213" algn="l"/>
                <a:tab pos="8753475" algn="l"/>
                <a:tab pos="9202738"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219075" algn="l"/>
                <a:tab pos="666750" algn="l"/>
                <a:tab pos="1116013" algn="l"/>
                <a:tab pos="1565275" algn="l"/>
                <a:tab pos="2014538" algn="l"/>
                <a:tab pos="2463800" algn="l"/>
                <a:tab pos="2913063" algn="l"/>
                <a:tab pos="3362325" algn="l"/>
                <a:tab pos="3811588" algn="l"/>
                <a:tab pos="4260850" algn="l"/>
                <a:tab pos="4710113" algn="l"/>
                <a:tab pos="5159375" algn="l"/>
                <a:tab pos="5608638" algn="l"/>
                <a:tab pos="6057900" algn="l"/>
                <a:tab pos="6507163" algn="l"/>
                <a:tab pos="6956425" algn="l"/>
                <a:tab pos="7405688" algn="l"/>
                <a:tab pos="7854950" algn="l"/>
                <a:tab pos="8304213" algn="l"/>
                <a:tab pos="8753475" algn="l"/>
                <a:tab pos="9202738"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219075" algn="l"/>
                <a:tab pos="666750" algn="l"/>
                <a:tab pos="1116013" algn="l"/>
                <a:tab pos="1565275" algn="l"/>
                <a:tab pos="2014538" algn="l"/>
                <a:tab pos="2463800" algn="l"/>
                <a:tab pos="2913063" algn="l"/>
                <a:tab pos="3362325" algn="l"/>
                <a:tab pos="3811588" algn="l"/>
                <a:tab pos="4260850" algn="l"/>
                <a:tab pos="4710113" algn="l"/>
                <a:tab pos="5159375" algn="l"/>
                <a:tab pos="5608638" algn="l"/>
                <a:tab pos="6057900" algn="l"/>
                <a:tab pos="6507163" algn="l"/>
                <a:tab pos="6956425" algn="l"/>
                <a:tab pos="7405688" algn="l"/>
                <a:tab pos="7854950" algn="l"/>
                <a:tab pos="8304213" algn="l"/>
                <a:tab pos="8753475" algn="l"/>
                <a:tab pos="9202738"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219075" algn="l"/>
                <a:tab pos="666750" algn="l"/>
                <a:tab pos="1116013" algn="l"/>
                <a:tab pos="1565275" algn="l"/>
                <a:tab pos="2014538" algn="l"/>
                <a:tab pos="2463800" algn="l"/>
                <a:tab pos="2913063" algn="l"/>
                <a:tab pos="3362325" algn="l"/>
                <a:tab pos="3811588" algn="l"/>
                <a:tab pos="4260850" algn="l"/>
                <a:tab pos="4710113" algn="l"/>
                <a:tab pos="5159375" algn="l"/>
                <a:tab pos="5608638" algn="l"/>
                <a:tab pos="6057900" algn="l"/>
                <a:tab pos="6507163" algn="l"/>
                <a:tab pos="6956425" algn="l"/>
                <a:tab pos="7405688" algn="l"/>
                <a:tab pos="7854950" algn="l"/>
                <a:tab pos="8304213" algn="l"/>
                <a:tab pos="8753475" algn="l"/>
                <a:tab pos="9202738"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219075" algn="l"/>
                <a:tab pos="666750" algn="l"/>
                <a:tab pos="1116013" algn="l"/>
                <a:tab pos="1565275" algn="l"/>
                <a:tab pos="2014538" algn="l"/>
                <a:tab pos="2463800" algn="l"/>
                <a:tab pos="2913063" algn="l"/>
                <a:tab pos="3362325" algn="l"/>
                <a:tab pos="3811588" algn="l"/>
                <a:tab pos="4260850" algn="l"/>
                <a:tab pos="4710113" algn="l"/>
                <a:tab pos="5159375" algn="l"/>
                <a:tab pos="5608638" algn="l"/>
                <a:tab pos="6057900" algn="l"/>
                <a:tab pos="6507163" algn="l"/>
                <a:tab pos="6956425" algn="l"/>
                <a:tab pos="7405688" algn="l"/>
                <a:tab pos="7854950" algn="l"/>
                <a:tab pos="8304213" algn="l"/>
                <a:tab pos="8753475" algn="l"/>
                <a:tab pos="9202738"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219075" algn="l"/>
                <a:tab pos="666750" algn="l"/>
                <a:tab pos="1116013" algn="l"/>
                <a:tab pos="1565275" algn="l"/>
                <a:tab pos="2014538" algn="l"/>
                <a:tab pos="2463800" algn="l"/>
                <a:tab pos="2913063" algn="l"/>
                <a:tab pos="3362325" algn="l"/>
                <a:tab pos="3811588" algn="l"/>
                <a:tab pos="4260850" algn="l"/>
                <a:tab pos="4710113" algn="l"/>
                <a:tab pos="5159375" algn="l"/>
                <a:tab pos="5608638" algn="l"/>
                <a:tab pos="6057900" algn="l"/>
                <a:tab pos="6507163" algn="l"/>
                <a:tab pos="6956425" algn="l"/>
                <a:tab pos="7405688" algn="l"/>
                <a:tab pos="7854950" algn="l"/>
                <a:tab pos="8304213" algn="l"/>
                <a:tab pos="8753475" algn="l"/>
                <a:tab pos="9202738"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219075" algn="l"/>
                <a:tab pos="666750" algn="l"/>
                <a:tab pos="1116013" algn="l"/>
                <a:tab pos="1565275" algn="l"/>
                <a:tab pos="2014538" algn="l"/>
                <a:tab pos="2463800" algn="l"/>
                <a:tab pos="2913063" algn="l"/>
                <a:tab pos="3362325" algn="l"/>
                <a:tab pos="3811588" algn="l"/>
                <a:tab pos="4260850" algn="l"/>
                <a:tab pos="4710113" algn="l"/>
                <a:tab pos="5159375" algn="l"/>
                <a:tab pos="5608638" algn="l"/>
                <a:tab pos="6057900" algn="l"/>
                <a:tab pos="6507163" algn="l"/>
                <a:tab pos="6956425" algn="l"/>
                <a:tab pos="7405688" algn="l"/>
                <a:tab pos="7854950" algn="l"/>
                <a:tab pos="8304213" algn="l"/>
                <a:tab pos="8753475" algn="l"/>
                <a:tab pos="9202738"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219075" algn="l"/>
                <a:tab pos="666750" algn="l"/>
                <a:tab pos="1116013" algn="l"/>
                <a:tab pos="1565275" algn="l"/>
                <a:tab pos="2014538" algn="l"/>
                <a:tab pos="2463800" algn="l"/>
                <a:tab pos="2913063" algn="l"/>
                <a:tab pos="3362325" algn="l"/>
                <a:tab pos="3811588" algn="l"/>
                <a:tab pos="4260850" algn="l"/>
                <a:tab pos="4710113" algn="l"/>
                <a:tab pos="5159375" algn="l"/>
                <a:tab pos="5608638" algn="l"/>
                <a:tab pos="6057900" algn="l"/>
                <a:tab pos="6507163" algn="l"/>
                <a:tab pos="6956425" algn="l"/>
                <a:tab pos="7405688" algn="l"/>
                <a:tab pos="7854950" algn="l"/>
                <a:tab pos="8304213" algn="l"/>
                <a:tab pos="8753475" algn="l"/>
                <a:tab pos="9202738" algn="l"/>
              </a:tabLst>
              <a:defRPr sz="1200">
                <a:solidFill>
                  <a:srgbClr val="000000"/>
                </a:solidFill>
                <a:latin typeface="Times New Roman" panose="02020603050405020304" pitchFamily="18" charset="0"/>
                <a:ea typeface="MS PGothic" panose="020B0600070205080204" pitchFamily="34" charset="-128"/>
              </a:defRPr>
            </a:lvl9pPr>
          </a:lstStyle>
          <a:p>
            <a:pPr marL="219075" marR="0" lvl="0" indent="-214313" algn="r" defTabSz="449263" rtl="0" eaLnBrk="1" fontAlgn="base" latinLnBrk="0" hangingPunct="1">
              <a:lnSpc>
                <a:spcPct val="100000"/>
              </a:lnSpc>
              <a:spcBef>
                <a:spcPct val="0"/>
              </a:spcBef>
              <a:spcAft>
                <a:spcPct val="0"/>
              </a:spcAft>
              <a:buClrTx/>
              <a:buSzPct val="45000"/>
              <a:buFontTx/>
              <a:buNone/>
              <a:tabLst>
                <a:tab pos="219075" algn="l"/>
                <a:tab pos="666750" algn="l"/>
                <a:tab pos="1116013" algn="l"/>
                <a:tab pos="1565275" algn="l"/>
                <a:tab pos="2014538" algn="l"/>
                <a:tab pos="2463800" algn="l"/>
                <a:tab pos="2913063" algn="l"/>
                <a:tab pos="3362325" algn="l"/>
                <a:tab pos="3811588" algn="l"/>
                <a:tab pos="4260850" algn="l"/>
                <a:tab pos="4710113" algn="l"/>
                <a:tab pos="5159375" algn="l"/>
                <a:tab pos="5608638" algn="l"/>
                <a:tab pos="6057900" algn="l"/>
                <a:tab pos="6507163" algn="l"/>
                <a:tab pos="6956425" algn="l"/>
                <a:tab pos="7405688" algn="l"/>
                <a:tab pos="7854950" algn="l"/>
                <a:tab pos="8304213" algn="l"/>
                <a:tab pos="8753475" algn="l"/>
                <a:tab pos="9202738" algn="l"/>
              </a:tabLst>
              <a:defRPr/>
            </a:pPr>
            <a:fld id="{D4E8C667-889E-485E-A67A-CD787C98F10F}" type="slidenum">
              <a:rPr kumimoji="0" lang="fr-FR" altLang="ca-ES" sz="1300" b="0" i="0" u="none" strike="noStrike" kern="1200" cap="none" spc="0" normalizeH="0" baseline="0" noProof="0" smtClean="0">
                <a:ln>
                  <a:noFill/>
                </a:ln>
                <a:solidFill>
                  <a:srgbClr val="000000"/>
                </a:solidFill>
                <a:effectLst/>
                <a:uLnTx/>
                <a:uFillTx/>
                <a:latin typeface="Times New Roman" panose="02020603050405020304" pitchFamily="18" charset="0"/>
                <a:ea typeface="Microsoft YaHei" panose="020B0503020204020204" pitchFamily="34" charset="-122"/>
                <a:cs typeface="+mn-cs"/>
              </a:rPr>
              <a:pPr marL="219075" marR="0" lvl="0" indent="-214313" algn="r" defTabSz="449263" rtl="0" eaLnBrk="1" fontAlgn="base" latinLnBrk="0" hangingPunct="1">
                <a:lnSpc>
                  <a:spcPct val="100000"/>
                </a:lnSpc>
                <a:spcBef>
                  <a:spcPct val="0"/>
                </a:spcBef>
                <a:spcAft>
                  <a:spcPct val="0"/>
                </a:spcAft>
                <a:buClrTx/>
                <a:buSzPct val="45000"/>
                <a:buFontTx/>
                <a:buNone/>
                <a:tabLst>
                  <a:tab pos="219075" algn="l"/>
                  <a:tab pos="666750" algn="l"/>
                  <a:tab pos="1116013" algn="l"/>
                  <a:tab pos="1565275" algn="l"/>
                  <a:tab pos="2014538" algn="l"/>
                  <a:tab pos="2463800" algn="l"/>
                  <a:tab pos="2913063" algn="l"/>
                  <a:tab pos="3362325" algn="l"/>
                  <a:tab pos="3811588" algn="l"/>
                  <a:tab pos="4260850" algn="l"/>
                  <a:tab pos="4710113" algn="l"/>
                  <a:tab pos="5159375" algn="l"/>
                  <a:tab pos="5608638" algn="l"/>
                  <a:tab pos="6057900" algn="l"/>
                  <a:tab pos="6507163" algn="l"/>
                  <a:tab pos="6956425" algn="l"/>
                  <a:tab pos="7405688" algn="l"/>
                  <a:tab pos="7854950" algn="l"/>
                  <a:tab pos="8304213" algn="l"/>
                  <a:tab pos="8753475" algn="l"/>
                  <a:tab pos="9202738" algn="l"/>
                </a:tabLst>
                <a:defRPr/>
              </a:pPr>
              <a:t>10</a:t>
            </a:fld>
            <a:endParaRPr kumimoji="0" lang="fr-FR" altLang="ca-ES" sz="13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mn-cs"/>
            </a:endParaRPr>
          </a:p>
        </p:txBody>
      </p:sp>
      <p:sp>
        <p:nvSpPr>
          <p:cNvPr id="15364" name="Text Box 2">
            <a:extLst>
              <a:ext uri="{FF2B5EF4-FFF2-40B4-BE49-F238E27FC236}">
                <a16:creationId xmlns:a16="http://schemas.microsoft.com/office/drawing/2014/main" id="{C970109E-3BB1-45DD-9696-CC37AD03B969}"/>
              </a:ext>
            </a:extLst>
          </p:cNvPr>
          <p:cNvSpPr txBox="1">
            <a:spLocks noChangeArrowheads="1"/>
          </p:cNvSpPr>
          <p:nvPr/>
        </p:nvSpPr>
        <p:spPr bwMode="auto">
          <a:xfrm>
            <a:off x="3851275" y="9426575"/>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34" tIns="46191" rIns="92034" bIns="46191" anchor="b"/>
          <a:lstStyle>
            <a:lvl1pPr marL="211138" indent="-206375">
              <a:spcBef>
                <a:spcPct val="30000"/>
              </a:spcBef>
              <a:buClr>
                <a:srgbClr val="000000"/>
              </a:buClr>
              <a:buSzPct val="100000"/>
              <a:buFont typeface="Times New Roman" panose="02020603050405020304" pitchFamily="18" charset="0"/>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1200">
                <a:solidFill>
                  <a:srgbClr val="000000"/>
                </a:solidFill>
                <a:latin typeface="Times New Roman" panose="02020603050405020304" pitchFamily="18" charset="0"/>
                <a:ea typeface="MS PGothic" panose="020B0600070205080204" pitchFamily="34" charset="-128"/>
              </a:defRPr>
            </a:lvl9pPr>
          </a:lstStyle>
          <a:p>
            <a:pPr marL="211138" marR="0" lvl="0" indent="-206375" algn="r" defTabSz="449263" rtl="0" eaLnBrk="1" fontAlgn="base" latinLnBrk="0" hangingPunct="1">
              <a:lnSpc>
                <a:spcPct val="100000"/>
              </a:lnSpc>
              <a:spcBef>
                <a:spcPct val="0"/>
              </a:spcBef>
              <a:spcAft>
                <a:spcPct val="0"/>
              </a:spcAft>
              <a:buClrTx/>
              <a:buSzPct val="45000"/>
              <a:buFontTx/>
              <a:buNone/>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a:pPr>
            <a:fld id="{DEE95999-999A-4387-BF18-C7F0BB74BDB6}" type="slidenum">
              <a:rPr kumimoji="0" lang="fr-FR" altLang="ca-ES" sz="1300" b="0" i="0" u="none" strike="noStrike" kern="1200" cap="none" spc="0" normalizeH="0" baseline="0" noProof="0" smtClean="0">
                <a:ln>
                  <a:noFill/>
                </a:ln>
                <a:solidFill>
                  <a:srgbClr val="000000"/>
                </a:solidFill>
                <a:effectLst/>
                <a:uLnTx/>
                <a:uFillTx/>
                <a:latin typeface="Times New Roman" panose="02020603050405020304" pitchFamily="18" charset="0"/>
                <a:ea typeface="Microsoft YaHei" panose="020B0503020204020204" pitchFamily="34" charset="-122"/>
                <a:cs typeface="+mn-cs"/>
              </a:rPr>
              <a:pPr marL="211138" marR="0" lvl="0" indent="-206375" algn="r" defTabSz="449263" rtl="0" eaLnBrk="1" fontAlgn="base" latinLnBrk="0" hangingPunct="1">
                <a:lnSpc>
                  <a:spcPct val="100000"/>
                </a:lnSpc>
                <a:spcBef>
                  <a:spcPct val="0"/>
                </a:spcBef>
                <a:spcAft>
                  <a:spcPct val="0"/>
                </a:spcAft>
                <a:buClrTx/>
                <a:buSzPct val="45000"/>
                <a:buFontTx/>
                <a:buNone/>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a:pPr>
              <a:t>10</a:t>
            </a:fld>
            <a:endParaRPr kumimoji="0" lang="fr-FR" altLang="ca-ES" sz="13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mn-cs"/>
            </a:endParaRPr>
          </a:p>
        </p:txBody>
      </p:sp>
      <p:sp>
        <p:nvSpPr>
          <p:cNvPr id="15365" name="Text Box 3">
            <a:extLst>
              <a:ext uri="{FF2B5EF4-FFF2-40B4-BE49-F238E27FC236}">
                <a16:creationId xmlns:a16="http://schemas.microsoft.com/office/drawing/2014/main" id="{921A6AC9-D012-469C-BCC5-E050B6E35AF8}"/>
              </a:ext>
            </a:extLst>
          </p:cNvPr>
          <p:cNvSpPr txBox="1">
            <a:spLocks noChangeArrowheads="1"/>
          </p:cNvSpPr>
          <p:nvPr/>
        </p:nvSpPr>
        <p:spPr bwMode="auto">
          <a:xfrm>
            <a:off x="3851275" y="9428163"/>
            <a:ext cx="2947988"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55" tIns="47927" rIns="95855" bIns="47927"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1382ECC7-3641-4CA8-AA19-E39BF10A047C}" type="slidenum">
              <a:rPr kumimoji="0" lang="fr-FR" altLang="ca-ES" sz="1200" b="0" i="0" u="none" strike="noStrike" kern="1200" cap="none" spc="0" normalizeH="0" baseline="0" noProof="0" smtClean="0">
                <a:ln>
                  <a:noFill/>
                </a:ln>
                <a:solidFill>
                  <a:srgbClr val="23387D"/>
                </a:solidFill>
                <a:effectLst/>
                <a:uLnTx/>
                <a:uFillTx/>
                <a:latin typeface="Calibri" panose="020F0502020204030204" pitchFamily="34" charset="0"/>
                <a:ea typeface="Microsoft YaHei" panose="020B0503020204020204" pitchFamily="34" charset="-122"/>
                <a:cs typeface="+mn-cs"/>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10</a:t>
            </a:fld>
            <a:endParaRPr kumimoji="0" lang="fr-FR" altLang="ca-ES" sz="1200" b="0" i="0" u="none" strike="noStrike" kern="1200" cap="none" spc="0" normalizeH="0" baseline="0" noProof="0">
              <a:ln>
                <a:noFill/>
              </a:ln>
              <a:solidFill>
                <a:srgbClr val="23387D"/>
              </a:solidFill>
              <a:effectLst/>
              <a:uLnTx/>
              <a:uFillTx/>
              <a:latin typeface="Calibri" panose="020F0502020204030204" pitchFamily="34" charset="0"/>
              <a:ea typeface="Microsoft YaHei" panose="020B0503020204020204" pitchFamily="34" charset="-122"/>
              <a:cs typeface="+mn-cs"/>
            </a:endParaRPr>
          </a:p>
        </p:txBody>
      </p:sp>
      <p:sp>
        <p:nvSpPr>
          <p:cNvPr id="15366" name="Text Box 4">
            <a:extLst>
              <a:ext uri="{FF2B5EF4-FFF2-40B4-BE49-F238E27FC236}">
                <a16:creationId xmlns:a16="http://schemas.microsoft.com/office/drawing/2014/main" id="{E4F3A241-0E03-4278-9450-A7AA2522ED84}"/>
              </a:ext>
            </a:extLst>
          </p:cNvPr>
          <p:cNvSpPr>
            <a:spLocks noGrp="1" noRot="1" noChangeAspect="1" noChangeArrowheads="1" noTextEdit="1"/>
          </p:cNvSpPr>
          <p:nvPr>
            <p:ph type="sldImg"/>
          </p:nvPr>
        </p:nvSpPr>
        <p:spPr>
          <a:xfrm>
            <a:off x="92075" y="744538"/>
            <a:ext cx="6618288" cy="3724275"/>
          </a:xfrm>
          <a:solidFill>
            <a:srgbClr val="FFFFFF"/>
          </a:solidFill>
          <a:ln/>
        </p:spPr>
      </p:sp>
      <p:sp>
        <p:nvSpPr>
          <p:cNvPr id="97285" name="Text Box 5">
            <a:extLst>
              <a:ext uri="{FF2B5EF4-FFF2-40B4-BE49-F238E27FC236}">
                <a16:creationId xmlns:a16="http://schemas.microsoft.com/office/drawing/2014/main" id="{07BA2915-12B4-4371-9EDD-273332612852}"/>
              </a:ext>
            </a:extLst>
          </p:cNvPr>
          <p:cNvSpPr>
            <a:spLocks noGrp="1" noChangeArrowheads="1"/>
          </p:cNvSpPr>
          <p:nvPr>
            <p:ph type="body" idx="1"/>
          </p:nvPr>
        </p:nvSpPr>
        <p:spPr>
          <a:xfrm>
            <a:off x="681038" y="4718050"/>
            <a:ext cx="5438775" cy="4467225"/>
          </a:xfrm>
        </p:spPr>
        <p:txBody>
          <a:bodyPr wrap="none" anchor="ctr"/>
          <a:lstStyle/>
          <a:p>
            <a:pPr>
              <a:buFont typeface="Times New Roman" charset="0"/>
              <a:buNone/>
              <a:defRPr/>
            </a:pPr>
            <a:endParaRPr lang="en-GB">
              <a:ea typeface="ＭＳ Ｐゴシック" charset="0"/>
              <a:cs typeface="+mn-cs"/>
            </a:endParaRPr>
          </a:p>
        </p:txBody>
      </p:sp>
    </p:spTree>
    <p:extLst>
      <p:ext uri="{BB962C8B-B14F-4D97-AF65-F5344CB8AC3E}">
        <p14:creationId xmlns:p14="http://schemas.microsoft.com/office/powerpoint/2010/main" val="2357196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Rectangle 9"/>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9052" indent="-215878">
              <a:spcBef>
                <a:spcPct val="30000"/>
              </a:spcBef>
              <a:buClr>
                <a:srgbClr val="000000"/>
              </a:buClr>
              <a:buSzPct val="100000"/>
              <a:buFont typeface="Times New Roman" panose="02020603050405020304" pitchFamily="18" charset="0"/>
              <a:tabLst>
                <a:tab pos="749223" algn="l"/>
                <a:tab pos="1500034" algn="l"/>
                <a:tab pos="2249256" algn="l"/>
                <a:tab pos="3000067"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749223" algn="l"/>
                <a:tab pos="1500034" algn="l"/>
                <a:tab pos="2249256" algn="l"/>
                <a:tab pos="3000067"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749223" algn="l"/>
                <a:tab pos="1500034" algn="l"/>
                <a:tab pos="2249256" algn="l"/>
                <a:tab pos="3000067"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749223" algn="l"/>
                <a:tab pos="1500034" algn="l"/>
                <a:tab pos="2249256" algn="l"/>
                <a:tab pos="3000067"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749223" algn="l"/>
                <a:tab pos="1500034" algn="l"/>
                <a:tab pos="2249256" algn="l"/>
                <a:tab pos="3000067" algn="l"/>
              </a:tabLst>
              <a:defRPr sz="1200">
                <a:solidFill>
                  <a:srgbClr val="000000"/>
                </a:solidFill>
                <a:latin typeface="Times New Roman" panose="02020603050405020304" pitchFamily="18" charset="0"/>
                <a:ea typeface="MS PGothic" panose="020B0600070205080204" pitchFamily="34" charset="-128"/>
              </a:defRPr>
            </a:lvl5pPr>
            <a:lvl6pPr marL="2514342" indent="-228577" defTabSz="449217" eaLnBrk="0" fontAlgn="base" hangingPunct="0">
              <a:spcBef>
                <a:spcPct val="30000"/>
              </a:spcBef>
              <a:spcAft>
                <a:spcPct val="0"/>
              </a:spcAft>
              <a:buClr>
                <a:srgbClr val="000000"/>
              </a:buClr>
              <a:buSzPct val="100000"/>
              <a:buFont typeface="Times New Roman" panose="02020603050405020304" pitchFamily="18" charset="0"/>
              <a:tabLst>
                <a:tab pos="749223" algn="l"/>
                <a:tab pos="1500034" algn="l"/>
                <a:tab pos="2249256" algn="l"/>
                <a:tab pos="3000067" algn="l"/>
              </a:tabLst>
              <a:defRPr sz="1200">
                <a:solidFill>
                  <a:srgbClr val="000000"/>
                </a:solidFill>
                <a:latin typeface="Times New Roman" panose="02020603050405020304" pitchFamily="18" charset="0"/>
                <a:ea typeface="MS PGothic" panose="020B0600070205080204" pitchFamily="34" charset="-128"/>
              </a:defRPr>
            </a:lvl6pPr>
            <a:lvl7pPr marL="2971494" indent="-228577" defTabSz="449217" eaLnBrk="0" fontAlgn="base" hangingPunct="0">
              <a:spcBef>
                <a:spcPct val="30000"/>
              </a:spcBef>
              <a:spcAft>
                <a:spcPct val="0"/>
              </a:spcAft>
              <a:buClr>
                <a:srgbClr val="000000"/>
              </a:buClr>
              <a:buSzPct val="100000"/>
              <a:buFont typeface="Times New Roman" panose="02020603050405020304" pitchFamily="18" charset="0"/>
              <a:tabLst>
                <a:tab pos="749223" algn="l"/>
                <a:tab pos="1500034" algn="l"/>
                <a:tab pos="2249256" algn="l"/>
                <a:tab pos="3000067" algn="l"/>
              </a:tabLst>
              <a:defRPr sz="1200">
                <a:solidFill>
                  <a:srgbClr val="000000"/>
                </a:solidFill>
                <a:latin typeface="Times New Roman" panose="02020603050405020304" pitchFamily="18" charset="0"/>
                <a:ea typeface="MS PGothic" panose="020B0600070205080204" pitchFamily="34" charset="-128"/>
              </a:defRPr>
            </a:lvl7pPr>
            <a:lvl8pPr marL="3428647" indent="-228577" defTabSz="449217" eaLnBrk="0" fontAlgn="base" hangingPunct="0">
              <a:spcBef>
                <a:spcPct val="30000"/>
              </a:spcBef>
              <a:spcAft>
                <a:spcPct val="0"/>
              </a:spcAft>
              <a:buClr>
                <a:srgbClr val="000000"/>
              </a:buClr>
              <a:buSzPct val="100000"/>
              <a:buFont typeface="Times New Roman" panose="02020603050405020304" pitchFamily="18" charset="0"/>
              <a:tabLst>
                <a:tab pos="749223" algn="l"/>
                <a:tab pos="1500034" algn="l"/>
                <a:tab pos="2249256" algn="l"/>
                <a:tab pos="3000067" algn="l"/>
              </a:tabLst>
              <a:defRPr sz="1200">
                <a:solidFill>
                  <a:srgbClr val="000000"/>
                </a:solidFill>
                <a:latin typeface="Times New Roman" panose="02020603050405020304" pitchFamily="18" charset="0"/>
                <a:ea typeface="MS PGothic" panose="020B0600070205080204" pitchFamily="34" charset="-128"/>
              </a:defRPr>
            </a:lvl8pPr>
            <a:lvl9pPr marL="3885801" indent="-228577" defTabSz="449217" eaLnBrk="0" fontAlgn="base" hangingPunct="0">
              <a:spcBef>
                <a:spcPct val="30000"/>
              </a:spcBef>
              <a:spcAft>
                <a:spcPct val="0"/>
              </a:spcAft>
              <a:buClr>
                <a:srgbClr val="000000"/>
              </a:buClr>
              <a:buSzPct val="100000"/>
              <a:buFont typeface="Times New Roman" panose="02020603050405020304" pitchFamily="18" charset="0"/>
              <a:tabLst>
                <a:tab pos="749223" algn="l"/>
                <a:tab pos="1500034" algn="l"/>
                <a:tab pos="2249256" algn="l"/>
                <a:tab pos="3000067" algn="l"/>
              </a:tabLst>
              <a:defRPr sz="1200">
                <a:solidFill>
                  <a:srgbClr val="000000"/>
                </a:solidFill>
                <a:latin typeface="Times New Roman" panose="02020603050405020304" pitchFamily="18" charset="0"/>
                <a:ea typeface="MS PGothic" panose="020B0600070205080204" pitchFamily="34" charset="-128"/>
              </a:defRPr>
            </a:lvl9pPr>
          </a:lstStyle>
          <a:p>
            <a:pPr defTabSz="914305">
              <a:spcBef>
                <a:spcPct val="0"/>
              </a:spcBef>
              <a:buClrTx/>
              <a:buSzPct val="45000"/>
              <a:defRPr/>
            </a:pPr>
            <a:fld id="{3CFC0F85-1C2A-471E-8E62-3C389F123F6A}" type="slidenum">
              <a:rPr lang="fr-FR" altLang="ca-ES" sz="1300"/>
              <a:pPr defTabSz="914305">
                <a:spcBef>
                  <a:spcPct val="0"/>
                </a:spcBef>
                <a:buClrTx/>
                <a:buSzPct val="45000"/>
                <a:defRPr/>
              </a:pPr>
              <a:t>11</a:t>
            </a:fld>
            <a:endParaRPr lang="fr-FR" altLang="ca-ES" sz="1300"/>
          </a:p>
        </p:txBody>
      </p:sp>
      <p:sp>
        <p:nvSpPr>
          <p:cNvPr id="104451" name="Text Box 1"/>
          <p:cNvSpPr txBox="1">
            <a:spLocks noChangeArrowheads="1"/>
          </p:cNvSpPr>
          <p:nvPr/>
        </p:nvSpPr>
        <p:spPr bwMode="auto">
          <a:xfrm>
            <a:off x="4022726" y="9723438"/>
            <a:ext cx="3076575" cy="512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8874" tIns="49623" rIns="98874" bIns="49623"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9pPr>
          </a:lstStyle>
          <a:p>
            <a:pPr algn="r" defTabSz="449217" fontAlgn="base">
              <a:spcBef>
                <a:spcPct val="0"/>
              </a:spcBef>
              <a:spcAft>
                <a:spcPct val="0"/>
              </a:spcAft>
              <a:buClrTx/>
              <a:tabLst>
                <a:tab pos="0" algn="l"/>
                <a:tab pos="447629" algn="l"/>
                <a:tab pos="896846" algn="l"/>
                <a:tab pos="1346062" algn="l"/>
                <a:tab pos="1795278" algn="l"/>
                <a:tab pos="2244494" algn="l"/>
                <a:tab pos="2693711" algn="l"/>
                <a:tab pos="3142926" algn="l"/>
                <a:tab pos="3592143" algn="l"/>
                <a:tab pos="4041359" algn="l"/>
                <a:tab pos="4490576" algn="l"/>
                <a:tab pos="4939792" algn="l"/>
                <a:tab pos="5389009" algn="l"/>
                <a:tab pos="5838225" algn="l"/>
                <a:tab pos="6287441" algn="l"/>
                <a:tab pos="6736657" algn="l"/>
                <a:tab pos="7185874" algn="l"/>
                <a:tab pos="7635090" algn="l"/>
                <a:tab pos="8084307" algn="l"/>
                <a:tab pos="8533522" algn="l"/>
                <a:tab pos="8982739" algn="l"/>
              </a:tabLst>
              <a:defRPr/>
            </a:pPr>
            <a:fld id="{51D83941-75E7-47DB-8E41-E8C09BECAEE8}" type="slidenum">
              <a:rPr lang="fr-FR" altLang="ca-ES">
                <a:latin typeface="Calibri" panose="020F0502020204030204" pitchFamily="34" charset="0"/>
                <a:cs typeface="Arial" panose="020B0604020202020204" pitchFamily="34" charset="0"/>
              </a:rPr>
              <a:pPr algn="r" defTabSz="449217" fontAlgn="base">
                <a:spcBef>
                  <a:spcPct val="0"/>
                </a:spcBef>
                <a:spcAft>
                  <a:spcPct val="0"/>
                </a:spcAft>
                <a:buClrTx/>
                <a:tabLst>
                  <a:tab pos="0" algn="l"/>
                  <a:tab pos="447629" algn="l"/>
                  <a:tab pos="896846" algn="l"/>
                  <a:tab pos="1346062" algn="l"/>
                  <a:tab pos="1795278" algn="l"/>
                  <a:tab pos="2244494" algn="l"/>
                  <a:tab pos="2693711" algn="l"/>
                  <a:tab pos="3142926" algn="l"/>
                  <a:tab pos="3592143" algn="l"/>
                  <a:tab pos="4041359" algn="l"/>
                  <a:tab pos="4490576" algn="l"/>
                  <a:tab pos="4939792" algn="l"/>
                  <a:tab pos="5389009" algn="l"/>
                  <a:tab pos="5838225" algn="l"/>
                  <a:tab pos="6287441" algn="l"/>
                  <a:tab pos="6736657" algn="l"/>
                  <a:tab pos="7185874" algn="l"/>
                  <a:tab pos="7635090" algn="l"/>
                  <a:tab pos="8084307" algn="l"/>
                  <a:tab pos="8533522" algn="l"/>
                  <a:tab pos="8982739" algn="l"/>
                </a:tabLst>
                <a:defRPr/>
              </a:pPr>
              <a:t>11</a:t>
            </a:fld>
            <a:endParaRPr lang="fr-FR" altLang="ca-ES">
              <a:latin typeface="Calibri" panose="020F0502020204030204" pitchFamily="34" charset="0"/>
              <a:cs typeface="Arial" panose="020B0604020202020204" pitchFamily="34" charset="0"/>
            </a:endParaRPr>
          </a:p>
        </p:txBody>
      </p:sp>
      <p:sp>
        <p:nvSpPr>
          <p:cNvPr id="104452" name="Rectangle 2"/>
          <p:cNvSpPr>
            <a:spLocks noGrp="1" noRot="1" noChangeAspect="1" noChangeArrowheads="1" noTextEdit="1"/>
          </p:cNvSpPr>
          <p:nvPr>
            <p:ph type="sldImg"/>
          </p:nvPr>
        </p:nvSpPr>
        <p:spPr>
          <a:xfrm>
            <a:off x="141288" y="768350"/>
            <a:ext cx="6821487" cy="383857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4453" name="Rectangle 3"/>
          <p:cNvSpPr>
            <a:spLocks noGrp="1" noChangeArrowheads="1"/>
          </p:cNvSpPr>
          <p:nvPr>
            <p:ph type="body" idx="1"/>
          </p:nvPr>
        </p:nvSpPr>
        <p:spPr>
          <a:xfrm>
            <a:off x="709614" y="4864101"/>
            <a:ext cx="5681662" cy="4606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a-ES" altLang="ca-ES">
              <a:latin typeface="Times New Roman" panose="02020603050405020304" pitchFamily="18" charset="0"/>
            </a:endParaRPr>
          </a:p>
        </p:txBody>
      </p:sp>
    </p:spTree>
    <p:extLst>
      <p:ext uri="{BB962C8B-B14F-4D97-AF65-F5344CB8AC3E}">
        <p14:creationId xmlns:p14="http://schemas.microsoft.com/office/powerpoint/2010/main" val="1319021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Rectangle 9"/>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9052" indent="-215878">
              <a:spcBef>
                <a:spcPct val="30000"/>
              </a:spcBef>
              <a:buClr>
                <a:srgbClr val="000000"/>
              </a:buClr>
              <a:buSzPct val="100000"/>
              <a:buFont typeface="Times New Roman" panose="02020603050405020304" pitchFamily="18" charset="0"/>
              <a:tabLst>
                <a:tab pos="749223" algn="l"/>
                <a:tab pos="1500034" algn="l"/>
                <a:tab pos="2249256" algn="l"/>
                <a:tab pos="3000067"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749223" algn="l"/>
                <a:tab pos="1500034" algn="l"/>
                <a:tab pos="2249256" algn="l"/>
                <a:tab pos="3000067"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749223" algn="l"/>
                <a:tab pos="1500034" algn="l"/>
                <a:tab pos="2249256" algn="l"/>
                <a:tab pos="3000067"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749223" algn="l"/>
                <a:tab pos="1500034" algn="l"/>
                <a:tab pos="2249256" algn="l"/>
                <a:tab pos="3000067"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749223" algn="l"/>
                <a:tab pos="1500034" algn="l"/>
                <a:tab pos="2249256" algn="l"/>
                <a:tab pos="3000067" algn="l"/>
              </a:tabLst>
              <a:defRPr sz="1200">
                <a:solidFill>
                  <a:srgbClr val="000000"/>
                </a:solidFill>
                <a:latin typeface="Times New Roman" panose="02020603050405020304" pitchFamily="18" charset="0"/>
                <a:ea typeface="MS PGothic" panose="020B0600070205080204" pitchFamily="34" charset="-128"/>
              </a:defRPr>
            </a:lvl5pPr>
            <a:lvl6pPr marL="2514342" indent="-228577" defTabSz="449217" eaLnBrk="0" fontAlgn="base" hangingPunct="0">
              <a:spcBef>
                <a:spcPct val="30000"/>
              </a:spcBef>
              <a:spcAft>
                <a:spcPct val="0"/>
              </a:spcAft>
              <a:buClr>
                <a:srgbClr val="000000"/>
              </a:buClr>
              <a:buSzPct val="100000"/>
              <a:buFont typeface="Times New Roman" panose="02020603050405020304" pitchFamily="18" charset="0"/>
              <a:tabLst>
                <a:tab pos="749223" algn="l"/>
                <a:tab pos="1500034" algn="l"/>
                <a:tab pos="2249256" algn="l"/>
                <a:tab pos="3000067" algn="l"/>
              </a:tabLst>
              <a:defRPr sz="1200">
                <a:solidFill>
                  <a:srgbClr val="000000"/>
                </a:solidFill>
                <a:latin typeface="Times New Roman" panose="02020603050405020304" pitchFamily="18" charset="0"/>
                <a:ea typeface="MS PGothic" panose="020B0600070205080204" pitchFamily="34" charset="-128"/>
              </a:defRPr>
            </a:lvl6pPr>
            <a:lvl7pPr marL="2971494" indent="-228577" defTabSz="449217" eaLnBrk="0" fontAlgn="base" hangingPunct="0">
              <a:spcBef>
                <a:spcPct val="30000"/>
              </a:spcBef>
              <a:spcAft>
                <a:spcPct val="0"/>
              </a:spcAft>
              <a:buClr>
                <a:srgbClr val="000000"/>
              </a:buClr>
              <a:buSzPct val="100000"/>
              <a:buFont typeface="Times New Roman" panose="02020603050405020304" pitchFamily="18" charset="0"/>
              <a:tabLst>
                <a:tab pos="749223" algn="l"/>
                <a:tab pos="1500034" algn="l"/>
                <a:tab pos="2249256" algn="l"/>
                <a:tab pos="3000067" algn="l"/>
              </a:tabLst>
              <a:defRPr sz="1200">
                <a:solidFill>
                  <a:srgbClr val="000000"/>
                </a:solidFill>
                <a:latin typeface="Times New Roman" panose="02020603050405020304" pitchFamily="18" charset="0"/>
                <a:ea typeface="MS PGothic" panose="020B0600070205080204" pitchFamily="34" charset="-128"/>
              </a:defRPr>
            </a:lvl7pPr>
            <a:lvl8pPr marL="3428647" indent="-228577" defTabSz="449217" eaLnBrk="0" fontAlgn="base" hangingPunct="0">
              <a:spcBef>
                <a:spcPct val="30000"/>
              </a:spcBef>
              <a:spcAft>
                <a:spcPct val="0"/>
              </a:spcAft>
              <a:buClr>
                <a:srgbClr val="000000"/>
              </a:buClr>
              <a:buSzPct val="100000"/>
              <a:buFont typeface="Times New Roman" panose="02020603050405020304" pitchFamily="18" charset="0"/>
              <a:tabLst>
                <a:tab pos="749223" algn="l"/>
                <a:tab pos="1500034" algn="l"/>
                <a:tab pos="2249256" algn="l"/>
                <a:tab pos="3000067" algn="l"/>
              </a:tabLst>
              <a:defRPr sz="1200">
                <a:solidFill>
                  <a:srgbClr val="000000"/>
                </a:solidFill>
                <a:latin typeface="Times New Roman" panose="02020603050405020304" pitchFamily="18" charset="0"/>
                <a:ea typeface="MS PGothic" panose="020B0600070205080204" pitchFamily="34" charset="-128"/>
              </a:defRPr>
            </a:lvl8pPr>
            <a:lvl9pPr marL="3885801" indent="-228577" defTabSz="449217" eaLnBrk="0" fontAlgn="base" hangingPunct="0">
              <a:spcBef>
                <a:spcPct val="30000"/>
              </a:spcBef>
              <a:spcAft>
                <a:spcPct val="0"/>
              </a:spcAft>
              <a:buClr>
                <a:srgbClr val="000000"/>
              </a:buClr>
              <a:buSzPct val="100000"/>
              <a:buFont typeface="Times New Roman" panose="02020603050405020304" pitchFamily="18" charset="0"/>
              <a:tabLst>
                <a:tab pos="749223" algn="l"/>
                <a:tab pos="1500034" algn="l"/>
                <a:tab pos="2249256" algn="l"/>
                <a:tab pos="3000067" algn="l"/>
              </a:tabLst>
              <a:defRPr sz="1200">
                <a:solidFill>
                  <a:srgbClr val="000000"/>
                </a:solidFill>
                <a:latin typeface="Times New Roman" panose="02020603050405020304" pitchFamily="18" charset="0"/>
                <a:ea typeface="MS PGothic" panose="020B0600070205080204" pitchFamily="34" charset="-128"/>
              </a:defRPr>
            </a:lvl9pPr>
          </a:lstStyle>
          <a:p>
            <a:pPr defTabSz="914305">
              <a:spcBef>
                <a:spcPct val="0"/>
              </a:spcBef>
              <a:buClrTx/>
              <a:buSzPct val="45000"/>
              <a:defRPr/>
            </a:pPr>
            <a:fld id="{3CFC0F85-1C2A-471E-8E62-3C389F123F6A}" type="slidenum">
              <a:rPr lang="fr-FR" altLang="ca-ES" sz="1300"/>
              <a:pPr defTabSz="914305">
                <a:spcBef>
                  <a:spcPct val="0"/>
                </a:spcBef>
                <a:buClrTx/>
                <a:buSzPct val="45000"/>
                <a:defRPr/>
              </a:pPr>
              <a:t>12</a:t>
            </a:fld>
            <a:endParaRPr lang="fr-FR" altLang="ca-ES" sz="1300"/>
          </a:p>
        </p:txBody>
      </p:sp>
      <p:sp>
        <p:nvSpPr>
          <p:cNvPr id="104451" name="Text Box 1"/>
          <p:cNvSpPr txBox="1">
            <a:spLocks noChangeArrowheads="1"/>
          </p:cNvSpPr>
          <p:nvPr/>
        </p:nvSpPr>
        <p:spPr bwMode="auto">
          <a:xfrm>
            <a:off x="4022726" y="9723438"/>
            <a:ext cx="3076575" cy="512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8874" tIns="49623" rIns="98874" bIns="49623"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9pPr>
          </a:lstStyle>
          <a:p>
            <a:pPr algn="r" defTabSz="449217" fontAlgn="base">
              <a:spcBef>
                <a:spcPct val="0"/>
              </a:spcBef>
              <a:spcAft>
                <a:spcPct val="0"/>
              </a:spcAft>
              <a:buClrTx/>
              <a:tabLst>
                <a:tab pos="0" algn="l"/>
                <a:tab pos="447629" algn="l"/>
                <a:tab pos="896846" algn="l"/>
                <a:tab pos="1346062" algn="l"/>
                <a:tab pos="1795278" algn="l"/>
                <a:tab pos="2244494" algn="l"/>
                <a:tab pos="2693711" algn="l"/>
                <a:tab pos="3142926" algn="l"/>
                <a:tab pos="3592143" algn="l"/>
                <a:tab pos="4041359" algn="l"/>
                <a:tab pos="4490576" algn="l"/>
                <a:tab pos="4939792" algn="l"/>
                <a:tab pos="5389009" algn="l"/>
                <a:tab pos="5838225" algn="l"/>
                <a:tab pos="6287441" algn="l"/>
                <a:tab pos="6736657" algn="l"/>
                <a:tab pos="7185874" algn="l"/>
                <a:tab pos="7635090" algn="l"/>
                <a:tab pos="8084307" algn="l"/>
                <a:tab pos="8533522" algn="l"/>
                <a:tab pos="8982739" algn="l"/>
              </a:tabLst>
              <a:defRPr/>
            </a:pPr>
            <a:fld id="{51D83941-75E7-47DB-8E41-E8C09BECAEE8}" type="slidenum">
              <a:rPr lang="fr-FR" altLang="ca-ES">
                <a:latin typeface="Calibri" panose="020F0502020204030204" pitchFamily="34" charset="0"/>
                <a:cs typeface="Arial" panose="020B0604020202020204" pitchFamily="34" charset="0"/>
              </a:rPr>
              <a:pPr algn="r" defTabSz="449217" fontAlgn="base">
                <a:spcBef>
                  <a:spcPct val="0"/>
                </a:spcBef>
                <a:spcAft>
                  <a:spcPct val="0"/>
                </a:spcAft>
                <a:buClrTx/>
                <a:tabLst>
                  <a:tab pos="0" algn="l"/>
                  <a:tab pos="447629" algn="l"/>
                  <a:tab pos="896846" algn="l"/>
                  <a:tab pos="1346062" algn="l"/>
                  <a:tab pos="1795278" algn="l"/>
                  <a:tab pos="2244494" algn="l"/>
                  <a:tab pos="2693711" algn="l"/>
                  <a:tab pos="3142926" algn="l"/>
                  <a:tab pos="3592143" algn="l"/>
                  <a:tab pos="4041359" algn="l"/>
                  <a:tab pos="4490576" algn="l"/>
                  <a:tab pos="4939792" algn="l"/>
                  <a:tab pos="5389009" algn="l"/>
                  <a:tab pos="5838225" algn="l"/>
                  <a:tab pos="6287441" algn="l"/>
                  <a:tab pos="6736657" algn="l"/>
                  <a:tab pos="7185874" algn="l"/>
                  <a:tab pos="7635090" algn="l"/>
                  <a:tab pos="8084307" algn="l"/>
                  <a:tab pos="8533522" algn="l"/>
                  <a:tab pos="8982739" algn="l"/>
                </a:tabLst>
                <a:defRPr/>
              </a:pPr>
              <a:t>12</a:t>
            </a:fld>
            <a:endParaRPr lang="fr-FR" altLang="ca-ES">
              <a:latin typeface="Calibri" panose="020F0502020204030204" pitchFamily="34" charset="0"/>
              <a:cs typeface="Arial" panose="020B0604020202020204" pitchFamily="34" charset="0"/>
            </a:endParaRPr>
          </a:p>
        </p:txBody>
      </p:sp>
      <p:sp>
        <p:nvSpPr>
          <p:cNvPr id="104452" name="Rectangle 2"/>
          <p:cNvSpPr>
            <a:spLocks noGrp="1" noRot="1" noChangeAspect="1" noChangeArrowheads="1" noTextEdit="1"/>
          </p:cNvSpPr>
          <p:nvPr>
            <p:ph type="sldImg"/>
          </p:nvPr>
        </p:nvSpPr>
        <p:spPr>
          <a:xfrm>
            <a:off x="141288" y="768350"/>
            <a:ext cx="6821487" cy="383857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4453" name="Rectangle 3"/>
          <p:cNvSpPr>
            <a:spLocks noGrp="1" noChangeArrowheads="1"/>
          </p:cNvSpPr>
          <p:nvPr>
            <p:ph type="body" idx="1"/>
          </p:nvPr>
        </p:nvSpPr>
        <p:spPr>
          <a:xfrm>
            <a:off x="709614" y="4864101"/>
            <a:ext cx="5681662" cy="4606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a-ES" altLang="ca-ES">
              <a:latin typeface="Times New Roman" panose="02020603050405020304" pitchFamily="18" charset="0"/>
            </a:endParaRPr>
          </a:p>
        </p:txBody>
      </p:sp>
    </p:spTree>
    <p:extLst>
      <p:ext uri="{BB962C8B-B14F-4D97-AF65-F5344CB8AC3E}">
        <p14:creationId xmlns:p14="http://schemas.microsoft.com/office/powerpoint/2010/main" val="2089258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Rectangle 10">
            <a:extLst>
              <a:ext uri="{FF2B5EF4-FFF2-40B4-BE49-F238E27FC236}">
                <a16:creationId xmlns:a16="http://schemas.microsoft.com/office/drawing/2014/main" id="{944B9918-90D0-4E36-82BC-A64F4535481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03643" indent="-199049">
              <a:spcBef>
                <a:spcPct val="30000"/>
              </a:spcBef>
              <a:buClr>
                <a:srgbClr val="000000"/>
              </a:buClr>
              <a:buSzPct val="100000"/>
              <a:buFont typeface="Times New Roman" panose="02020603050405020304" pitchFamily="18" charset="0"/>
              <a:tabLst>
                <a:tab pos="672173" algn="l"/>
                <a:tab pos="1345876" algn="l"/>
                <a:tab pos="2019579" algn="l"/>
                <a:tab pos="2693282"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672173" algn="l"/>
                <a:tab pos="1345876" algn="l"/>
                <a:tab pos="2019579" algn="l"/>
                <a:tab pos="2693282"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672173" algn="l"/>
                <a:tab pos="1345876" algn="l"/>
                <a:tab pos="2019579" algn="l"/>
                <a:tab pos="2693282"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672173" algn="l"/>
                <a:tab pos="1345876" algn="l"/>
                <a:tab pos="2019579" algn="l"/>
                <a:tab pos="2693282"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672173" algn="l"/>
                <a:tab pos="1345876" algn="l"/>
                <a:tab pos="2019579" algn="l"/>
                <a:tab pos="2693282" algn="l"/>
              </a:tabLst>
              <a:defRPr sz="1200">
                <a:solidFill>
                  <a:srgbClr val="000000"/>
                </a:solidFill>
                <a:latin typeface="Times New Roman" panose="02020603050405020304" pitchFamily="18" charset="0"/>
              </a:defRPr>
            </a:lvl5pPr>
            <a:lvl6pPr marL="2425332" indent="-220485" defTabSz="433314" eaLnBrk="0" fontAlgn="base" hangingPunct="0">
              <a:spcBef>
                <a:spcPct val="30000"/>
              </a:spcBef>
              <a:spcAft>
                <a:spcPct val="0"/>
              </a:spcAft>
              <a:buClr>
                <a:srgbClr val="000000"/>
              </a:buClr>
              <a:buSzPct val="100000"/>
              <a:buFont typeface="Times New Roman" panose="02020603050405020304" pitchFamily="18" charset="0"/>
              <a:tabLst>
                <a:tab pos="672173" algn="l"/>
                <a:tab pos="1345876" algn="l"/>
                <a:tab pos="2019579" algn="l"/>
                <a:tab pos="2693282" algn="l"/>
              </a:tabLst>
              <a:defRPr sz="1200">
                <a:solidFill>
                  <a:srgbClr val="000000"/>
                </a:solidFill>
                <a:latin typeface="Times New Roman" panose="02020603050405020304" pitchFamily="18" charset="0"/>
              </a:defRPr>
            </a:lvl6pPr>
            <a:lvl7pPr marL="2866301" indent="-220485" defTabSz="433314" eaLnBrk="0" fontAlgn="base" hangingPunct="0">
              <a:spcBef>
                <a:spcPct val="30000"/>
              </a:spcBef>
              <a:spcAft>
                <a:spcPct val="0"/>
              </a:spcAft>
              <a:buClr>
                <a:srgbClr val="000000"/>
              </a:buClr>
              <a:buSzPct val="100000"/>
              <a:buFont typeface="Times New Roman" panose="02020603050405020304" pitchFamily="18" charset="0"/>
              <a:tabLst>
                <a:tab pos="672173" algn="l"/>
                <a:tab pos="1345876" algn="l"/>
                <a:tab pos="2019579" algn="l"/>
                <a:tab pos="2693282" algn="l"/>
              </a:tabLst>
              <a:defRPr sz="1200">
                <a:solidFill>
                  <a:srgbClr val="000000"/>
                </a:solidFill>
                <a:latin typeface="Times New Roman" panose="02020603050405020304" pitchFamily="18" charset="0"/>
              </a:defRPr>
            </a:lvl7pPr>
            <a:lvl8pPr marL="3307271" indent="-220485" defTabSz="433314" eaLnBrk="0" fontAlgn="base" hangingPunct="0">
              <a:spcBef>
                <a:spcPct val="30000"/>
              </a:spcBef>
              <a:spcAft>
                <a:spcPct val="0"/>
              </a:spcAft>
              <a:buClr>
                <a:srgbClr val="000000"/>
              </a:buClr>
              <a:buSzPct val="100000"/>
              <a:buFont typeface="Times New Roman" panose="02020603050405020304" pitchFamily="18" charset="0"/>
              <a:tabLst>
                <a:tab pos="672173" algn="l"/>
                <a:tab pos="1345876" algn="l"/>
                <a:tab pos="2019579" algn="l"/>
                <a:tab pos="2693282" algn="l"/>
              </a:tabLst>
              <a:defRPr sz="1200">
                <a:solidFill>
                  <a:srgbClr val="000000"/>
                </a:solidFill>
                <a:latin typeface="Times New Roman" panose="02020603050405020304" pitchFamily="18" charset="0"/>
              </a:defRPr>
            </a:lvl8pPr>
            <a:lvl9pPr marL="3748240" indent="-220485" defTabSz="433314" eaLnBrk="0" fontAlgn="base" hangingPunct="0">
              <a:spcBef>
                <a:spcPct val="30000"/>
              </a:spcBef>
              <a:spcAft>
                <a:spcPct val="0"/>
              </a:spcAft>
              <a:buClr>
                <a:srgbClr val="000000"/>
              </a:buClr>
              <a:buSzPct val="100000"/>
              <a:buFont typeface="Times New Roman" panose="02020603050405020304" pitchFamily="18" charset="0"/>
              <a:tabLst>
                <a:tab pos="672173" algn="l"/>
                <a:tab pos="1345876" algn="l"/>
                <a:tab pos="2019579" algn="l"/>
                <a:tab pos="2693282" algn="l"/>
              </a:tabLst>
              <a:defRPr sz="1200">
                <a:solidFill>
                  <a:srgbClr val="000000"/>
                </a:solidFill>
                <a:latin typeface="Times New Roman" panose="02020603050405020304" pitchFamily="18" charset="0"/>
              </a:defRPr>
            </a:lvl9pPr>
          </a:lstStyle>
          <a:p>
            <a:pPr defTabSz="433314" fontAlgn="base">
              <a:spcBef>
                <a:spcPct val="0"/>
              </a:spcBef>
              <a:spcAft>
                <a:spcPct val="0"/>
              </a:spcAft>
              <a:buClrTx/>
              <a:buSzPct val="45000"/>
              <a:defRPr/>
            </a:pPr>
            <a:fld id="{964DF533-F6BB-4D5B-B26E-ADF1DE9D0EA7}" type="slidenum">
              <a:rPr lang="fr-FR" altLang="ca-ES" sz="1300">
                <a:ea typeface="Microsoft YaHei" panose="020B0503020204020204" pitchFamily="34" charset="-122"/>
                <a:cs typeface="Arial" panose="020B0604020202020204" pitchFamily="34" charset="0"/>
              </a:rPr>
              <a:pPr defTabSz="433314" fontAlgn="base">
                <a:spcBef>
                  <a:spcPct val="0"/>
                </a:spcBef>
                <a:spcAft>
                  <a:spcPct val="0"/>
                </a:spcAft>
                <a:buClrTx/>
                <a:buSzPct val="45000"/>
                <a:defRPr/>
              </a:pPr>
              <a:t>13</a:t>
            </a:fld>
            <a:endParaRPr lang="fr-FR" altLang="ca-ES" sz="1300">
              <a:ea typeface="Microsoft YaHei" panose="020B0503020204020204" pitchFamily="34" charset="-122"/>
              <a:cs typeface="Arial" panose="020B0604020202020204" pitchFamily="34" charset="0"/>
            </a:endParaRPr>
          </a:p>
        </p:txBody>
      </p:sp>
      <p:sp>
        <p:nvSpPr>
          <p:cNvPr id="11267" name="Text Box 1">
            <a:extLst>
              <a:ext uri="{FF2B5EF4-FFF2-40B4-BE49-F238E27FC236}">
                <a16:creationId xmlns:a16="http://schemas.microsoft.com/office/drawing/2014/main" id="{88C0DEB3-84E6-4898-AE49-00D99377FD38}"/>
              </a:ext>
            </a:extLst>
          </p:cNvPr>
          <p:cNvSpPr txBox="1">
            <a:spLocks noChangeArrowheads="1"/>
          </p:cNvSpPr>
          <p:nvPr/>
        </p:nvSpPr>
        <p:spPr bwMode="auto">
          <a:xfrm>
            <a:off x="3652759" y="9925460"/>
            <a:ext cx="2791516" cy="519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8775" tIns="44555" rIns="88775" bIns="44555" anchor="b"/>
          <a:lstStyle>
            <a:lvl1pPr marL="219075" indent="-214313">
              <a:spcBef>
                <a:spcPct val="30000"/>
              </a:spcBef>
              <a:buClr>
                <a:srgbClr val="000000"/>
              </a:buClr>
              <a:buSzPct val="100000"/>
              <a:buFont typeface="Times New Roman" panose="02020603050405020304" pitchFamily="18" charset="0"/>
              <a:tabLst>
                <a:tab pos="219075" algn="l"/>
                <a:tab pos="666750" algn="l"/>
                <a:tab pos="1116013" algn="l"/>
                <a:tab pos="1565275" algn="l"/>
                <a:tab pos="2014538" algn="l"/>
                <a:tab pos="2463800" algn="l"/>
                <a:tab pos="2913063" algn="l"/>
                <a:tab pos="3362325" algn="l"/>
                <a:tab pos="3811588" algn="l"/>
                <a:tab pos="4260850" algn="l"/>
                <a:tab pos="4710113" algn="l"/>
                <a:tab pos="5159375" algn="l"/>
                <a:tab pos="5608638" algn="l"/>
                <a:tab pos="6057900" algn="l"/>
                <a:tab pos="6507163" algn="l"/>
                <a:tab pos="6956425" algn="l"/>
                <a:tab pos="7405688" algn="l"/>
                <a:tab pos="7854950" algn="l"/>
                <a:tab pos="8304213" algn="l"/>
                <a:tab pos="8753475" algn="l"/>
                <a:tab pos="9202738"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219075" algn="l"/>
                <a:tab pos="666750" algn="l"/>
                <a:tab pos="1116013" algn="l"/>
                <a:tab pos="1565275" algn="l"/>
                <a:tab pos="2014538" algn="l"/>
                <a:tab pos="2463800" algn="l"/>
                <a:tab pos="2913063" algn="l"/>
                <a:tab pos="3362325" algn="l"/>
                <a:tab pos="3811588" algn="l"/>
                <a:tab pos="4260850" algn="l"/>
                <a:tab pos="4710113" algn="l"/>
                <a:tab pos="5159375" algn="l"/>
                <a:tab pos="5608638" algn="l"/>
                <a:tab pos="6057900" algn="l"/>
                <a:tab pos="6507163" algn="l"/>
                <a:tab pos="6956425" algn="l"/>
                <a:tab pos="7405688" algn="l"/>
                <a:tab pos="7854950" algn="l"/>
                <a:tab pos="8304213" algn="l"/>
                <a:tab pos="8753475" algn="l"/>
                <a:tab pos="9202738"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219075" algn="l"/>
                <a:tab pos="666750" algn="l"/>
                <a:tab pos="1116013" algn="l"/>
                <a:tab pos="1565275" algn="l"/>
                <a:tab pos="2014538" algn="l"/>
                <a:tab pos="2463800" algn="l"/>
                <a:tab pos="2913063" algn="l"/>
                <a:tab pos="3362325" algn="l"/>
                <a:tab pos="3811588" algn="l"/>
                <a:tab pos="4260850" algn="l"/>
                <a:tab pos="4710113" algn="l"/>
                <a:tab pos="5159375" algn="l"/>
                <a:tab pos="5608638" algn="l"/>
                <a:tab pos="6057900" algn="l"/>
                <a:tab pos="6507163" algn="l"/>
                <a:tab pos="6956425" algn="l"/>
                <a:tab pos="7405688" algn="l"/>
                <a:tab pos="7854950" algn="l"/>
                <a:tab pos="8304213" algn="l"/>
                <a:tab pos="8753475" algn="l"/>
                <a:tab pos="9202738"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219075" algn="l"/>
                <a:tab pos="666750" algn="l"/>
                <a:tab pos="1116013" algn="l"/>
                <a:tab pos="1565275" algn="l"/>
                <a:tab pos="2014538" algn="l"/>
                <a:tab pos="2463800" algn="l"/>
                <a:tab pos="2913063" algn="l"/>
                <a:tab pos="3362325" algn="l"/>
                <a:tab pos="3811588" algn="l"/>
                <a:tab pos="4260850" algn="l"/>
                <a:tab pos="4710113" algn="l"/>
                <a:tab pos="5159375" algn="l"/>
                <a:tab pos="5608638" algn="l"/>
                <a:tab pos="6057900" algn="l"/>
                <a:tab pos="6507163" algn="l"/>
                <a:tab pos="6956425" algn="l"/>
                <a:tab pos="7405688" algn="l"/>
                <a:tab pos="7854950" algn="l"/>
                <a:tab pos="8304213" algn="l"/>
                <a:tab pos="8753475" algn="l"/>
                <a:tab pos="9202738"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219075" algn="l"/>
                <a:tab pos="666750" algn="l"/>
                <a:tab pos="1116013" algn="l"/>
                <a:tab pos="1565275" algn="l"/>
                <a:tab pos="2014538" algn="l"/>
                <a:tab pos="2463800" algn="l"/>
                <a:tab pos="2913063" algn="l"/>
                <a:tab pos="3362325" algn="l"/>
                <a:tab pos="3811588" algn="l"/>
                <a:tab pos="4260850" algn="l"/>
                <a:tab pos="4710113" algn="l"/>
                <a:tab pos="5159375" algn="l"/>
                <a:tab pos="5608638" algn="l"/>
                <a:tab pos="6057900" algn="l"/>
                <a:tab pos="6507163" algn="l"/>
                <a:tab pos="6956425" algn="l"/>
                <a:tab pos="7405688" algn="l"/>
                <a:tab pos="7854950" algn="l"/>
                <a:tab pos="8304213" algn="l"/>
                <a:tab pos="8753475" algn="l"/>
                <a:tab pos="9202738"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219075" algn="l"/>
                <a:tab pos="666750" algn="l"/>
                <a:tab pos="1116013" algn="l"/>
                <a:tab pos="1565275" algn="l"/>
                <a:tab pos="2014538" algn="l"/>
                <a:tab pos="2463800" algn="l"/>
                <a:tab pos="2913063" algn="l"/>
                <a:tab pos="3362325" algn="l"/>
                <a:tab pos="3811588" algn="l"/>
                <a:tab pos="4260850" algn="l"/>
                <a:tab pos="4710113" algn="l"/>
                <a:tab pos="5159375" algn="l"/>
                <a:tab pos="5608638" algn="l"/>
                <a:tab pos="6057900" algn="l"/>
                <a:tab pos="6507163" algn="l"/>
                <a:tab pos="6956425" algn="l"/>
                <a:tab pos="7405688" algn="l"/>
                <a:tab pos="7854950" algn="l"/>
                <a:tab pos="8304213" algn="l"/>
                <a:tab pos="8753475" algn="l"/>
                <a:tab pos="9202738"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219075" algn="l"/>
                <a:tab pos="666750" algn="l"/>
                <a:tab pos="1116013" algn="l"/>
                <a:tab pos="1565275" algn="l"/>
                <a:tab pos="2014538" algn="l"/>
                <a:tab pos="2463800" algn="l"/>
                <a:tab pos="2913063" algn="l"/>
                <a:tab pos="3362325" algn="l"/>
                <a:tab pos="3811588" algn="l"/>
                <a:tab pos="4260850" algn="l"/>
                <a:tab pos="4710113" algn="l"/>
                <a:tab pos="5159375" algn="l"/>
                <a:tab pos="5608638" algn="l"/>
                <a:tab pos="6057900" algn="l"/>
                <a:tab pos="6507163" algn="l"/>
                <a:tab pos="6956425" algn="l"/>
                <a:tab pos="7405688" algn="l"/>
                <a:tab pos="7854950" algn="l"/>
                <a:tab pos="8304213" algn="l"/>
                <a:tab pos="8753475" algn="l"/>
                <a:tab pos="9202738"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219075" algn="l"/>
                <a:tab pos="666750" algn="l"/>
                <a:tab pos="1116013" algn="l"/>
                <a:tab pos="1565275" algn="l"/>
                <a:tab pos="2014538" algn="l"/>
                <a:tab pos="2463800" algn="l"/>
                <a:tab pos="2913063" algn="l"/>
                <a:tab pos="3362325" algn="l"/>
                <a:tab pos="3811588" algn="l"/>
                <a:tab pos="4260850" algn="l"/>
                <a:tab pos="4710113" algn="l"/>
                <a:tab pos="5159375" algn="l"/>
                <a:tab pos="5608638" algn="l"/>
                <a:tab pos="6057900" algn="l"/>
                <a:tab pos="6507163" algn="l"/>
                <a:tab pos="6956425" algn="l"/>
                <a:tab pos="7405688" algn="l"/>
                <a:tab pos="7854950" algn="l"/>
                <a:tab pos="8304213" algn="l"/>
                <a:tab pos="8753475" algn="l"/>
                <a:tab pos="9202738"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219075" algn="l"/>
                <a:tab pos="666750" algn="l"/>
                <a:tab pos="1116013" algn="l"/>
                <a:tab pos="1565275" algn="l"/>
                <a:tab pos="2014538" algn="l"/>
                <a:tab pos="2463800" algn="l"/>
                <a:tab pos="2913063" algn="l"/>
                <a:tab pos="3362325" algn="l"/>
                <a:tab pos="3811588" algn="l"/>
                <a:tab pos="4260850" algn="l"/>
                <a:tab pos="4710113" algn="l"/>
                <a:tab pos="5159375" algn="l"/>
                <a:tab pos="5608638" algn="l"/>
                <a:tab pos="6057900" algn="l"/>
                <a:tab pos="6507163" algn="l"/>
                <a:tab pos="6956425" algn="l"/>
                <a:tab pos="7405688" algn="l"/>
                <a:tab pos="7854950" algn="l"/>
                <a:tab pos="8304213" algn="l"/>
                <a:tab pos="8753475" algn="l"/>
                <a:tab pos="9202738" algn="l"/>
              </a:tabLst>
              <a:defRPr sz="1200">
                <a:solidFill>
                  <a:srgbClr val="000000"/>
                </a:solidFill>
                <a:latin typeface="Times New Roman" panose="02020603050405020304" pitchFamily="18" charset="0"/>
              </a:defRPr>
            </a:lvl9pPr>
          </a:lstStyle>
          <a:p>
            <a:pPr marL="211298" indent="-206705" algn="r" defTabSz="433314" fontAlgn="base">
              <a:spcBef>
                <a:spcPct val="0"/>
              </a:spcBef>
              <a:spcAft>
                <a:spcPct val="0"/>
              </a:spcAft>
              <a:buClrTx/>
              <a:buSzPct val="45000"/>
              <a:tabLst>
                <a:tab pos="211298" algn="l"/>
                <a:tab pos="643080" algn="l"/>
                <a:tab pos="1076395" algn="l"/>
                <a:tab pos="1509708" algn="l"/>
                <a:tab pos="1943022" algn="l"/>
                <a:tab pos="2376335" algn="l"/>
                <a:tab pos="2809649" algn="l"/>
                <a:tab pos="3242962" algn="l"/>
                <a:tab pos="3676277" algn="l"/>
                <a:tab pos="4109590" algn="l"/>
                <a:tab pos="4542904" algn="l"/>
                <a:tab pos="4976217" algn="l"/>
                <a:tab pos="5409531" algn="l"/>
                <a:tab pos="5842845" algn="l"/>
                <a:tab pos="6276159" algn="l"/>
                <a:tab pos="6709472" algn="l"/>
                <a:tab pos="7142786" algn="l"/>
                <a:tab pos="7576099" algn="l"/>
                <a:tab pos="8009413" algn="l"/>
                <a:tab pos="8442727" algn="l"/>
                <a:tab pos="8876041" algn="l"/>
              </a:tabLst>
              <a:defRPr/>
            </a:pPr>
            <a:fld id="{78C6433F-30F9-4B41-AB6D-133E46F4EB25}" type="slidenum">
              <a:rPr lang="fr-FR" altLang="ca-ES" sz="1300">
                <a:ea typeface="Microsoft YaHei" panose="020B0503020204020204" pitchFamily="34" charset="-122"/>
              </a:rPr>
              <a:pPr marL="211298" indent="-206705" algn="r" defTabSz="433314" fontAlgn="base">
                <a:spcBef>
                  <a:spcPct val="0"/>
                </a:spcBef>
                <a:spcAft>
                  <a:spcPct val="0"/>
                </a:spcAft>
                <a:buClrTx/>
                <a:buSzPct val="45000"/>
                <a:tabLst>
                  <a:tab pos="211298" algn="l"/>
                  <a:tab pos="643080" algn="l"/>
                  <a:tab pos="1076395" algn="l"/>
                  <a:tab pos="1509708" algn="l"/>
                  <a:tab pos="1943022" algn="l"/>
                  <a:tab pos="2376335" algn="l"/>
                  <a:tab pos="2809649" algn="l"/>
                  <a:tab pos="3242962" algn="l"/>
                  <a:tab pos="3676277" algn="l"/>
                  <a:tab pos="4109590" algn="l"/>
                  <a:tab pos="4542904" algn="l"/>
                  <a:tab pos="4976217" algn="l"/>
                  <a:tab pos="5409531" algn="l"/>
                  <a:tab pos="5842845" algn="l"/>
                  <a:tab pos="6276159" algn="l"/>
                  <a:tab pos="6709472" algn="l"/>
                  <a:tab pos="7142786" algn="l"/>
                  <a:tab pos="7576099" algn="l"/>
                  <a:tab pos="8009413" algn="l"/>
                  <a:tab pos="8442727" algn="l"/>
                  <a:tab pos="8876041" algn="l"/>
                </a:tabLst>
                <a:defRPr/>
              </a:pPr>
              <a:t>13</a:t>
            </a:fld>
            <a:endParaRPr lang="fr-FR" altLang="ca-ES" sz="1300">
              <a:ea typeface="Microsoft YaHei" panose="020B0503020204020204" pitchFamily="34" charset="-122"/>
            </a:endParaRPr>
          </a:p>
        </p:txBody>
      </p:sp>
      <p:sp>
        <p:nvSpPr>
          <p:cNvPr id="11268" name="Text Box 2">
            <a:extLst>
              <a:ext uri="{FF2B5EF4-FFF2-40B4-BE49-F238E27FC236}">
                <a16:creationId xmlns:a16="http://schemas.microsoft.com/office/drawing/2014/main" id="{B1A6E8D3-56B5-445F-A4B9-8BE0D6E88B43}"/>
              </a:ext>
            </a:extLst>
          </p:cNvPr>
          <p:cNvSpPr txBox="1">
            <a:spLocks noChangeArrowheads="1"/>
          </p:cNvSpPr>
          <p:nvPr/>
        </p:nvSpPr>
        <p:spPr bwMode="auto">
          <a:xfrm>
            <a:off x="3652759" y="9930476"/>
            <a:ext cx="2794527" cy="5231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24" tIns="46229" rIns="92124" bIns="46229"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defTabSz="433314" fontAlgn="base">
              <a:spcBef>
                <a:spcPct val="0"/>
              </a:spcBef>
              <a:spcAft>
                <a:spcPct val="0"/>
              </a:spcAft>
              <a:buClrTx/>
              <a:tabLst>
                <a:tab pos="0" algn="l"/>
                <a:tab pos="431783" algn="l"/>
                <a:tab pos="865097" algn="l"/>
                <a:tab pos="1298410" algn="l"/>
                <a:tab pos="1731724" algn="l"/>
                <a:tab pos="2165037" algn="l"/>
                <a:tab pos="2598351" algn="l"/>
                <a:tab pos="3031665" algn="l"/>
                <a:tab pos="3464979" algn="l"/>
                <a:tab pos="3898292" algn="l"/>
                <a:tab pos="4331606" algn="l"/>
                <a:tab pos="4764919" algn="l"/>
                <a:tab pos="5198234" algn="l"/>
                <a:tab pos="5631547" algn="l"/>
                <a:tab pos="6064861" algn="l"/>
                <a:tab pos="6498174" algn="l"/>
                <a:tab pos="6931488" algn="l"/>
                <a:tab pos="7364801" algn="l"/>
                <a:tab pos="7798116" algn="l"/>
                <a:tab pos="8231429" algn="l"/>
                <a:tab pos="8664743" algn="l"/>
              </a:tabLst>
              <a:defRPr/>
            </a:pPr>
            <a:fld id="{02E805D9-B11B-4B20-8FA4-07A41A1F06CE}" type="slidenum">
              <a:rPr lang="fr-FR" altLang="ca-ES">
                <a:latin typeface="Calibri" panose="020F0502020204030204" pitchFamily="34" charset="0"/>
                <a:ea typeface="Microsoft YaHei" panose="020B0503020204020204" pitchFamily="34" charset="-122"/>
              </a:rPr>
              <a:pPr algn="r" defTabSz="433314" fontAlgn="base">
                <a:spcBef>
                  <a:spcPct val="0"/>
                </a:spcBef>
                <a:spcAft>
                  <a:spcPct val="0"/>
                </a:spcAft>
                <a:buClrTx/>
                <a:tabLst>
                  <a:tab pos="0" algn="l"/>
                  <a:tab pos="431783" algn="l"/>
                  <a:tab pos="865097" algn="l"/>
                  <a:tab pos="1298410" algn="l"/>
                  <a:tab pos="1731724" algn="l"/>
                  <a:tab pos="2165037" algn="l"/>
                  <a:tab pos="2598351" algn="l"/>
                  <a:tab pos="3031665" algn="l"/>
                  <a:tab pos="3464979" algn="l"/>
                  <a:tab pos="3898292" algn="l"/>
                  <a:tab pos="4331606" algn="l"/>
                  <a:tab pos="4764919" algn="l"/>
                  <a:tab pos="5198234" algn="l"/>
                  <a:tab pos="5631547" algn="l"/>
                  <a:tab pos="6064861" algn="l"/>
                  <a:tab pos="6498174" algn="l"/>
                  <a:tab pos="6931488" algn="l"/>
                  <a:tab pos="7364801" algn="l"/>
                  <a:tab pos="7798116" algn="l"/>
                  <a:tab pos="8231429" algn="l"/>
                  <a:tab pos="8664743" algn="l"/>
                </a:tabLst>
                <a:defRPr/>
              </a:pPr>
              <a:t>13</a:t>
            </a:fld>
            <a:endParaRPr lang="fr-FR" altLang="ca-ES">
              <a:latin typeface="Calibri" panose="020F0502020204030204" pitchFamily="34" charset="0"/>
              <a:ea typeface="Microsoft YaHei" panose="020B0503020204020204" pitchFamily="34" charset="-122"/>
            </a:endParaRPr>
          </a:p>
        </p:txBody>
      </p:sp>
      <p:sp>
        <p:nvSpPr>
          <p:cNvPr id="11269" name="Rectangle 3">
            <a:extLst>
              <a:ext uri="{FF2B5EF4-FFF2-40B4-BE49-F238E27FC236}">
                <a16:creationId xmlns:a16="http://schemas.microsoft.com/office/drawing/2014/main" id="{F8EBD929-9351-46F1-A308-A7F192DF4F85}"/>
              </a:ext>
            </a:extLst>
          </p:cNvPr>
          <p:cNvSpPr>
            <a:spLocks noGrp="1" noRot="1" noChangeAspect="1" noChangeArrowheads="1" noTextEdit="1"/>
          </p:cNvSpPr>
          <p:nvPr>
            <p:ph type="sldImg"/>
          </p:nvPr>
        </p:nvSpPr>
        <p:spPr>
          <a:xfrm>
            <a:off x="-260350" y="784225"/>
            <a:ext cx="6969125" cy="392112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70" name="Rectangle 4">
            <a:extLst>
              <a:ext uri="{FF2B5EF4-FFF2-40B4-BE49-F238E27FC236}">
                <a16:creationId xmlns:a16="http://schemas.microsoft.com/office/drawing/2014/main" id="{8FF514D1-0647-458F-BE0F-9116A9A89699}"/>
              </a:ext>
            </a:extLst>
          </p:cNvPr>
          <p:cNvSpPr>
            <a:spLocks noGrp="1" noChangeArrowheads="1"/>
          </p:cNvSpPr>
          <p:nvPr>
            <p:ph type="body" idx="1"/>
          </p:nvPr>
        </p:nvSpPr>
        <p:spPr>
          <a:xfrm>
            <a:off x="644428" y="4967745"/>
            <a:ext cx="5159937" cy="470364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a-ES" altLang="ca-ES"/>
          </a:p>
        </p:txBody>
      </p:sp>
    </p:spTree>
    <p:extLst>
      <p:ext uri="{BB962C8B-B14F-4D97-AF65-F5344CB8AC3E}">
        <p14:creationId xmlns:p14="http://schemas.microsoft.com/office/powerpoint/2010/main" val="1808334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Rectangle 9"/>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9052" indent="-215878">
              <a:spcBef>
                <a:spcPct val="30000"/>
              </a:spcBef>
              <a:buClr>
                <a:srgbClr val="000000"/>
              </a:buClr>
              <a:buSzPct val="100000"/>
              <a:buFont typeface="Times New Roman" panose="02020603050405020304" pitchFamily="18" charset="0"/>
              <a:tabLst>
                <a:tab pos="749223" algn="l"/>
                <a:tab pos="1500034" algn="l"/>
                <a:tab pos="2249256" algn="l"/>
                <a:tab pos="3000067"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749223" algn="l"/>
                <a:tab pos="1500034" algn="l"/>
                <a:tab pos="2249256" algn="l"/>
                <a:tab pos="3000067"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749223" algn="l"/>
                <a:tab pos="1500034" algn="l"/>
                <a:tab pos="2249256" algn="l"/>
                <a:tab pos="3000067"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749223" algn="l"/>
                <a:tab pos="1500034" algn="l"/>
                <a:tab pos="2249256" algn="l"/>
                <a:tab pos="3000067"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749223" algn="l"/>
                <a:tab pos="1500034" algn="l"/>
                <a:tab pos="2249256" algn="l"/>
                <a:tab pos="3000067" algn="l"/>
              </a:tabLst>
              <a:defRPr sz="1200">
                <a:solidFill>
                  <a:srgbClr val="000000"/>
                </a:solidFill>
                <a:latin typeface="Times New Roman" panose="02020603050405020304" pitchFamily="18" charset="0"/>
                <a:ea typeface="MS PGothic" panose="020B0600070205080204" pitchFamily="34" charset="-128"/>
              </a:defRPr>
            </a:lvl5pPr>
            <a:lvl6pPr marL="2514342" indent="-228577" defTabSz="449217" eaLnBrk="0" fontAlgn="base" hangingPunct="0">
              <a:spcBef>
                <a:spcPct val="30000"/>
              </a:spcBef>
              <a:spcAft>
                <a:spcPct val="0"/>
              </a:spcAft>
              <a:buClr>
                <a:srgbClr val="000000"/>
              </a:buClr>
              <a:buSzPct val="100000"/>
              <a:buFont typeface="Times New Roman" panose="02020603050405020304" pitchFamily="18" charset="0"/>
              <a:tabLst>
                <a:tab pos="749223" algn="l"/>
                <a:tab pos="1500034" algn="l"/>
                <a:tab pos="2249256" algn="l"/>
                <a:tab pos="3000067" algn="l"/>
              </a:tabLst>
              <a:defRPr sz="1200">
                <a:solidFill>
                  <a:srgbClr val="000000"/>
                </a:solidFill>
                <a:latin typeface="Times New Roman" panose="02020603050405020304" pitchFamily="18" charset="0"/>
                <a:ea typeface="MS PGothic" panose="020B0600070205080204" pitchFamily="34" charset="-128"/>
              </a:defRPr>
            </a:lvl6pPr>
            <a:lvl7pPr marL="2971494" indent="-228577" defTabSz="449217" eaLnBrk="0" fontAlgn="base" hangingPunct="0">
              <a:spcBef>
                <a:spcPct val="30000"/>
              </a:spcBef>
              <a:spcAft>
                <a:spcPct val="0"/>
              </a:spcAft>
              <a:buClr>
                <a:srgbClr val="000000"/>
              </a:buClr>
              <a:buSzPct val="100000"/>
              <a:buFont typeface="Times New Roman" panose="02020603050405020304" pitchFamily="18" charset="0"/>
              <a:tabLst>
                <a:tab pos="749223" algn="l"/>
                <a:tab pos="1500034" algn="l"/>
                <a:tab pos="2249256" algn="l"/>
                <a:tab pos="3000067" algn="l"/>
              </a:tabLst>
              <a:defRPr sz="1200">
                <a:solidFill>
                  <a:srgbClr val="000000"/>
                </a:solidFill>
                <a:latin typeface="Times New Roman" panose="02020603050405020304" pitchFamily="18" charset="0"/>
                <a:ea typeface="MS PGothic" panose="020B0600070205080204" pitchFamily="34" charset="-128"/>
              </a:defRPr>
            </a:lvl7pPr>
            <a:lvl8pPr marL="3428647" indent="-228577" defTabSz="449217" eaLnBrk="0" fontAlgn="base" hangingPunct="0">
              <a:spcBef>
                <a:spcPct val="30000"/>
              </a:spcBef>
              <a:spcAft>
                <a:spcPct val="0"/>
              </a:spcAft>
              <a:buClr>
                <a:srgbClr val="000000"/>
              </a:buClr>
              <a:buSzPct val="100000"/>
              <a:buFont typeface="Times New Roman" panose="02020603050405020304" pitchFamily="18" charset="0"/>
              <a:tabLst>
                <a:tab pos="749223" algn="l"/>
                <a:tab pos="1500034" algn="l"/>
                <a:tab pos="2249256" algn="l"/>
                <a:tab pos="3000067" algn="l"/>
              </a:tabLst>
              <a:defRPr sz="1200">
                <a:solidFill>
                  <a:srgbClr val="000000"/>
                </a:solidFill>
                <a:latin typeface="Times New Roman" panose="02020603050405020304" pitchFamily="18" charset="0"/>
                <a:ea typeface="MS PGothic" panose="020B0600070205080204" pitchFamily="34" charset="-128"/>
              </a:defRPr>
            </a:lvl8pPr>
            <a:lvl9pPr marL="3885801" indent="-228577" defTabSz="449217" eaLnBrk="0" fontAlgn="base" hangingPunct="0">
              <a:spcBef>
                <a:spcPct val="30000"/>
              </a:spcBef>
              <a:spcAft>
                <a:spcPct val="0"/>
              </a:spcAft>
              <a:buClr>
                <a:srgbClr val="000000"/>
              </a:buClr>
              <a:buSzPct val="100000"/>
              <a:buFont typeface="Times New Roman" panose="02020603050405020304" pitchFamily="18" charset="0"/>
              <a:tabLst>
                <a:tab pos="749223" algn="l"/>
                <a:tab pos="1500034" algn="l"/>
                <a:tab pos="2249256" algn="l"/>
                <a:tab pos="3000067" algn="l"/>
              </a:tabLst>
              <a:defRPr sz="1200">
                <a:solidFill>
                  <a:srgbClr val="000000"/>
                </a:solidFill>
                <a:latin typeface="Times New Roman" panose="02020603050405020304" pitchFamily="18" charset="0"/>
                <a:ea typeface="MS PGothic" panose="020B0600070205080204" pitchFamily="34" charset="-128"/>
              </a:defRPr>
            </a:lvl9pPr>
          </a:lstStyle>
          <a:p>
            <a:pPr defTabSz="914305">
              <a:spcBef>
                <a:spcPct val="0"/>
              </a:spcBef>
              <a:buClrTx/>
              <a:buSzPct val="45000"/>
              <a:defRPr/>
            </a:pPr>
            <a:fld id="{3CFC0F85-1C2A-471E-8E62-3C389F123F6A}" type="slidenum">
              <a:rPr lang="fr-FR" altLang="ca-ES" sz="1300"/>
              <a:pPr defTabSz="914305">
                <a:spcBef>
                  <a:spcPct val="0"/>
                </a:spcBef>
                <a:buClrTx/>
                <a:buSzPct val="45000"/>
                <a:defRPr/>
              </a:pPr>
              <a:t>14</a:t>
            </a:fld>
            <a:endParaRPr lang="fr-FR" altLang="ca-ES" sz="1300"/>
          </a:p>
        </p:txBody>
      </p:sp>
      <p:sp>
        <p:nvSpPr>
          <p:cNvPr id="104451" name="Text Box 1"/>
          <p:cNvSpPr txBox="1">
            <a:spLocks noChangeArrowheads="1"/>
          </p:cNvSpPr>
          <p:nvPr/>
        </p:nvSpPr>
        <p:spPr bwMode="auto">
          <a:xfrm>
            <a:off x="4022726" y="9723438"/>
            <a:ext cx="3076575" cy="512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8874" tIns="49623" rIns="98874" bIns="49623"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9pPr>
          </a:lstStyle>
          <a:p>
            <a:pPr algn="r" defTabSz="449217" fontAlgn="base">
              <a:spcBef>
                <a:spcPct val="0"/>
              </a:spcBef>
              <a:spcAft>
                <a:spcPct val="0"/>
              </a:spcAft>
              <a:buClrTx/>
              <a:tabLst>
                <a:tab pos="0" algn="l"/>
                <a:tab pos="447629" algn="l"/>
                <a:tab pos="896846" algn="l"/>
                <a:tab pos="1346062" algn="l"/>
                <a:tab pos="1795278" algn="l"/>
                <a:tab pos="2244494" algn="l"/>
                <a:tab pos="2693711" algn="l"/>
                <a:tab pos="3142926" algn="l"/>
                <a:tab pos="3592143" algn="l"/>
                <a:tab pos="4041359" algn="l"/>
                <a:tab pos="4490576" algn="l"/>
                <a:tab pos="4939792" algn="l"/>
                <a:tab pos="5389009" algn="l"/>
                <a:tab pos="5838225" algn="l"/>
                <a:tab pos="6287441" algn="l"/>
                <a:tab pos="6736657" algn="l"/>
                <a:tab pos="7185874" algn="l"/>
                <a:tab pos="7635090" algn="l"/>
                <a:tab pos="8084307" algn="l"/>
                <a:tab pos="8533522" algn="l"/>
                <a:tab pos="8982739" algn="l"/>
              </a:tabLst>
              <a:defRPr/>
            </a:pPr>
            <a:fld id="{51D83941-75E7-47DB-8E41-E8C09BECAEE8}" type="slidenum">
              <a:rPr lang="fr-FR" altLang="ca-ES">
                <a:latin typeface="Calibri" panose="020F0502020204030204" pitchFamily="34" charset="0"/>
                <a:cs typeface="Arial" panose="020B0604020202020204" pitchFamily="34" charset="0"/>
              </a:rPr>
              <a:pPr algn="r" defTabSz="449217" fontAlgn="base">
                <a:spcBef>
                  <a:spcPct val="0"/>
                </a:spcBef>
                <a:spcAft>
                  <a:spcPct val="0"/>
                </a:spcAft>
                <a:buClrTx/>
                <a:tabLst>
                  <a:tab pos="0" algn="l"/>
                  <a:tab pos="447629" algn="l"/>
                  <a:tab pos="896846" algn="l"/>
                  <a:tab pos="1346062" algn="l"/>
                  <a:tab pos="1795278" algn="l"/>
                  <a:tab pos="2244494" algn="l"/>
                  <a:tab pos="2693711" algn="l"/>
                  <a:tab pos="3142926" algn="l"/>
                  <a:tab pos="3592143" algn="l"/>
                  <a:tab pos="4041359" algn="l"/>
                  <a:tab pos="4490576" algn="l"/>
                  <a:tab pos="4939792" algn="l"/>
                  <a:tab pos="5389009" algn="l"/>
                  <a:tab pos="5838225" algn="l"/>
                  <a:tab pos="6287441" algn="l"/>
                  <a:tab pos="6736657" algn="l"/>
                  <a:tab pos="7185874" algn="l"/>
                  <a:tab pos="7635090" algn="l"/>
                  <a:tab pos="8084307" algn="l"/>
                  <a:tab pos="8533522" algn="l"/>
                  <a:tab pos="8982739" algn="l"/>
                </a:tabLst>
                <a:defRPr/>
              </a:pPr>
              <a:t>14</a:t>
            </a:fld>
            <a:endParaRPr lang="fr-FR" altLang="ca-ES">
              <a:latin typeface="Calibri" panose="020F0502020204030204" pitchFamily="34" charset="0"/>
              <a:cs typeface="Arial" panose="020B0604020202020204" pitchFamily="34" charset="0"/>
            </a:endParaRPr>
          </a:p>
        </p:txBody>
      </p:sp>
      <p:sp>
        <p:nvSpPr>
          <p:cNvPr id="104452" name="Rectangle 2"/>
          <p:cNvSpPr>
            <a:spLocks noGrp="1" noRot="1" noChangeAspect="1" noChangeArrowheads="1" noTextEdit="1"/>
          </p:cNvSpPr>
          <p:nvPr>
            <p:ph type="sldImg"/>
          </p:nvPr>
        </p:nvSpPr>
        <p:spPr>
          <a:xfrm>
            <a:off x="141288" y="768350"/>
            <a:ext cx="6821487" cy="383857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4453" name="Rectangle 3"/>
          <p:cNvSpPr>
            <a:spLocks noGrp="1" noChangeArrowheads="1"/>
          </p:cNvSpPr>
          <p:nvPr>
            <p:ph type="body" idx="1"/>
          </p:nvPr>
        </p:nvSpPr>
        <p:spPr>
          <a:xfrm>
            <a:off x="709614" y="4864101"/>
            <a:ext cx="5681662" cy="4606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a-ES" altLang="ca-ES">
              <a:latin typeface="Times New Roman" panose="02020603050405020304" pitchFamily="18" charset="0"/>
            </a:endParaRPr>
          </a:p>
        </p:txBody>
      </p:sp>
    </p:spTree>
    <p:extLst>
      <p:ext uri="{BB962C8B-B14F-4D97-AF65-F5344CB8AC3E}">
        <p14:creationId xmlns:p14="http://schemas.microsoft.com/office/powerpoint/2010/main" val="1518867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Rectangle 9"/>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9052" indent="-215878">
              <a:spcBef>
                <a:spcPct val="30000"/>
              </a:spcBef>
              <a:buClr>
                <a:srgbClr val="000000"/>
              </a:buClr>
              <a:buSzPct val="100000"/>
              <a:buFont typeface="Times New Roman" panose="02020603050405020304" pitchFamily="18" charset="0"/>
              <a:tabLst>
                <a:tab pos="749223" algn="l"/>
                <a:tab pos="1500034" algn="l"/>
                <a:tab pos="2249256" algn="l"/>
                <a:tab pos="3000067"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749223" algn="l"/>
                <a:tab pos="1500034" algn="l"/>
                <a:tab pos="2249256" algn="l"/>
                <a:tab pos="3000067"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749223" algn="l"/>
                <a:tab pos="1500034" algn="l"/>
                <a:tab pos="2249256" algn="l"/>
                <a:tab pos="3000067"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749223" algn="l"/>
                <a:tab pos="1500034" algn="l"/>
                <a:tab pos="2249256" algn="l"/>
                <a:tab pos="3000067"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749223" algn="l"/>
                <a:tab pos="1500034" algn="l"/>
                <a:tab pos="2249256" algn="l"/>
                <a:tab pos="3000067" algn="l"/>
              </a:tabLst>
              <a:defRPr sz="1200">
                <a:solidFill>
                  <a:srgbClr val="000000"/>
                </a:solidFill>
                <a:latin typeface="Times New Roman" panose="02020603050405020304" pitchFamily="18" charset="0"/>
                <a:ea typeface="MS PGothic" panose="020B0600070205080204" pitchFamily="34" charset="-128"/>
              </a:defRPr>
            </a:lvl5pPr>
            <a:lvl6pPr marL="2514342" indent="-228577" defTabSz="449217" eaLnBrk="0" fontAlgn="base" hangingPunct="0">
              <a:spcBef>
                <a:spcPct val="30000"/>
              </a:spcBef>
              <a:spcAft>
                <a:spcPct val="0"/>
              </a:spcAft>
              <a:buClr>
                <a:srgbClr val="000000"/>
              </a:buClr>
              <a:buSzPct val="100000"/>
              <a:buFont typeface="Times New Roman" panose="02020603050405020304" pitchFamily="18" charset="0"/>
              <a:tabLst>
                <a:tab pos="749223" algn="l"/>
                <a:tab pos="1500034" algn="l"/>
                <a:tab pos="2249256" algn="l"/>
                <a:tab pos="3000067" algn="l"/>
              </a:tabLst>
              <a:defRPr sz="1200">
                <a:solidFill>
                  <a:srgbClr val="000000"/>
                </a:solidFill>
                <a:latin typeface="Times New Roman" panose="02020603050405020304" pitchFamily="18" charset="0"/>
                <a:ea typeface="MS PGothic" panose="020B0600070205080204" pitchFamily="34" charset="-128"/>
              </a:defRPr>
            </a:lvl6pPr>
            <a:lvl7pPr marL="2971494" indent="-228577" defTabSz="449217" eaLnBrk="0" fontAlgn="base" hangingPunct="0">
              <a:spcBef>
                <a:spcPct val="30000"/>
              </a:spcBef>
              <a:spcAft>
                <a:spcPct val="0"/>
              </a:spcAft>
              <a:buClr>
                <a:srgbClr val="000000"/>
              </a:buClr>
              <a:buSzPct val="100000"/>
              <a:buFont typeface="Times New Roman" panose="02020603050405020304" pitchFamily="18" charset="0"/>
              <a:tabLst>
                <a:tab pos="749223" algn="l"/>
                <a:tab pos="1500034" algn="l"/>
                <a:tab pos="2249256" algn="l"/>
                <a:tab pos="3000067" algn="l"/>
              </a:tabLst>
              <a:defRPr sz="1200">
                <a:solidFill>
                  <a:srgbClr val="000000"/>
                </a:solidFill>
                <a:latin typeface="Times New Roman" panose="02020603050405020304" pitchFamily="18" charset="0"/>
                <a:ea typeface="MS PGothic" panose="020B0600070205080204" pitchFamily="34" charset="-128"/>
              </a:defRPr>
            </a:lvl7pPr>
            <a:lvl8pPr marL="3428647" indent="-228577" defTabSz="449217" eaLnBrk="0" fontAlgn="base" hangingPunct="0">
              <a:spcBef>
                <a:spcPct val="30000"/>
              </a:spcBef>
              <a:spcAft>
                <a:spcPct val="0"/>
              </a:spcAft>
              <a:buClr>
                <a:srgbClr val="000000"/>
              </a:buClr>
              <a:buSzPct val="100000"/>
              <a:buFont typeface="Times New Roman" panose="02020603050405020304" pitchFamily="18" charset="0"/>
              <a:tabLst>
                <a:tab pos="749223" algn="l"/>
                <a:tab pos="1500034" algn="l"/>
                <a:tab pos="2249256" algn="l"/>
                <a:tab pos="3000067" algn="l"/>
              </a:tabLst>
              <a:defRPr sz="1200">
                <a:solidFill>
                  <a:srgbClr val="000000"/>
                </a:solidFill>
                <a:latin typeface="Times New Roman" panose="02020603050405020304" pitchFamily="18" charset="0"/>
                <a:ea typeface="MS PGothic" panose="020B0600070205080204" pitchFamily="34" charset="-128"/>
              </a:defRPr>
            </a:lvl8pPr>
            <a:lvl9pPr marL="3885801" indent="-228577" defTabSz="449217" eaLnBrk="0" fontAlgn="base" hangingPunct="0">
              <a:spcBef>
                <a:spcPct val="30000"/>
              </a:spcBef>
              <a:spcAft>
                <a:spcPct val="0"/>
              </a:spcAft>
              <a:buClr>
                <a:srgbClr val="000000"/>
              </a:buClr>
              <a:buSzPct val="100000"/>
              <a:buFont typeface="Times New Roman" panose="02020603050405020304" pitchFamily="18" charset="0"/>
              <a:tabLst>
                <a:tab pos="749223" algn="l"/>
                <a:tab pos="1500034" algn="l"/>
                <a:tab pos="2249256" algn="l"/>
                <a:tab pos="3000067" algn="l"/>
              </a:tabLst>
              <a:defRPr sz="1200">
                <a:solidFill>
                  <a:srgbClr val="000000"/>
                </a:solidFill>
                <a:latin typeface="Times New Roman" panose="02020603050405020304" pitchFamily="18" charset="0"/>
                <a:ea typeface="MS PGothic" panose="020B0600070205080204" pitchFamily="34" charset="-128"/>
              </a:defRPr>
            </a:lvl9pPr>
          </a:lstStyle>
          <a:p>
            <a:pPr defTabSz="914305">
              <a:spcBef>
                <a:spcPct val="0"/>
              </a:spcBef>
              <a:buClrTx/>
              <a:buSzPct val="45000"/>
              <a:defRPr/>
            </a:pPr>
            <a:fld id="{3CFC0F85-1C2A-471E-8E62-3C389F123F6A}" type="slidenum">
              <a:rPr lang="fr-FR" altLang="ca-ES" sz="1300"/>
              <a:pPr defTabSz="914305">
                <a:spcBef>
                  <a:spcPct val="0"/>
                </a:spcBef>
                <a:buClrTx/>
                <a:buSzPct val="45000"/>
                <a:defRPr/>
              </a:pPr>
              <a:t>15</a:t>
            </a:fld>
            <a:endParaRPr lang="fr-FR" altLang="ca-ES" sz="1300"/>
          </a:p>
        </p:txBody>
      </p:sp>
      <p:sp>
        <p:nvSpPr>
          <p:cNvPr id="104451" name="Text Box 1"/>
          <p:cNvSpPr txBox="1">
            <a:spLocks noChangeArrowheads="1"/>
          </p:cNvSpPr>
          <p:nvPr/>
        </p:nvSpPr>
        <p:spPr bwMode="auto">
          <a:xfrm>
            <a:off x="4022726" y="9723438"/>
            <a:ext cx="3076575" cy="512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8874" tIns="49623" rIns="98874" bIns="49623"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9pPr>
          </a:lstStyle>
          <a:p>
            <a:pPr algn="r" defTabSz="449217" fontAlgn="base">
              <a:spcBef>
                <a:spcPct val="0"/>
              </a:spcBef>
              <a:spcAft>
                <a:spcPct val="0"/>
              </a:spcAft>
              <a:buClrTx/>
              <a:tabLst>
                <a:tab pos="0" algn="l"/>
                <a:tab pos="447629" algn="l"/>
                <a:tab pos="896846" algn="l"/>
                <a:tab pos="1346062" algn="l"/>
                <a:tab pos="1795278" algn="l"/>
                <a:tab pos="2244494" algn="l"/>
                <a:tab pos="2693711" algn="l"/>
                <a:tab pos="3142926" algn="l"/>
                <a:tab pos="3592143" algn="l"/>
                <a:tab pos="4041359" algn="l"/>
                <a:tab pos="4490576" algn="l"/>
                <a:tab pos="4939792" algn="l"/>
                <a:tab pos="5389009" algn="l"/>
                <a:tab pos="5838225" algn="l"/>
                <a:tab pos="6287441" algn="l"/>
                <a:tab pos="6736657" algn="l"/>
                <a:tab pos="7185874" algn="l"/>
                <a:tab pos="7635090" algn="l"/>
                <a:tab pos="8084307" algn="l"/>
                <a:tab pos="8533522" algn="l"/>
                <a:tab pos="8982739" algn="l"/>
              </a:tabLst>
              <a:defRPr/>
            </a:pPr>
            <a:fld id="{51D83941-75E7-47DB-8E41-E8C09BECAEE8}" type="slidenum">
              <a:rPr lang="fr-FR" altLang="ca-ES">
                <a:latin typeface="Calibri" panose="020F0502020204030204" pitchFamily="34" charset="0"/>
                <a:cs typeface="Arial" panose="020B0604020202020204" pitchFamily="34" charset="0"/>
              </a:rPr>
              <a:pPr algn="r" defTabSz="449217" fontAlgn="base">
                <a:spcBef>
                  <a:spcPct val="0"/>
                </a:spcBef>
                <a:spcAft>
                  <a:spcPct val="0"/>
                </a:spcAft>
                <a:buClrTx/>
                <a:tabLst>
                  <a:tab pos="0" algn="l"/>
                  <a:tab pos="447629" algn="l"/>
                  <a:tab pos="896846" algn="l"/>
                  <a:tab pos="1346062" algn="l"/>
                  <a:tab pos="1795278" algn="l"/>
                  <a:tab pos="2244494" algn="l"/>
                  <a:tab pos="2693711" algn="l"/>
                  <a:tab pos="3142926" algn="l"/>
                  <a:tab pos="3592143" algn="l"/>
                  <a:tab pos="4041359" algn="l"/>
                  <a:tab pos="4490576" algn="l"/>
                  <a:tab pos="4939792" algn="l"/>
                  <a:tab pos="5389009" algn="l"/>
                  <a:tab pos="5838225" algn="l"/>
                  <a:tab pos="6287441" algn="l"/>
                  <a:tab pos="6736657" algn="l"/>
                  <a:tab pos="7185874" algn="l"/>
                  <a:tab pos="7635090" algn="l"/>
                  <a:tab pos="8084307" algn="l"/>
                  <a:tab pos="8533522" algn="l"/>
                  <a:tab pos="8982739" algn="l"/>
                </a:tabLst>
                <a:defRPr/>
              </a:pPr>
              <a:t>15</a:t>
            </a:fld>
            <a:endParaRPr lang="fr-FR" altLang="ca-ES">
              <a:latin typeface="Calibri" panose="020F0502020204030204" pitchFamily="34" charset="0"/>
              <a:cs typeface="Arial" panose="020B0604020202020204" pitchFamily="34" charset="0"/>
            </a:endParaRPr>
          </a:p>
        </p:txBody>
      </p:sp>
      <p:sp>
        <p:nvSpPr>
          <p:cNvPr id="104452" name="Rectangle 2"/>
          <p:cNvSpPr>
            <a:spLocks noGrp="1" noRot="1" noChangeAspect="1" noChangeArrowheads="1" noTextEdit="1"/>
          </p:cNvSpPr>
          <p:nvPr>
            <p:ph type="sldImg"/>
          </p:nvPr>
        </p:nvSpPr>
        <p:spPr>
          <a:xfrm>
            <a:off x="141288" y="768350"/>
            <a:ext cx="6821487" cy="383857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4453" name="Rectangle 3"/>
          <p:cNvSpPr>
            <a:spLocks noGrp="1" noChangeArrowheads="1"/>
          </p:cNvSpPr>
          <p:nvPr>
            <p:ph type="body" idx="1"/>
          </p:nvPr>
        </p:nvSpPr>
        <p:spPr>
          <a:xfrm>
            <a:off x="709614" y="4864101"/>
            <a:ext cx="5681662" cy="4606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a-ES" altLang="ca-ES">
              <a:latin typeface="Times New Roman" panose="02020603050405020304" pitchFamily="18" charset="0"/>
            </a:endParaRPr>
          </a:p>
        </p:txBody>
      </p:sp>
    </p:spTree>
    <p:extLst>
      <p:ext uri="{BB962C8B-B14F-4D97-AF65-F5344CB8AC3E}">
        <p14:creationId xmlns:p14="http://schemas.microsoft.com/office/powerpoint/2010/main" val="1654483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x-none"/>
              <a:t>Clic para editar título</a:t>
            </a:r>
            <a:endParaRPr lang="en-GB"/>
          </a:p>
        </p:txBody>
      </p:sp>
      <p:sp>
        <p:nvSpPr>
          <p:cNvPr id="3" name="Subtítu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x-none"/>
              <a:t>Haga clic para modificar el estilo de subtítulo del patrón</a:t>
            </a:r>
            <a:endParaRPr lang="en-GB"/>
          </a:p>
        </p:txBody>
      </p:sp>
      <p:sp>
        <p:nvSpPr>
          <p:cNvPr id="4" name="Rectangle 3">
            <a:extLst>
              <a:ext uri="{FF2B5EF4-FFF2-40B4-BE49-F238E27FC236}">
                <a16:creationId xmlns:a16="http://schemas.microsoft.com/office/drawing/2014/main" id="{54342292-2269-49A9-8ACE-C3C7F5C16694}"/>
              </a:ext>
            </a:extLst>
          </p:cNvPr>
          <p:cNvSpPr>
            <a:spLocks noGrp="1" noChangeArrowheads="1"/>
          </p:cNvSpPr>
          <p:nvPr>
            <p:ph type="dt" idx="10"/>
          </p:nvPr>
        </p:nvSpPr>
        <p:spPr>
          <a:ln/>
        </p:spPr>
        <p:txBody>
          <a:bodyPr/>
          <a:lstStyle>
            <a:lvl1pPr>
              <a:defRPr/>
            </a:lvl1pPr>
          </a:lstStyle>
          <a:p>
            <a:pPr>
              <a:defRPr/>
            </a:pPr>
            <a:r>
              <a:rPr lang="es-ES"/>
              <a:t>25/11/13</a:t>
            </a:r>
          </a:p>
        </p:txBody>
      </p:sp>
      <p:sp>
        <p:nvSpPr>
          <p:cNvPr id="5" name="Rectangle 5">
            <a:extLst>
              <a:ext uri="{FF2B5EF4-FFF2-40B4-BE49-F238E27FC236}">
                <a16:creationId xmlns:a16="http://schemas.microsoft.com/office/drawing/2014/main" id="{E45E942F-ABEC-42A7-BFF1-6BDDDFD5B07A}"/>
              </a:ext>
            </a:extLst>
          </p:cNvPr>
          <p:cNvSpPr>
            <a:spLocks noGrp="1" noChangeArrowheads="1"/>
          </p:cNvSpPr>
          <p:nvPr>
            <p:ph type="sldNum" idx="11"/>
          </p:nvPr>
        </p:nvSpPr>
        <p:spPr>
          <a:ln/>
        </p:spPr>
        <p:txBody>
          <a:bodyPr/>
          <a:lstStyle>
            <a:lvl1pPr>
              <a:defRPr/>
            </a:lvl1pPr>
          </a:lstStyle>
          <a:p>
            <a:pPr>
              <a:defRPr/>
            </a:pPr>
            <a:fld id="{89D4B6FE-BABF-4BEC-AD14-3F48B5C31899}" type="slidenum">
              <a:rPr lang="es-ES" altLang="ca-ES"/>
              <a:pPr>
                <a:defRPr/>
              </a:pPr>
              <a:t>‹Nº›</a:t>
            </a:fld>
            <a:endParaRPr lang="es-ES" altLang="ca-ES"/>
          </a:p>
        </p:txBody>
      </p:sp>
    </p:spTree>
    <p:extLst>
      <p:ext uri="{BB962C8B-B14F-4D97-AF65-F5344CB8AC3E}">
        <p14:creationId xmlns:p14="http://schemas.microsoft.com/office/powerpoint/2010/main" val="911715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x-none"/>
              <a:t>Clic para editar título</a:t>
            </a:r>
            <a:endParaRPr lang="en-GB"/>
          </a:p>
        </p:txBody>
      </p:sp>
      <p:sp>
        <p:nvSpPr>
          <p:cNvPr id="3" name="Marcador de texto vertical 2"/>
          <p:cNvSpPr>
            <a:spLocks noGrp="1"/>
          </p:cNvSpPr>
          <p:nvPr>
            <p:ph type="body" orient="vert" idx="1"/>
          </p:nvPr>
        </p:nvSpPr>
        <p:spPr/>
        <p:txBody>
          <a:bodyPr vert="eaVert"/>
          <a:lstStyle/>
          <a:p>
            <a:pPr lvl="0"/>
            <a:r>
              <a:rPr lang="x-none"/>
              <a:t>Haga clic para modificar el estilo de texto del patrón</a:t>
            </a:r>
          </a:p>
          <a:p>
            <a:pPr lvl="1"/>
            <a:r>
              <a:rPr lang="x-none"/>
              <a:t>Segundo nivel</a:t>
            </a:r>
          </a:p>
          <a:p>
            <a:pPr lvl="2"/>
            <a:r>
              <a:rPr lang="x-none"/>
              <a:t>Tercer nivel</a:t>
            </a:r>
          </a:p>
          <a:p>
            <a:pPr lvl="3"/>
            <a:r>
              <a:rPr lang="x-none"/>
              <a:t>Cuarto nivel</a:t>
            </a:r>
          </a:p>
          <a:p>
            <a:pPr lvl="4"/>
            <a:r>
              <a:rPr lang="x-none"/>
              <a:t>Quinto nivel</a:t>
            </a:r>
            <a:endParaRPr lang="en-GB"/>
          </a:p>
        </p:txBody>
      </p:sp>
      <p:sp>
        <p:nvSpPr>
          <p:cNvPr id="4" name="Rectangle 3">
            <a:extLst>
              <a:ext uri="{FF2B5EF4-FFF2-40B4-BE49-F238E27FC236}">
                <a16:creationId xmlns:a16="http://schemas.microsoft.com/office/drawing/2014/main" id="{59F570D1-997E-4EAB-818B-8092D35C05FB}"/>
              </a:ext>
            </a:extLst>
          </p:cNvPr>
          <p:cNvSpPr>
            <a:spLocks noGrp="1" noChangeArrowheads="1"/>
          </p:cNvSpPr>
          <p:nvPr>
            <p:ph type="dt" idx="10"/>
          </p:nvPr>
        </p:nvSpPr>
        <p:spPr>
          <a:ln/>
        </p:spPr>
        <p:txBody>
          <a:bodyPr/>
          <a:lstStyle>
            <a:lvl1pPr>
              <a:defRPr/>
            </a:lvl1pPr>
          </a:lstStyle>
          <a:p>
            <a:pPr>
              <a:defRPr/>
            </a:pPr>
            <a:r>
              <a:rPr lang="es-ES"/>
              <a:t>25/11/13</a:t>
            </a:r>
          </a:p>
        </p:txBody>
      </p:sp>
      <p:sp>
        <p:nvSpPr>
          <p:cNvPr id="5" name="Rectangle 5">
            <a:extLst>
              <a:ext uri="{FF2B5EF4-FFF2-40B4-BE49-F238E27FC236}">
                <a16:creationId xmlns:a16="http://schemas.microsoft.com/office/drawing/2014/main" id="{BA476D1D-206B-4657-BFB5-51854E867F21}"/>
              </a:ext>
            </a:extLst>
          </p:cNvPr>
          <p:cNvSpPr>
            <a:spLocks noGrp="1" noChangeArrowheads="1"/>
          </p:cNvSpPr>
          <p:nvPr>
            <p:ph type="sldNum" idx="11"/>
          </p:nvPr>
        </p:nvSpPr>
        <p:spPr>
          <a:ln/>
        </p:spPr>
        <p:txBody>
          <a:bodyPr/>
          <a:lstStyle>
            <a:lvl1pPr>
              <a:defRPr/>
            </a:lvl1pPr>
          </a:lstStyle>
          <a:p>
            <a:pPr>
              <a:defRPr/>
            </a:pPr>
            <a:fld id="{D64905FA-E794-485C-A075-6C1F0D7CEFA2}" type="slidenum">
              <a:rPr lang="es-ES" altLang="ca-ES"/>
              <a:pPr>
                <a:defRPr/>
              </a:pPr>
              <a:t>‹Nº›</a:t>
            </a:fld>
            <a:endParaRPr lang="es-ES" altLang="ca-ES"/>
          </a:p>
        </p:txBody>
      </p:sp>
    </p:spTree>
    <p:extLst>
      <p:ext uri="{BB962C8B-B14F-4D97-AF65-F5344CB8AC3E}">
        <p14:creationId xmlns:p14="http://schemas.microsoft.com/office/powerpoint/2010/main" val="654196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2851" y="274639"/>
            <a:ext cx="2741083" cy="5845175"/>
          </a:xfrm>
        </p:spPr>
        <p:txBody>
          <a:bodyPr vert="eaVert"/>
          <a:lstStyle/>
          <a:p>
            <a:r>
              <a:rPr lang="x-none"/>
              <a:t>Clic para editar título</a:t>
            </a:r>
            <a:endParaRPr lang="en-GB"/>
          </a:p>
        </p:txBody>
      </p:sp>
      <p:sp>
        <p:nvSpPr>
          <p:cNvPr id="3" name="Marcador de texto vertical 2"/>
          <p:cNvSpPr>
            <a:spLocks noGrp="1"/>
          </p:cNvSpPr>
          <p:nvPr>
            <p:ph type="body" orient="vert" idx="1"/>
          </p:nvPr>
        </p:nvSpPr>
        <p:spPr>
          <a:xfrm>
            <a:off x="609600" y="274639"/>
            <a:ext cx="8020051" cy="5845175"/>
          </a:xfrm>
        </p:spPr>
        <p:txBody>
          <a:bodyPr vert="eaVert"/>
          <a:lstStyle/>
          <a:p>
            <a:pPr lvl="0"/>
            <a:r>
              <a:rPr lang="x-none"/>
              <a:t>Haga clic para modificar el estilo de texto del patrón</a:t>
            </a:r>
          </a:p>
          <a:p>
            <a:pPr lvl="1"/>
            <a:r>
              <a:rPr lang="x-none"/>
              <a:t>Segundo nivel</a:t>
            </a:r>
          </a:p>
          <a:p>
            <a:pPr lvl="2"/>
            <a:r>
              <a:rPr lang="x-none"/>
              <a:t>Tercer nivel</a:t>
            </a:r>
          </a:p>
          <a:p>
            <a:pPr lvl="3"/>
            <a:r>
              <a:rPr lang="x-none"/>
              <a:t>Cuarto nivel</a:t>
            </a:r>
          </a:p>
          <a:p>
            <a:pPr lvl="4"/>
            <a:r>
              <a:rPr lang="x-none"/>
              <a:t>Quinto nivel</a:t>
            </a:r>
            <a:endParaRPr lang="en-GB"/>
          </a:p>
        </p:txBody>
      </p:sp>
      <p:sp>
        <p:nvSpPr>
          <p:cNvPr id="4" name="Rectangle 3">
            <a:extLst>
              <a:ext uri="{FF2B5EF4-FFF2-40B4-BE49-F238E27FC236}">
                <a16:creationId xmlns:a16="http://schemas.microsoft.com/office/drawing/2014/main" id="{CDBDFB01-B22B-4E2C-829F-3AF869C07FE4}"/>
              </a:ext>
            </a:extLst>
          </p:cNvPr>
          <p:cNvSpPr>
            <a:spLocks noGrp="1" noChangeArrowheads="1"/>
          </p:cNvSpPr>
          <p:nvPr>
            <p:ph type="dt" idx="10"/>
          </p:nvPr>
        </p:nvSpPr>
        <p:spPr>
          <a:ln/>
        </p:spPr>
        <p:txBody>
          <a:bodyPr/>
          <a:lstStyle>
            <a:lvl1pPr>
              <a:defRPr/>
            </a:lvl1pPr>
          </a:lstStyle>
          <a:p>
            <a:pPr>
              <a:defRPr/>
            </a:pPr>
            <a:r>
              <a:rPr lang="es-ES"/>
              <a:t>25/11/13</a:t>
            </a:r>
          </a:p>
        </p:txBody>
      </p:sp>
      <p:sp>
        <p:nvSpPr>
          <p:cNvPr id="5" name="Rectangle 5">
            <a:extLst>
              <a:ext uri="{FF2B5EF4-FFF2-40B4-BE49-F238E27FC236}">
                <a16:creationId xmlns:a16="http://schemas.microsoft.com/office/drawing/2014/main" id="{F7A82245-B2CB-4202-A46D-2C5F321E813F}"/>
              </a:ext>
            </a:extLst>
          </p:cNvPr>
          <p:cNvSpPr>
            <a:spLocks noGrp="1" noChangeArrowheads="1"/>
          </p:cNvSpPr>
          <p:nvPr>
            <p:ph type="sldNum" idx="11"/>
          </p:nvPr>
        </p:nvSpPr>
        <p:spPr>
          <a:ln/>
        </p:spPr>
        <p:txBody>
          <a:bodyPr/>
          <a:lstStyle>
            <a:lvl1pPr>
              <a:defRPr/>
            </a:lvl1pPr>
          </a:lstStyle>
          <a:p>
            <a:pPr>
              <a:defRPr/>
            </a:pPr>
            <a:fld id="{0B58B678-9F40-455D-8836-F22CC577A31E}" type="slidenum">
              <a:rPr lang="es-ES" altLang="ca-ES"/>
              <a:pPr>
                <a:defRPr/>
              </a:pPr>
              <a:t>‹Nº›</a:t>
            </a:fld>
            <a:endParaRPr lang="es-ES" altLang="ca-ES"/>
          </a:p>
        </p:txBody>
      </p:sp>
    </p:spTree>
    <p:extLst>
      <p:ext uri="{BB962C8B-B14F-4D97-AF65-F5344CB8AC3E}">
        <p14:creationId xmlns:p14="http://schemas.microsoft.com/office/powerpoint/2010/main" val="405548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x-none"/>
              <a:t>Clic para editar título</a:t>
            </a:r>
            <a:endParaRPr lang="en-GB"/>
          </a:p>
        </p:txBody>
      </p:sp>
      <p:sp>
        <p:nvSpPr>
          <p:cNvPr id="3" name="Subtítu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x-none"/>
              <a:t>Haga clic para modificar el estilo de subtítulo del patrón</a:t>
            </a:r>
            <a:endParaRPr lang="en-GB"/>
          </a:p>
        </p:txBody>
      </p:sp>
    </p:spTree>
    <p:extLst>
      <p:ext uri="{BB962C8B-B14F-4D97-AF65-F5344CB8AC3E}">
        <p14:creationId xmlns:p14="http://schemas.microsoft.com/office/powerpoint/2010/main" val="1744060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x-none"/>
              <a:t>Clic para editar título</a:t>
            </a:r>
            <a:endParaRPr lang="en-GB"/>
          </a:p>
        </p:txBody>
      </p:sp>
      <p:sp>
        <p:nvSpPr>
          <p:cNvPr id="3" name="Marcador de contenido 2"/>
          <p:cNvSpPr>
            <a:spLocks noGrp="1"/>
          </p:cNvSpPr>
          <p:nvPr>
            <p:ph idx="1"/>
          </p:nvPr>
        </p:nvSpPr>
        <p:spPr/>
        <p:txBody>
          <a:bodyPr/>
          <a:lstStyle/>
          <a:p>
            <a:pPr lvl="0"/>
            <a:r>
              <a:rPr lang="x-none"/>
              <a:t>Haga clic para modificar el estilo de texto del patrón</a:t>
            </a:r>
          </a:p>
          <a:p>
            <a:pPr lvl="1"/>
            <a:r>
              <a:rPr lang="x-none"/>
              <a:t>Segundo nivel</a:t>
            </a:r>
          </a:p>
          <a:p>
            <a:pPr lvl="2"/>
            <a:r>
              <a:rPr lang="x-none"/>
              <a:t>Tercer nivel</a:t>
            </a:r>
          </a:p>
          <a:p>
            <a:pPr lvl="3"/>
            <a:r>
              <a:rPr lang="x-none"/>
              <a:t>Cuarto nivel</a:t>
            </a:r>
          </a:p>
          <a:p>
            <a:pPr lvl="4"/>
            <a:r>
              <a:rPr lang="x-none"/>
              <a:t>Quinto nivel</a:t>
            </a:r>
            <a:endParaRPr lang="en-GB"/>
          </a:p>
        </p:txBody>
      </p:sp>
    </p:spTree>
    <p:extLst>
      <p:ext uri="{BB962C8B-B14F-4D97-AF65-F5344CB8AC3E}">
        <p14:creationId xmlns:p14="http://schemas.microsoft.com/office/powerpoint/2010/main" val="2491937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x-none"/>
              <a:t>Clic para editar título</a:t>
            </a:r>
            <a:endParaRPr lang="en-GB"/>
          </a:p>
        </p:txBody>
      </p:sp>
      <p:sp>
        <p:nvSpPr>
          <p:cNvPr id="3" name="Marcador de tex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x-none"/>
              <a:t>Haga clic para modificar el estilo de texto del patrón</a:t>
            </a:r>
          </a:p>
        </p:txBody>
      </p:sp>
    </p:spTree>
    <p:extLst>
      <p:ext uri="{BB962C8B-B14F-4D97-AF65-F5344CB8AC3E}">
        <p14:creationId xmlns:p14="http://schemas.microsoft.com/office/powerpoint/2010/main" val="3241427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x-none"/>
              <a:t>Clic para editar título</a:t>
            </a:r>
            <a:endParaRPr lang="en-GB"/>
          </a:p>
        </p:txBody>
      </p:sp>
      <p:sp>
        <p:nvSpPr>
          <p:cNvPr id="3" name="Marcador de contenido 2"/>
          <p:cNvSpPr>
            <a:spLocks noGrp="1"/>
          </p:cNvSpPr>
          <p:nvPr>
            <p:ph sz="half" idx="1"/>
          </p:nvPr>
        </p:nvSpPr>
        <p:spPr>
          <a:xfrm>
            <a:off x="609600" y="1076326"/>
            <a:ext cx="5380567" cy="5241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Haga clic para modificar el estilo de texto del patrón</a:t>
            </a:r>
          </a:p>
          <a:p>
            <a:pPr lvl="1"/>
            <a:r>
              <a:rPr lang="x-none"/>
              <a:t>Segundo nivel</a:t>
            </a:r>
          </a:p>
          <a:p>
            <a:pPr lvl="2"/>
            <a:r>
              <a:rPr lang="x-none"/>
              <a:t>Tercer nivel</a:t>
            </a:r>
          </a:p>
          <a:p>
            <a:pPr lvl="3"/>
            <a:r>
              <a:rPr lang="x-none"/>
              <a:t>Cuarto nivel</a:t>
            </a:r>
          </a:p>
          <a:p>
            <a:pPr lvl="4"/>
            <a:r>
              <a:rPr lang="x-none"/>
              <a:t>Quinto nivel</a:t>
            </a:r>
            <a:endParaRPr lang="en-GB"/>
          </a:p>
        </p:txBody>
      </p:sp>
      <p:sp>
        <p:nvSpPr>
          <p:cNvPr id="4" name="Marcador de contenido 3"/>
          <p:cNvSpPr>
            <a:spLocks noGrp="1"/>
          </p:cNvSpPr>
          <p:nvPr>
            <p:ph sz="half" idx="2"/>
          </p:nvPr>
        </p:nvSpPr>
        <p:spPr>
          <a:xfrm>
            <a:off x="6193367" y="1076326"/>
            <a:ext cx="5380567" cy="5241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Haga clic para modificar el estilo de texto del patrón</a:t>
            </a:r>
          </a:p>
          <a:p>
            <a:pPr lvl="1"/>
            <a:r>
              <a:rPr lang="x-none"/>
              <a:t>Segundo nivel</a:t>
            </a:r>
          </a:p>
          <a:p>
            <a:pPr lvl="2"/>
            <a:r>
              <a:rPr lang="x-none"/>
              <a:t>Tercer nivel</a:t>
            </a:r>
          </a:p>
          <a:p>
            <a:pPr lvl="3"/>
            <a:r>
              <a:rPr lang="x-none"/>
              <a:t>Cuarto nivel</a:t>
            </a:r>
          </a:p>
          <a:p>
            <a:pPr lvl="4"/>
            <a:r>
              <a:rPr lang="x-none"/>
              <a:t>Quinto nivel</a:t>
            </a:r>
            <a:endParaRPr lang="en-GB"/>
          </a:p>
        </p:txBody>
      </p:sp>
    </p:spTree>
    <p:extLst>
      <p:ext uri="{BB962C8B-B14F-4D97-AF65-F5344CB8AC3E}">
        <p14:creationId xmlns:p14="http://schemas.microsoft.com/office/powerpoint/2010/main" val="424521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lvl1pPr>
              <a:defRPr/>
            </a:lvl1pPr>
          </a:lstStyle>
          <a:p>
            <a:r>
              <a:rPr lang="x-none"/>
              <a:t>Clic para editar título</a:t>
            </a:r>
            <a:endParaRPr lang="en-GB"/>
          </a:p>
        </p:txBody>
      </p:sp>
      <p:sp>
        <p:nvSpPr>
          <p:cNvPr id="3" name="Marcador de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Haga clic para modificar el estilo de texto del patrón</a:t>
            </a:r>
          </a:p>
        </p:txBody>
      </p:sp>
      <p:sp>
        <p:nvSpPr>
          <p:cNvPr id="4" name="Marcador de conteni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Haga clic para modificar el estilo de texto del patrón</a:t>
            </a:r>
          </a:p>
          <a:p>
            <a:pPr lvl="1"/>
            <a:r>
              <a:rPr lang="x-none"/>
              <a:t>Segundo nivel</a:t>
            </a:r>
          </a:p>
          <a:p>
            <a:pPr lvl="2"/>
            <a:r>
              <a:rPr lang="x-none"/>
              <a:t>Tercer nivel</a:t>
            </a:r>
          </a:p>
          <a:p>
            <a:pPr lvl="3"/>
            <a:r>
              <a:rPr lang="x-none"/>
              <a:t>Cuarto nivel</a:t>
            </a:r>
          </a:p>
          <a:p>
            <a:pPr lvl="4"/>
            <a:r>
              <a:rPr lang="x-none"/>
              <a:t>Quinto nivel</a:t>
            </a:r>
            <a:endParaRPr lang="en-GB"/>
          </a:p>
        </p:txBody>
      </p:sp>
      <p:sp>
        <p:nvSpPr>
          <p:cNvPr id="5" name="Marcador de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Haga clic para modificar el estilo de texto del patrón</a:t>
            </a:r>
          </a:p>
        </p:txBody>
      </p:sp>
      <p:sp>
        <p:nvSpPr>
          <p:cNvPr id="6" name="Marcador de conteni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Haga clic para modificar el estilo de texto del patrón</a:t>
            </a:r>
          </a:p>
          <a:p>
            <a:pPr lvl="1"/>
            <a:r>
              <a:rPr lang="x-none"/>
              <a:t>Segundo nivel</a:t>
            </a:r>
          </a:p>
          <a:p>
            <a:pPr lvl="2"/>
            <a:r>
              <a:rPr lang="x-none"/>
              <a:t>Tercer nivel</a:t>
            </a:r>
          </a:p>
          <a:p>
            <a:pPr lvl="3"/>
            <a:r>
              <a:rPr lang="x-none"/>
              <a:t>Cuarto nivel</a:t>
            </a:r>
          </a:p>
          <a:p>
            <a:pPr lvl="4"/>
            <a:r>
              <a:rPr lang="x-none"/>
              <a:t>Quinto nivel</a:t>
            </a:r>
            <a:endParaRPr lang="en-GB"/>
          </a:p>
        </p:txBody>
      </p:sp>
    </p:spTree>
    <p:extLst>
      <p:ext uri="{BB962C8B-B14F-4D97-AF65-F5344CB8AC3E}">
        <p14:creationId xmlns:p14="http://schemas.microsoft.com/office/powerpoint/2010/main" val="35526476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x-none"/>
              <a:t>Clic para editar título</a:t>
            </a:r>
            <a:endParaRPr lang="en-GB"/>
          </a:p>
        </p:txBody>
      </p:sp>
    </p:spTree>
    <p:extLst>
      <p:ext uri="{BB962C8B-B14F-4D97-AF65-F5344CB8AC3E}">
        <p14:creationId xmlns:p14="http://schemas.microsoft.com/office/powerpoint/2010/main" val="35903938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9254533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x-none"/>
              <a:t>Clic para editar título</a:t>
            </a:r>
            <a:endParaRPr lang="en-GB"/>
          </a:p>
        </p:txBody>
      </p:sp>
      <p:sp>
        <p:nvSpPr>
          <p:cNvPr id="3" name="Marcador de conteni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a:t>Haga clic para modificar el estilo de texto del patrón</a:t>
            </a:r>
          </a:p>
          <a:p>
            <a:pPr lvl="1"/>
            <a:r>
              <a:rPr lang="x-none"/>
              <a:t>Segundo nivel</a:t>
            </a:r>
          </a:p>
          <a:p>
            <a:pPr lvl="2"/>
            <a:r>
              <a:rPr lang="x-none"/>
              <a:t>Tercer nivel</a:t>
            </a:r>
          </a:p>
          <a:p>
            <a:pPr lvl="3"/>
            <a:r>
              <a:rPr lang="x-none"/>
              <a:t>Cuarto nivel</a:t>
            </a:r>
          </a:p>
          <a:p>
            <a:pPr lvl="4"/>
            <a:r>
              <a:rPr lang="x-none"/>
              <a:t>Quinto nivel</a:t>
            </a:r>
            <a:endParaRPr lang="en-GB"/>
          </a:p>
        </p:txBody>
      </p:sp>
      <p:sp>
        <p:nvSpPr>
          <p:cNvPr id="4" name="Marcador de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Haga clic para modificar el estilo de texto del patrón</a:t>
            </a:r>
          </a:p>
        </p:txBody>
      </p:sp>
    </p:spTree>
    <p:extLst>
      <p:ext uri="{BB962C8B-B14F-4D97-AF65-F5344CB8AC3E}">
        <p14:creationId xmlns:p14="http://schemas.microsoft.com/office/powerpoint/2010/main" val="1726790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x-none"/>
              <a:t>Clic para editar título</a:t>
            </a:r>
            <a:endParaRPr lang="en-GB"/>
          </a:p>
        </p:txBody>
      </p:sp>
      <p:sp>
        <p:nvSpPr>
          <p:cNvPr id="3" name="Marcador de contenido 2"/>
          <p:cNvSpPr>
            <a:spLocks noGrp="1"/>
          </p:cNvSpPr>
          <p:nvPr>
            <p:ph idx="1"/>
          </p:nvPr>
        </p:nvSpPr>
        <p:spPr/>
        <p:txBody>
          <a:bodyPr/>
          <a:lstStyle/>
          <a:p>
            <a:pPr lvl="0"/>
            <a:r>
              <a:rPr lang="x-none"/>
              <a:t>Haga clic para modificar el estilo de texto del patrón</a:t>
            </a:r>
          </a:p>
          <a:p>
            <a:pPr lvl="1"/>
            <a:r>
              <a:rPr lang="x-none"/>
              <a:t>Segundo nivel</a:t>
            </a:r>
          </a:p>
          <a:p>
            <a:pPr lvl="2"/>
            <a:r>
              <a:rPr lang="x-none"/>
              <a:t>Tercer nivel</a:t>
            </a:r>
          </a:p>
          <a:p>
            <a:pPr lvl="3"/>
            <a:r>
              <a:rPr lang="x-none"/>
              <a:t>Cuarto nivel</a:t>
            </a:r>
          </a:p>
          <a:p>
            <a:pPr lvl="4"/>
            <a:r>
              <a:rPr lang="x-none"/>
              <a:t>Quinto nivel</a:t>
            </a:r>
            <a:endParaRPr lang="en-GB"/>
          </a:p>
        </p:txBody>
      </p:sp>
      <p:sp>
        <p:nvSpPr>
          <p:cNvPr id="4" name="Rectangle 3">
            <a:extLst>
              <a:ext uri="{FF2B5EF4-FFF2-40B4-BE49-F238E27FC236}">
                <a16:creationId xmlns:a16="http://schemas.microsoft.com/office/drawing/2014/main" id="{45EB80BC-4BEE-4711-A80F-8B4B6B428219}"/>
              </a:ext>
            </a:extLst>
          </p:cNvPr>
          <p:cNvSpPr>
            <a:spLocks noGrp="1" noChangeArrowheads="1"/>
          </p:cNvSpPr>
          <p:nvPr>
            <p:ph type="dt" idx="10"/>
          </p:nvPr>
        </p:nvSpPr>
        <p:spPr>
          <a:ln/>
        </p:spPr>
        <p:txBody>
          <a:bodyPr/>
          <a:lstStyle>
            <a:lvl1pPr>
              <a:defRPr/>
            </a:lvl1pPr>
          </a:lstStyle>
          <a:p>
            <a:pPr>
              <a:defRPr/>
            </a:pPr>
            <a:r>
              <a:rPr lang="es-ES"/>
              <a:t>25/11/13</a:t>
            </a:r>
          </a:p>
        </p:txBody>
      </p:sp>
      <p:sp>
        <p:nvSpPr>
          <p:cNvPr id="5" name="Rectangle 5">
            <a:extLst>
              <a:ext uri="{FF2B5EF4-FFF2-40B4-BE49-F238E27FC236}">
                <a16:creationId xmlns:a16="http://schemas.microsoft.com/office/drawing/2014/main" id="{60ECA9E7-8B86-4BA8-ACBC-8A97CD383737}"/>
              </a:ext>
            </a:extLst>
          </p:cNvPr>
          <p:cNvSpPr>
            <a:spLocks noGrp="1" noChangeArrowheads="1"/>
          </p:cNvSpPr>
          <p:nvPr>
            <p:ph type="sldNum" idx="11"/>
          </p:nvPr>
        </p:nvSpPr>
        <p:spPr>
          <a:ln/>
        </p:spPr>
        <p:txBody>
          <a:bodyPr/>
          <a:lstStyle>
            <a:lvl1pPr>
              <a:defRPr/>
            </a:lvl1pPr>
          </a:lstStyle>
          <a:p>
            <a:pPr>
              <a:defRPr/>
            </a:pPr>
            <a:fld id="{D50F450A-596A-448A-A623-83EB1C57C960}" type="slidenum">
              <a:rPr lang="es-ES" altLang="ca-ES"/>
              <a:pPr>
                <a:defRPr/>
              </a:pPr>
              <a:t>‹Nº›</a:t>
            </a:fld>
            <a:endParaRPr lang="es-ES" altLang="ca-ES"/>
          </a:p>
        </p:txBody>
      </p:sp>
    </p:spTree>
    <p:extLst>
      <p:ext uri="{BB962C8B-B14F-4D97-AF65-F5344CB8AC3E}">
        <p14:creationId xmlns:p14="http://schemas.microsoft.com/office/powerpoint/2010/main" val="42843274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x-none"/>
              <a:t>Clic para editar título</a:t>
            </a:r>
            <a:endParaRPr lang="en-GB"/>
          </a:p>
        </p:txBody>
      </p:sp>
      <p:sp>
        <p:nvSpPr>
          <p:cNvPr id="3" name="Marcador de posición de imagen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Marcador de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Haga clic para modificar el estilo de texto del patrón</a:t>
            </a:r>
          </a:p>
        </p:txBody>
      </p:sp>
    </p:spTree>
    <p:extLst>
      <p:ext uri="{BB962C8B-B14F-4D97-AF65-F5344CB8AC3E}">
        <p14:creationId xmlns:p14="http://schemas.microsoft.com/office/powerpoint/2010/main" val="16628885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x-none"/>
              <a:t>Clic para editar título</a:t>
            </a:r>
            <a:endParaRPr lang="en-GB"/>
          </a:p>
        </p:txBody>
      </p:sp>
      <p:sp>
        <p:nvSpPr>
          <p:cNvPr id="3" name="Marcador de texto vertical 2"/>
          <p:cNvSpPr>
            <a:spLocks noGrp="1"/>
          </p:cNvSpPr>
          <p:nvPr>
            <p:ph type="body" orient="vert" idx="1"/>
          </p:nvPr>
        </p:nvSpPr>
        <p:spPr/>
        <p:txBody>
          <a:bodyPr vert="eaVert"/>
          <a:lstStyle/>
          <a:p>
            <a:pPr lvl="0"/>
            <a:r>
              <a:rPr lang="x-none"/>
              <a:t>Haga clic para modificar el estilo de texto del patrón</a:t>
            </a:r>
          </a:p>
          <a:p>
            <a:pPr lvl="1"/>
            <a:r>
              <a:rPr lang="x-none"/>
              <a:t>Segundo nivel</a:t>
            </a:r>
          </a:p>
          <a:p>
            <a:pPr lvl="2"/>
            <a:r>
              <a:rPr lang="x-none"/>
              <a:t>Tercer nivel</a:t>
            </a:r>
          </a:p>
          <a:p>
            <a:pPr lvl="3"/>
            <a:r>
              <a:rPr lang="x-none"/>
              <a:t>Cuarto nivel</a:t>
            </a:r>
          </a:p>
          <a:p>
            <a:pPr lvl="4"/>
            <a:r>
              <a:rPr lang="x-none"/>
              <a:t>Quinto nivel</a:t>
            </a:r>
            <a:endParaRPr lang="en-GB"/>
          </a:p>
        </p:txBody>
      </p:sp>
    </p:spTree>
    <p:extLst>
      <p:ext uri="{BB962C8B-B14F-4D97-AF65-F5344CB8AC3E}">
        <p14:creationId xmlns:p14="http://schemas.microsoft.com/office/powerpoint/2010/main" val="2679225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2851" y="319088"/>
            <a:ext cx="2741083" cy="5999162"/>
          </a:xfrm>
        </p:spPr>
        <p:txBody>
          <a:bodyPr vert="eaVert"/>
          <a:lstStyle/>
          <a:p>
            <a:r>
              <a:rPr lang="x-none"/>
              <a:t>Clic para editar título</a:t>
            </a:r>
            <a:endParaRPr lang="en-GB"/>
          </a:p>
        </p:txBody>
      </p:sp>
      <p:sp>
        <p:nvSpPr>
          <p:cNvPr id="3" name="Marcador de texto vertical 2"/>
          <p:cNvSpPr>
            <a:spLocks noGrp="1"/>
          </p:cNvSpPr>
          <p:nvPr>
            <p:ph type="body" orient="vert" idx="1"/>
          </p:nvPr>
        </p:nvSpPr>
        <p:spPr>
          <a:xfrm>
            <a:off x="609600" y="319088"/>
            <a:ext cx="8020051" cy="5999162"/>
          </a:xfrm>
        </p:spPr>
        <p:txBody>
          <a:bodyPr vert="eaVert"/>
          <a:lstStyle/>
          <a:p>
            <a:pPr lvl="0"/>
            <a:r>
              <a:rPr lang="x-none"/>
              <a:t>Haga clic para modificar el estilo de texto del patrón</a:t>
            </a:r>
          </a:p>
          <a:p>
            <a:pPr lvl="1"/>
            <a:r>
              <a:rPr lang="x-none"/>
              <a:t>Segundo nivel</a:t>
            </a:r>
          </a:p>
          <a:p>
            <a:pPr lvl="2"/>
            <a:r>
              <a:rPr lang="x-none"/>
              <a:t>Tercer nivel</a:t>
            </a:r>
          </a:p>
          <a:p>
            <a:pPr lvl="3"/>
            <a:r>
              <a:rPr lang="x-none"/>
              <a:t>Cuarto nivel</a:t>
            </a:r>
          </a:p>
          <a:p>
            <a:pPr lvl="4"/>
            <a:r>
              <a:rPr lang="x-none"/>
              <a:t>Quinto nivel</a:t>
            </a:r>
            <a:endParaRPr lang="en-GB"/>
          </a:p>
        </p:txBody>
      </p:sp>
    </p:spTree>
    <p:extLst>
      <p:ext uri="{BB962C8B-B14F-4D97-AF65-F5344CB8AC3E}">
        <p14:creationId xmlns:p14="http://schemas.microsoft.com/office/powerpoint/2010/main" val="244335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x-none"/>
              <a:t>Clic para editar título</a:t>
            </a:r>
            <a:endParaRPr lang="en-GB"/>
          </a:p>
        </p:txBody>
      </p:sp>
      <p:sp>
        <p:nvSpPr>
          <p:cNvPr id="3" name="Marcador de tex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x-none"/>
              <a:t>Haga clic para modificar el estilo de texto del patrón</a:t>
            </a:r>
          </a:p>
        </p:txBody>
      </p:sp>
      <p:sp>
        <p:nvSpPr>
          <p:cNvPr id="4" name="Rectangle 3">
            <a:extLst>
              <a:ext uri="{FF2B5EF4-FFF2-40B4-BE49-F238E27FC236}">
                <a16:creationId xmlns:a16="http://schemas.microsoft.com/office/drawing/2014/main" id="{CB3A5539-468F-4476-81CB-A272283412F2}"/>
              </a:ext>
            </a:extLst>
          </p:cNvPr>
          <p:cNvSpPr>
            <a:spLocks noGrp="1" noChangeArrowheads="1"/>
          </p:cNvSpPr>
          <p:nvPr>
            <p:ph type="dt" idx="10"/>
          </p:nvPr>
        </p:nvSpPr>
        <p:spPr>
          <a:ln/>
        </p:spPr>
        <p:txBody>
          <a:bodyPr/>
          <a:lstStyle>
            <a:lvl1pPr>
              <a:defRPr/>
            </a:lvl1pPr>
          </a:lstStyle>
          <a:p>
            <a:pPr>
              <a:defRPr/>
            </a:pPr>
            <a:r>
              <a:rPr lang="es-ES"/>
              <a:t>25/11/13</a:t>
            </a:r>
          </a:p>
        </p:txBody>
      </p:sp>
      <p:sp>
        <p:nvSpPr>
          <p:cNvPr id="5" name="Rectangle 5">
            <a:extLst>
              <a:ext uri="{FF2B5EF4-FFF2-40B4-BE49-F238E27FC236}">
                <a16:creationId xmlns:a16="http://schemas.microsoft.com/office/drawing/2014/main" id="{32E9CDD1-F819-4501-99FD-5483BC47081B}"/>
              </a:ext>
            </a:extLst>
          </p:cNvPr>
          <p:cNvSpPr>
            <a:spLocks noGrp="1" noChangeArrowheads="1"/>
          </p:cNvSpPr>
          <p:nvPr>
            <p:ph type="sldNum" idx="11"/>
          </p:nvPr>
        </p:nvSpPr>
        <p:spPr>
          <a:ln/>
        </p:spPr>
        <p:txBody>
          <a:bodyPr/>
          <a:lstStyle>
            <a:lvl1pPr>
              <a:defRPr/>
            </a:lvl1pPr>
          </a:lstStyle>
          <a:p>
            <a:pPr>
              <a:defRPr/>
            </a:pPr>
            <a:fld id="{2EF50338-68A6-4EC2-845A-082505AFBC56}" type="slidenum">
              <a:rPr lang="es-ES" altLang="ca-ES"/>
              <a:pPr>
                <a:defRPr/>
              </a:pPr>
              <a:t>‹Nº›</a:t>
            </a:fld>
            <a:endParaRPr lang="es-ES" altLang="ca-ES"/>
          </a:p>
        </p:txBody>
      </p:sp>
    </p:spTree>
    <p:extLst>
      <p:ext uri="{BB962C8B-B14F-4D97-AF65-F5344CB8AC3E}">
        <p14:creationId xmlns:p14="http://schemas.microsoft.com/office/powerpoint/2010/main" val="2958898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x-none"/>
              <a:t>Clic para editar título</a:t>
            </a:r>
            <a:endParaRPr lang="en-GB"/>
          </a:p>
        </p:txBody>
      </p:sp>
      <p:sp>
        <p:nvSpPr>
          <p:cNvPr id="3" name="Marcador de contenido 2"/>
          <p:cNvSpPr>
            <a:spLocks noGrp="1"/>
          </p:cNvSpPr>
          <p:nvPr>
            <p:ph sz="half" idx="1"/>
          </p:nvPr>
        </p:nvSpPr>
        <p:spPr>
          <a:xfrm>
            <a:off x="609600" y="1600201"/>
            <a:ext cx="5380567" cy="4519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Haga clic para modificar el estilo de texto del patrón</a:t>
            </a:r>
          </a:p>
          <a:p>
            <a:pPr lvl="1"/>
            <a:r>
              <a:rPr lang="x-none"/>
              <a:t>Segundo nivel</a:t>
            </a:r>
          </a:p>
          <a:p>
            <a:pPr lvl="2"/>
            <a:r>
              <a:rPr lang="x-none"/>
              <a:t>Tercer nivel</a:t>
            </a:r>
          </a:p>
          <a:p>
            <a:pPr lvl="3"/>
            <a:r>
              <a:rPr lang="x-none"/>
              <a:t>Cuarto nivel</a:t>
            </a:r>
          </a:p>
          <a:p>
            <a:pPr lvl="4"/>
            <a:r>
              <a:rPr lang="x-none"/>
              <a:t>Quinto nivel</a:t>
            </a:r>
            <a:endParaRPr lang="en-GB"/>
          </a:p>
        </p:txBody>
      </p:sp>
      <p:sp>
        <p:nvSpPr>
          <p:cNvPr id="4" name="Marcador de contenido 3"/>
          <p:cNvSpPr>
            <a:spLocks noGrp="1"/>
          </p:cNvSpPr>
          <p:nvPr>
            <p:ph sz="half" idx="2"/>
          </p:nvPr>
        </p:nvSpPr>
        <p:spPr>
          <a:xfrm>
            <a:off x="6193367" y="1600201"/>
            <a:ext cx="5380567" cy="4519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Haga clic para modificar el estilo de texto del patrón</a:t>
            </a:r>
          </a:p>
          <a:p>
            <a:pPr lvl="1"/>
            <a:r>
              <a:rPr lang="x-none"/>
              <a:t>Segundo nivel</a:t>
            </a:r>
          </a:p>
          <a:p>
            <a:pPr lvl="2"/>
            <a:r>
              <a:rPr lang="x-none"/>
              <a:t>Tercer nivel</a:t>
            </a:r>
          </a:p>
          <a:p>
            <a:pPr lvl="3"/>
            <a:r>
              <a:rPr lang="x-none"/>
              <a:t>Cuarto nivel</a:t>
            </a:r>
          </a:p>
          <a:p>
            <a:pPr lvl="4"/>
            <a:r>
              <a:rPr lang="x-none"/>
              <a:t>Quinto nivel</a:t>
            </a:r>
            <a:endParaRPr lang="en-GB"/>
          </a:p>
        </p:txBody>
      </p:sp>
      <p:sp>
        <p:nvSpPr>
          <p:cNvPr id="5" name="Rectangle 3">
            <a:extLst>
              <a:ext uri="{FF2B5EF4-FFF2-40B4-BE49-F238E27FC236}">
                <a16:creationId xmlns:a16="http://schemas.microsoft.com/office/drawing/2014/main" id="{C25DA541-074F-4613-91A4-9DF9C5C08070}"/>
              </a:ext>
            </a:extLst>
          </p:cNvPr>
          <p:cNvSpPr>
            <a:spLocks noGrp="1" noChangeArrowheads="1"/>
          </p:cNvSpPr>
          <p:nvPr>
            <p:ph type="dt" idx="10"/>
          </p:nvPr>
        </p:nvSpPr>
        <p:spPr>
          <a:ln/>
        </p:spPr>
        <p:txBody>
          <a:bodyPr/>
          <a:lstStyle>
            <a:lvl1pPr>
              <a:defRPr/>
            </a:lvl1pPr>
          </a:lstStyle>
          <a:p>
            <a:pPr>
              <a:defRPr/>
            </a:pPr>
            <a:r>
              <a:rPr lang="es-ES"/>
              <a:t>25/11/13</a:t>
            </a:r>
          </a:p>
        </p:txBody>
      </p:sp>
      <p:sp>
        <p:nvSpPr>
          <p:cNvPr id="6" name="Rectangle 5">
            <a:extLst>
              <a:ext uri="{FF2B5EF4-FFF2-40B4-BE49-F238E27FC236}">
                <a16:creationId xmlns:a16="http://schemas.microsoft.com/office/drawing/2014/main" id="{B02C11CE-6D15-4061-A4EC-8EDCE0AA2AB8}"/>
              </a:ext>
            </a:extLst>
          </p:cNvPr>
          <p:cNvSpPr>
            <a:spLocks noGrp="1" noChangeArrowheads="1"/>
          </p:cNvSpPr>
          <p:nvPr>
            <p:ph type="sldNum" idx="11"/>
          </p:nvPr>
        </p:nvSpPr>
        <p:spPr>
          <a:ln/>
        </p:spPr>
        <p:txBody>
          <a:bodyPr/>
          <a:lstStyle>
            <a:lvl1pPr>
              <a:defRPr/>
            </a:lvl1pPr>
          </a:lstStyle>
          <a:p>
            <a:pPr>
              <a:defRPr/>
            </a:pPr>
            <a:fld id="{D446FC2D-F55B-470C-A02E-B3005BC36CAC}" type="slidenum">
              <a:rPr lang="es-ES" altLang="ca-ES"/>
              <a:pPr>
                <a:defRPr/>
              </a:pPr>
              <a:t>‹Nº›</a:t>
            </a:fld>
            <a:endParaRPr lang="es-ES" altLang="ca-ES"/>
          </a:p>
        </p:txBody>
      </p:sp>
    </p:spTree>
    <p:extLst>
      <p:ext uri="{BB962C8B-B14F-4D97-AF65-F5344CB8AC3E}">
        <p14:creationId xmlns:p14="http://schemas.microsoft.com/office/powerpoint/2010/main" val="899870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lvl1pPr>
              <a:defRPr/>
            </a:lvl1pPr>
          </a:lstStyle>
          <a:p>
            <a:r>
              <a:rPr lang="x-none"/>
              <a:t>Clic para editar título</a:t>
            </a:r>
            <a:endParaRPr lang="en-GB"/>
          </a:p>
        </p:txBody>
      </p:sp>
      <p:sp>
        <p:nvSpPr>
          <p:cNvPr id="3" name="Marcador de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Haga clic para modificar el estilo de texto del patrón</a:t>
            </a:r>
          </a:p>
        </p:txBody>
      </p:sp>
      <p:sp>
        <p:nvSpPr>
          <p:cNvPr id="4" name="Marcador de conteni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Haga clic para modificar el estilo de texto del patrón</a:t>
            </a:r>
          </a:p>
          <a:p>
            <a:pPr lvl="1"/>
            <a:r>
              <a:rPr lang="x-none"/>
              <a:t>Segundo nivel</a:t>
            </a:r>
          </a:p>
          <a:p>
            <a:pPr lvl="2"/>
            <a:r>
              <a:rPr lang="x-none"/>
              <a:t>Tercer nivel</a:t>
            </a:r>
          </a:p>
          <a:p>
            <a:pPr lvl="3"/>
            <a:r>
              <a:rPr lang="x-none"/>
              <a:t>Cuarto nivel</a:t>
            </a:r>
          </a:p>
          <a:p>
            <a:pPr lvl="4"/>
            <a:r>
              <a:rPr lang="x-none"/>
              <a:t>Quinto nivel</a:t>
            </a:r>
            <a:endParaRPr lang="en-GB"/>
          </a:p>
        </p:txBody>
      </p:sp>
      <p:sp>
        <p:nvSpPr>
          <p:cNvPr id="5" name="Marcador de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Haga clic para modificar el estilo de texto del patrón</a:t>
            </a:r>
          </a:p>
        </p:txBody>
      </p:sp>
      <p:sp>
        <p:nvSpPr>
          <p:cNvPr id="6" name="Marcador de conteni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Haga clic para modificar el estilo de texto del patrón</a:t>
            </a:r>
          </a:p>
          <a:p>
            <a:pPr lvl="1"/>
            <a:r>
              <a:rPr lang="x-none"/>
              <a:t>Segundo nivel</a:t>
            </a:r>
          </a:p>
          <a:p>
            <a:pPr lvl="2"/>
            <a:r>
              <a:rPr lang="x-none"/>
              <a:t>Tercer nivel</a:t>
            </a:r>
          </a:p>
          <a:p>
            <a:pPr lvl="3"/>
            <a:r>
              <a:rPr lang="x-none"/>
              <a:t>Cuarto nivel</a:t>
            </a:r>
          </a:p>
          <a:p>
            <a:pPr lvl="4"/>
            <a:r>
              <a:rPr lang="x-none"/>
              <a:t>Quinto nivel</a:t>
            </a:r>
            <a:endParaRPr lang="en-GB"/>
          </a:p>
        </p:txBody>
      </p:sp>
      <p:sp>
        <p:nvSpPr>
          <p:cNvPr id="7" name="Rectangle 3">
            <a:extLst>
              <a:ext uri="{FF2B5EF4-FFF2-40B4-BE49-F238E27FC236}">
                <a16:creationId xmlns:a16="http://schemas.microsoft.com/office/drawing/2014/main" id="{A3B65E81-0A2D-4431-88B4-76ED1A31D7F3}"/>
              </a:ext>
            </a:extLst>
          </p:cNvPr>
          <p:cNvSpPr>
            <a:spLocks noGrp="1" noChangeArrowheads="1"/>
          </p:cNvSpPr>
          <p:nvPr>
            <p:ph type="dt" idx="10"/>
          </p:nvPr>
        </p:nvSpPr>
        <p:spPr>
          <a:ln/>
        </p:spPr>
        <p:txBody>
          <a:bodyPr/>
          <a:lstStyle>
            <a:lvl1pPr>
              <a:defRPr/>
            </a:lvl1pPr>
          </a:lstStyle>
          <a:p>
            <a:pPr>
              <a:defRPr/>
            </a:pPr>
            <a:r>
              <a:rPr lang="es-ES"/>
              <a:t>25/11/13</a:t>
            </a:r>
          </a:p>
        </p:txBody>
      </p:sp>
      <p:sp>
        <p:nvSpPr>
          <p:cNvPr id="8" name="Rectangle 5">
            <a:extLst>
              <a:ext uri="{FF2B5EF4-FFF2-40B4-BE49-F238E27FC236}">
                <a16:creationId xmlns:a16="http://schemas.microsoft.com/office/drawing/2014/main" id="{B9032EB5-35C1-4F36-9DD9-C37CEFBA703B}"/>
              </a:ext>
            </a:extLst>
          </p:cNvPr>
          <p:cNvSpPr>
            <a:spLocks noGrp="1" noChangeArrowheads="1"/>
          </p:cNvSpPr>
          <p:nvPr>
            <p:ph type="sldNum" idx="11"/>
          </p:nvPr>
        </p:nvSpPr>
        <p:spPr>
          <a:ln/>
        </p:spPr>
        <p:txBody>
          <a:bodyPr/>
          <a:lstStyle>
            <a:lvl1pPr>
              <a:defRPr/>
            </a:lvl1pPr>
          </a:lstStyle>
          <a:p>
            <a:pPr>
              <a:defRPr/>
            </a:pPr>
            <a:fld id="{D9DCCA75-219D-4FBC-9885-80CF1F754F9F}" type="slidenum">
              <a:rPr lang="es-ES" altLang="ca-ES"/>
              <a:pPr>
                <a:defRPr/>
              </a:pPr>
              <a:t>‹Nº›</a:t>
            </a:fld>
            <a:endParaRPr lang="es-ES" altLang="ca-ES"/>
          </a:p>
        </p:txBody>
      </p:sp>
    </p:spTree>
    <p:extLst>
      <p:ext uri="{BB962C8B-B14F-4D97-AF65-F5344CB8AC3E}">
        <p14:creationId xmlns:p14="http://schemas.microsoft.com/office/powerpoint/2010/main" val="3585520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x-none"/>
              <a:t>Clic para editar título</a:t>
            </a:r>
            <a:endParaRPr lang="en-GB"/>
          </a:p>
        </p:txBody>
      </p:sp>
      <p:sp>
        <p:nvSpPr>
          <p:cNvPr id="3" name="Rectangle 3">
            <a:extLst>
              <a:ext uri="{FF2B5EF4-FFF2-40B4-BE49-F238E27FC236}">
                <a16:creationId xmlns:a16="http://schemas.microsoft.com/office/drawing/2014/main" id="{506B59F3-852E-468E-8B77-461A42C7B7BD}"/>
              </a:ext>
            </a:extLst>
          </p:cNvPr>
          <p:cNvSpPr>
            <a:spLocks noGrp="1" noChangeArrowheads="1"/>
          </p:cNvSpPr>
          <p:nvPr>
            <p:ph type="dt" idx="10"/>
          </p:nvPr>
        </p:nvSpPr>
        <p:spPr>
          <a:ln/>
        </p:spPr>
        <p:txBody>
          <a:bodyPr/>
          <a:lstStyle>
            <a:lvl1pPr>
              <a:defRPr/>
            </a:lvl1pPr>
          </a:lstStyle>
          <a:p>
            <a:pPr>
              <a:defRPr/>
            </a:pPr>
            <a:r>
              <a:rPr lang="es-ES"/>
              <a:t>25/11/13</a:t>
            </a:r>
          </a:p>
        </p:txBody>
      </p:sp>
      <p:sp>
        <p:nvSpPr>
          <p:cNvPr id="4" name="Rectangle 5">
            <a:extLst>
              <a:ext uri="{FF2B5EF4-FFF2-40B4-BE49-F238E27FC236}">
                <a16:creationId xmlns:a16="http://schemas.microsoft.com/office/drawing/2014/main" id="{1A932C8E-97FF-488D-B610-81A6DF98FAB1}"/>
              </a:ext>
            </a:extLst>
          </p:cNvPr>
          <p:cNvSpPr>
            <a:spLocks noGrp="1" noChangeArrowheads="1"/>
          </p:cNvSpPr>
          <p:nvPr>
            <p:ph type="sldNum" idx="11"/>
          </p:nvPr>
        </p:nvSpPr>
        <p:spPr>
          <a:ln/>
        </p:spPr>
        <p:txBody>
          <a:bodyPr/>
          <a:lstStyle>
            <a:lvl1pPr>
              <a:defRPr/>
            </a:lvl1pPr>
          </a:lstStyle>
          <a:p>
            <a:pPr>
              <a:defRPr/>
            </a:pPr>
            <a:fld id="{BA32D03B-53E6-4E33-A5E5-670DCA022F7D}" type="slidenum">
              <a:rPr lang="es-ES" altLang="ca-ES"/>
              <a:pPr>
                <a:defRPr/>
              </a:pPr>
              <a:t>‹Nº›</a:t>
            </a:fld>
            <a:endParaRPr lang="es-ES" altLang="ca-ES"/>
          </a:p>
        </p:txBody>
      </p:sp>
    </p:spTree>
    <p:extLst>
      <p:ext uri="{BB962C8B-B14F-4D97-AF65-F5344CB8AC3E}">
        <p14:creationId xmlns:p14="http://schemas.microsoft.com/office/powerpoint/2010/main" val="2787771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33D3667F-212C-455C-BD7E-CEC1CFC0009F}"/>
              </a:ext>
            </a:extLst>
          </p:cNvPr>
          <p:cNvSpPr>
            <a:spLocks noGrp="1" noChangeArrowheads="1"/>
          </p:cNvSpPr>
          <p:nvPr>
            <p:ph type="dt" idx="10"/>
          </p:nvPr>
        </p:nvSpPr>
        <p:spPr>
          <a:ln/>
        </p:spPr>
        <p:txBody>
          <a:bodyPr/>
          <a:lstStyle>
            <a:lvl1pPr>
              <a:defRPr/>
            </a:lvl1pPr>
          </a:lstStyle>
          <a:p>
            <a:pPr>
              <a:defRPr/>
            </a:pPr>
            <a:r>
              <a:rPr lang="es-ES"/>
              <a:t>25/11/13</a:t>
            </a:r>
          </a:p>
        </p:txBody>
      </p:sp>
      <p:sp>
        <p:nvSpPr>
          <p:cNvPr id="3" name="Rectangle 5">
            <a:extLst>
              <a:ext uri="{FF2B5EF4-FFF2-40B4-BE49-F238E27FC236}">
                <a16:creationId xmlns:a16="http://schemas.microsoft.com/office/drawing/2014/main" id="{86DE536E-BC74-4820-A1E8-BB16A1CF335C}"/>
              </a:ext>
            </a:extLst>
          </p:cNvPr>
          <p:cNvSpPr>
            <a:spLocks noGrp="1" noChangeArrowheads="1"/>
          </p:cNvSpPr>
          <p:nvPr>
            <p:ph type="sldNum" idx="11"/>
          </p:nvPr>
        </p:nvSpPr>
        <p:spPr>
          <a:ln/>
        </p:spPr>
        <p:txBody>
          <a:bodyPr/>
          <a:lstStyle>
            <a:lvl1pPr>
              <a:defRPr/>
            </a:lvl1pPr>
          </a:lstStyle>
          <a:p>
            <a:pPr>
              <a:defRPr/>
            </a:pPr>
            <a:fld id="{7D66F7C0-FA2A-4E78-B079-5A0BEDDDC4CD}" type="slidenum">
              <a:rPr lang="es-ES" altLang="ca-ES"/>
              <a:pPr>
                <a:defRPr/>
              </a:pPr>
              <a:t>‹Nº›</a:t>
            </a:fld>
            <a:endParaRPr lang="es-ES" altLang="ca-ES"/>
          </a:p>
        </p:txBody>
      </p:sp>
    </p:spTree>
    <p:extLst>
      <p:ext uri="{BB962C8B-B14F-4D97-AF65-F5344CB8AC3E}">
        <p14:creationId xmlns:p14="http://schemas.microsoft.com/office/powerpoint/2010/main" val="3788403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x-none"/>
              <a:t>Clic para editar título</a:t>
            </a:r>
            <a:endParaRPr lang="en-GB"/>
          </a:p>
        </p:txBody>
      </p:sp>
      <p:sp>
        <p:nvSpPr>
          <p:cNvPr id="3" name="Marcador de conteni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a:t>Haga clic para modificar el estilo de texto del patrón</a:t>
            </a:r>
          </a:p>
          <a:p>
            <a:pPr lvl="1"/>
            <a:r>
              <a:rPr lang="x-none"/>
              <a:t>Segundo nivel</a:t>
            </a:r>
          </a:p>
          <a:p>
            <a:pPr lvl="2"/>
            <a:r>
              <a:rPr lang="x-none"/>
              <a:t>Tercer nivel</a:t>
            </a:r>
          </a:p>
          <a:p>
            <a:pPr lvl="3"/>
            <a:r>
              <a:rPr lang="x-none"/>
              <a:t>Cuarto nivel</a:t>
            </a:r>
          </a:p>
          <a:p>
            <a:pPr lvl="4"/>
            <a:r>
              <a:rPr lang="x-none"/>
              <a:t>Quinto nivel</a:t>
            </a:r>
            <a:endParaRPr lang="en-GB"/>
          </a:p>
        </p:txBody>
      </p:sp>
      <p:sp>
        <p:nvSpPr>
          <p:cNvPr id="4" name="Marcador de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Haga clic para modificar el estilo de texto del patrón</a:t>
            </a:r>
          </a:p>
        </p:txBody>
      </p:sp>
      <p:sp>
        <p:nvSpPr>
          <p:cNvPr id="5" name="Rectangle 3">
            <a:extLst>
              <a:ext uri="{FF2B5EF4-FFF2-40B4-BE49-F238E27FC236}">
                <a16:creationId xmlns:a16="http://schemas.microsoft.com/office/drawing/2014/main" id="{A0987628-57CF-49A0-954B-837D8B38524A}"/>
              </a:ext>
            </a:extLst>
          </p:cNvPr>
          <p:cNvSpPr>
            <a:spLocks noGrp="1" noChangeArrowheads="1"/>
          </p:cNvSpPr>
          <p:nvPr>
            <p:ph type="dt" idx="10"/>
          </p:nvPr>
        </p:nvSpPr>
        <p:spPr>
          <a:ln/>
        </p:spPr>
        <p:txBody>
          <a:bodyPr/>
          <a:lstStyle>
            <a:lvl1pPr>
              <a:defRPr/>
            </a:lvl1pPr>
          </a:lstStyle>
          <a:p>
            <a:pPr>
              <a:defRPr/>
            </a:pPr>
            <a:r>
              <a:rPr lang="es-ES"/>
              <a:t>25/11/13</a:t>
            </a:r>
          </a:p>
        </p:txBody>
      </p:sp>
      <p:sp>
        <p:nvSpPr>
          <p:cNvPr id="6" name="Rectangle 5">
            <a:extLst>
              <a:ext uri="{FF2B5EF4-FFF2-40B4-BE49-F238E27FC236}">
                <a16:creationId xmlns:a16="http://schemas.microsoft.com/office/drawing/2014/main" id="{68DA9A73-911B-4FE7-913E-3778144AAFC4}"/>
              </a:ext>
            </a:extLst>
          </p:cNvPr>
          <p:cNvSpPr>
            <a:spLocks noGrp="1" noChangeArrowheads="1"/>
          </p:cNvSpPr>
          <p:nvPr>
            <p:ph type="sldNum" idx="11"/>
          </p:nvPr>
        </p:nvSpPr>
        <p:spPr>
          <a:ln/>
        </p:spPr>
        <p:txBody>
          <a:bodyPr/>
          <a:lstStyle>
            <a:lvl1pPr>
              <a:defRPr/>
            </a:lvl1pPr>
          </a:lstStyle>
          <a:p>
            <a:pPr>
              <a:defRPr/>
            </a:pPr>
            <a:fld id="{3522BEF2-4C8D-4567-B3DC-0921FAAE1DB7}" type="slidenum">
              <a:rPr lang="es-ES" altLang="ca-ES"/>
              <a:pPr>
                <a:defRPr/>
              </a:pPr>
              <a:t>‹Nº›</a:t>
            </a:fld>
            <a:endParaRPr lang="es-ES" altLang="ca-ES"/>
          </a:p>
        </p:txBody>
      </p:sp>
    </p:spTree>
    <p:extLst>
      <p:ext uri="{BB962C8B-B14F-4D97-AF65-F5344CB8AC3E}">
        <p14:creationId xmlns:p14="http://schemas.microsoft.com/office/powerpoint/2010/main" val="1721594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x-none"/>
              <a:t>Clic para editar título</a:t>
            </a:r>
            <a:endParaRPr lang="en-GB"/>
          </a:p>
        </p:txBody>
      </p:sp>
      <p:sp>
        <p:nvSpPr>
          <p:cNvPr id="3" name="Marcador de posición de imagen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Marcador de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Haga clic para modificar el estilo de texto del patrón</a:t>
            </a:r>
          </a:p>
        </p:txBody>
      </p:sp>
      <p:sp>
        <p:nvSpPr>
          <p:cNvPr id="5" name="Rectangle 3">
            <a:extLst>
              <a:ext uri="{FF2B5EF4-FFF2-40B4-BE49-F238E27FC236}">
                <a16:creationId xmlns:a16="http://schemas.microsoft.com/office/drawing/2014/main" id="{953773D0-35B3-436B-9582-5DE0312C8DA1}"/>
              </a:ext>
            </a:extLst>
          </p:cNvPr>
          <p:cNvSpPr>
            <a:spLocks noGrp="1" noChangeArrowheads="1"/>
          </p:cNvSpPr>
          <p:nvPr>
            <p:ph type="dt" idx="10"/>
          </p:nvPr>
        </p:nvSpPr>
        <p:spPr>
          <a:ln/>
        </p:spPr>
        <p:txBody>
          <a:bodyPr/>
          <a:lstStyle>
            <a:lvl1pPr>
              <a:defRPr/>
            </a:lvl1pPr>
          </a:lstStyle>
          <a:p>
            <a:pPr>
              <a:defRPr/>
            </a:pPr>
            <a:r>
              <a:rPr lang="es-ES"/>
              <a:t>25/11/13</a:t>
            </a:r>
          </a:p>
        </p:txBody>
      </p:sp>
      <p:sp>
        <p:nvSpPr>
          <p:cNvPr id="6" name="Rectangle 5">
            <a:extLst>
              <a:ext uri="{FF2B5EF4-FFF2-40B4-BE49-F238E27FC236}">
                <a16:creationId xmlns:a16="http://schemas.microsoft.com/office/drawing/2014/main" id="{6CBF9F52-44E7-4A54-A485-1B6782987E19}"/>
              </a:ext>
            </a:extLst>
          </p:cNvPr>
          <p:cNvSpPr>
            <a:spLocks noGrp="1" noChangeArrowheads="1"/>
          </p:cNvSpPr>
          <p:nvPr>
            <p:ph type="sldNum" idx="11"/>
          </p:nvPr>
        </p:nvSpPr>
        <p:spPr>
          <a:ln/>
        </p:spPr>
        <p:txBody>
          <a:bodyPr/>
          <a:lstStyle>
            <a:lvl1pPr>
              <a:defRPr/>
            </a:lvl1pPr>
          </a:lstStyle>
          <a:p>
            <a:pPr>
              <a:defRPr/>
            </a:pPr>
            <a:fld id="{56ABFDFA-3E45-4F00-94A6-915216D7D8E5}" type="slidenum">
              <a:rPr lang="es-ES" altLang="ca-ES"/>
              <a:pPr>
                <a:defRPr/>
              </a:pPr>
              <a:t>‹Nº›</a:t>
            </a:fld>
            <a:endParaRPr lang="es-ES" altLang="ca-ES"/>
          </a:p>
        </p:txBody>
      </p:sp>
    </p:spTree>
    <p:extLst>
      <p:ext uri="{BB962C8B-B14F-4D97-AF65-F5344CB8AC3E}">
        <p14:creationId xmlns:p14="http://schemas.microsoft.com/office/powerpoint/2010/main" val="1813412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a:extLst>
              <a:ext uri="{FF2B5EF4-FFF2-40B4-BE49-F238E27FC236}">
                <a16:creationId xmlns:a16="http://schemas.microsoft.com/office/drawing/2014/main" id="{0E27DDF9-C676-440A-9336-B90B544D23C8}"/>
              </a:ext>
            </a:extLst>
          </p:cNvPr>
          <p:cNvSpPr>
            <a:spLocks noGrp="1" noChangeArrowheads="1"/>
          </p:cNvSpPr>
          <p:nvPr>
            <p:ph type="title"/>
          </p:nvPr>
        </p:nvSpPr>
        <p:spPr bwMode="auto">
          <a:xfrm>
            <a:off x="609600" y="274638"/>
            <a:ext cx="10964333"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ctr" anchorCtr="0" compatLnSpc="1">
            <a:prstTxWarp prst="textNoShape">
              <a:avLst/>
            </a:prstTxWarp>
          </a:bodyPr>
          <a:lstStyle/>
          <a:p>
            <a:pPr lvl="0"/>
            <a:r>
              <a:rPr lang="en-GB" altLang="ca-ES"/>
              <a:t>Feu clic per editar el format del text del títol</a:t>
            </a:r>
          </a:p>
        </p:txBody>
      </p:sp>
      <p:sp>
        <p:nvSpPr>
          <p:cNvPr id="2051" name="Rectangle 2">
            <a:extLst>
              <a:ext uri="{FF2B5EF4-FFF2-40B4-BE49-F238E27FC236}">
                <a16:creationId xmlns:a16="http://schemas.microsoft.com/office/drawing/2014/main" id="{3CE937FC-B5F8-4146-B197-FD0D9E3D3DC0}"/>
              </a:ext>
            </a:extLst>
          </p:cNvPr>
          <p:cNvSpPr>
            <a:spLocks noGrp="1" noChangeArrowheads="1"/>
          </p:cNvSpPr>
          <p:nvPr>
            <p:ph type="body" idx="1"/>
          </p:nvPr>
        </p:nvSpPr>
        <p:spPr bwMode="auto">
          <a:xfrm>
            <a:off x="609600" y="1600201"/>
            <a:ext cx="10964333" cy="451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t" anchorCtr="0" compatLnSpc="1">
            <a:prstTxWarp prst="textNoShape">
              <a:avLst/>
            </a:prstTxWarp>
          </a:bodyPr>
          <a:lstStyle/>
          <a:p>
            <a:pPr lvl="0"/>
            <a:r>
              <a:rPr lang="en-GB" altLang="ca-ES"/>
              <a:t>Feu clic per editar el format del text de l'esquema</a:t>
            </a:r>
          </a:p>
          <a:p>
            <a:pPr lvl="1"/>
            <a:r>
              <a:rPr lang="en-GB" altLang="ca-ES"/>
              <a:t>Segon nivell d'esquema</a:t>
            </a:r>
          </a:p>
          <a:p>
            <a:pPr lvl="2"/>
            <a:r>
              <a:rPr lang="en-GB" altLang="ca-ES"/>
              <a:t>Tercer nivell d'esquema</a:t>
            </a:r>
          </a:p>
          <a:p>
            <a:pPr lvl="3"/>
            <a:r>
              <a:rPr lang="en-GB" altLang="ca-ES"/>
              <a:t>Quart nivell d'esquema</a:t>
            </a:r>
          </a:p>
          <a:p>
            <a:pPr lvl="4"/>
            <a:r>
              <a:rPr lang="en-GB" altLang="ca-ES"/>
              <a:t>Cinquè nivell d'esquema</a:t>
            </a:r>
          </a:p>
          <a:p>
            <a:pPr lvl="4"/>
            <a:r>
              <a:rPr lang="en-GB" altLang="ca-ES"/>
              <a:t>Sisè nivell d'esquema</a:t>
            </a:r>
          </a:p>
          <a:p>
            <a:pPr lvl="4"/>
            <a:r>
              <a:rPr lang="en-GB" altLang="ca-ES"/>
              <a:t>Setè nivell d'esquema</a:t>
            </a:r>
          </a:p>
          <a:p>
            <a:pPr lvl="4"/>
            <a:r>
              <a:rPr lang="en-GB" altLang="ca-ES"/>
              <a:t>Vuitè nivell d'esquema</a:t>
            </a:r>
          </a:p>
          <a:p>
            <a:pPr lvl="4"/>
            <a:r>
              <a:rPr lang="en-GB" altLang="ca-ES"/>
              <a:t>Novè nivell d'esquema</a:t>
            </a:r>
          </a:p>
        </p:txBody>
      </p:sp>
      <p:sp>
        <p:nvSpPr>
          <p:cNvPr id="2" name="Rectangle 3">
            <a:extLst>
              <a:ext uri="{FF2B5EF4-FFF2-40B4-BE49-F238E27FC236}">
                <a16:creationId xmlns:a16="http://schemas.microsoft.com/office/drawing/2014/main" id="{F30FFD81-EAAA-478B-BF90-06A9C65608AF}"/>
              </a:ext>
            </a:extLst>
          </p:cNvPr>
          <p:cNvSpPr>
            <a:spLocks noGrp="1" noChangeArrowheads="1"/>
          </p:cNvSpPr>
          <p:nvPr>
            <p:ph type="dt"/>
          </p:nvPr>
        </p:nvSpPr>
        <p:spPr bwMode="auto">
          <a:xfrm>
            <a:off x="609600" y="6245225"/>
            <a:ext cx="2836333" cy="469900"/>
          </a:xfrm>
          <a:prstGeom prst="rect">
            <a:avLst/>
          </a:prstGeom>
          <a:noFill/>
          <a:ln>
            <a:noFill/>
          </a:ln>
          <a:effectLst/>
        </p:spPr>
        <p:txBody>
          <a:bodyPr vert="horz" wrap="square" lIns="90000" tIns="46800" rIns="90000" bIns="46800" numCol="1" anchor="t" anchorCtr="0" compatLnSpc="1">
            <a:prstTxWarp prst="textNoShape">
              <a:avLst/>
            </a:prstTxWarp>
          </a:bodyPr>
          <a:lstStyle>
            <a:lvl1pPr marL="215900" indent="-211138" eaLnBrk="1" hangingPunct="1">
              <a:buClrTx/>
              <a:buSzPct val="45000"/>
              <a:buFontTx/>
              <a:buNone/>
              <a:tabLst>
                <a:tab pos="723900" algn="l"/>
                <a:tab pos="1447800" algn="l"/>
              </a:tabLst>
              <a:defRPr sz="1400">
                <a:solidFill>
                  <a:srgbClr val="000000"/>
                </a:solidFill>
                <a:latin typeface="Times New Roman" charset="0"/>
                <a:ea typeface="ＭＳ Ｐゴシック" charset="0"/>
                <a:cs typeface="Arial" charset="0"/>
              </a:defRPr>
            </a:lvl1pPr>
          </a:lstStyle>
          <a:p>
            <a:pPr>
              <a:defRPr/>
            </a:pPr>
            <a:r>
              <a:rPr lang="es-ES"/>
              <a:t>25/11/13</a:t>
            </a:r>
          </a:p>
        </p:txBody>
      </p:sp>
      <p:sp>
        <p:nvSpPr>
          <p:cNvPr id="2053" name="Text Box 4">
            <a:extLst>
              <a:ext uri="{FF2B5EF4-FFF2-40B4-BE49-F238E27FC236}">
                <a16:creationId xmlns:a16="http://schemas.microsoft.com/office/drawing/2014/main" id="{97EF02D9-69E9-42B7-B745-AA2329A25906}"/>
              </a:ext>
            </a:extLst>
          </p:cNvPr>
          <p:cNvSpPr txBox="1">
            <a:spLocks noChangeArrowheads="1"/>
          </p:cNvSpPr>
          <p:nvPr/>
        </p:nvSpPr>
        <p:spPr bwMode="auto">
          <a:xfrm>
            <a:off x="4165601" y="6245226"/>
            <a:ext cx="385656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buClr>
                <a:srgbClr val="000000"/>
              </a:buClr>
              <a:buSzPct val="100000"/>
              <a:buFont typeface="Times New Roman" panose="02020603050405020304" pitchFamily="18" charset="0"/>
              <a:buNone/>
            </a:pPr>
            <a:endParaRPr lang="ca-ES" altLang="ca-ES" sz="1800"/>
          </a:p>
        </p:txBody>
      </p:sp>
      <p:sp>
        <p:nvSpPr>
          <p:cNvPr id="3" name="Rectangle 5">
            <a:extLst>
              <a:ext uri="{FF2B5EF4-FFF2-40B4-BE49-F238E27FC236}">
                <a16:creationId xmlns:a16="http://schemas.microsoft.com/office/drawing/2014/main" id="{91EC727C-5761-44A0-9EE6-F20A45F082EB}"/>
              </a:ext>
            </a:extLst>
          </p:cNvPr>
          <p:cNvSpPr>
            <a:spLocks noGrp="1" noChangeArrowheads="1"/>
          </p:cNvSpPr>
          <p:nvPr>
            <p:ph type="sldNum"/>
          </p:nvPr>
        </p:nvSpPr>
        <p:spPr bwMode="auto">
          <a:xfrm>
            <a:off x="8737600" y="6245225"/>
            <a:ext cx="2836333" cy="469900"/>
          </a:xfrm>
          <a:prstGeom prst="rect">
            <a:avLst/>
          </a:prstGeom>
          <a:noFill/>
          <a:ln>
            <a:noFill/>
          </a:ln>
          <a:effectLst/>
        </p:spPr>
        <p:txBody>
          <a:bodyPr vert="horz" wrap="square" lIns="90000" tIns="46800" rIns="90000" bIns="46800" numCol="1" anchor="t" anchorCtr="0" compatLnSpc="1">
            <a:prstTxWarp prst="textNoShape">
              <a:avLst/>
            </a:prstTxWarp>
          </a:bodyPr>
          <a:lstStyle>
            <a:lvl1pPr marL="215900" indent="-211138" algn="r" eaLnBrk="1" hangingPunct="1">
              <a:buClrTx/>
              <a:buSzPct val="45000"/>
              <a:buFontTx/>
              <a:buNone/>
              <a:tabLst>
                <a:tab pos="723900" algn="l"/>
                <a:tab pos="1447800" algn="l"/>
              </a:tabLst>
              <a:defRPr sz="1400">
                <a:solidFill>
                  <a:srgbClr val="000000"/>
                </a:solidFill>
                <a:latin typeface="Times New Roman" panose="02020603050405020304" pitchFamily="18" charset="0"/>
                <a:cs typeface="Arial" panose="020B0604020202020204" pitchFamily="34" charset="0"/>
              </a:defRPr>
            </a:lvl1pPr>
          </a:lstStyle>
          <a:p>
            <a:pPr>
              <a:defRPr/>
            </a:pPr>
            <a:fld id="{C6564100-CF28-4DDB-9316-E30171BF95EB}" type="slidenum">
              <a:rPr lang="es-ES" altLang="ca-ES"/>
              <a:pPr>
                <a:defRPr/>
              </a:pPr>
              <a:t>‹Nº›</a:t>
            </a:fld>
            <a:endParaRPr lang="es-ES" altLang="ca-ES"/>
          </a:p>
        </p:txBody>
      </p:sp>
    </p:spTree>
    <p:extLst>
      <p:ext uri="{BB962C8B-B14F-4D97-AF65-F5344CB8AC3E}">
        <p14:creationId xmlns:p14="http://schemas.microsoft.com/office/powerpoint/2010/main" val="41346097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S PGothic" panose="020B0600070205080204" pitchFamily="34" charset="-128"/>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MS PGothic" panose="020B0600070205080204" pitchFamily="34" charset="-128"/>
          <a:cs typeface="MS PGothic" charset="0"/>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MS PGothic" panose="020B0600070205080204" pitchFamily="34" charset="-128"/>
          <a:cs typeface="MS PGothic" charset="0"/>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MS PGothic" panose="020B0600070205080204" pitchFamily="34" charset="-128"/>
          <a:cs typeface="MS PGothic" charset="0"/>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MS PGothic" panose="020B0600070205080204" pitchFamily="34" charset="-128"/>
          <a:cs typeface="MS PGothic" charset="0"/>
        </a:defRPr>
      </a:lvl5pPr>
      <a:lvl6pPr marL="2514600" indent="-228600"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MS PGothic" charset="0"/>
        </a:defRPr>
      </a:lvl6pPr>
      <a:lvl7pPr marL="2971800" indent="-228600"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MS PGothic" charset="0"/>
        </a:defRPr>
      </a:lvl7pPr>
      <a:lvl8pPr marL="3429000" indent="-228600"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MS PGothic" charset="0"/>
        </a:defRPr>
      </a:lvl8pPr>
      <a:lvl9pPr marL="3886200" indent="-228600"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MS PGothic"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defRPr sz="3200">
          <a:solidFill>
            <a:srgbClr val="000000"/>
          </a:solidFill>
          <a:latin typeface="+mn-lt"/>
          <a:ea typeface="MS PGothic" panose="020B0600070205080204" pitchFamily="34" charset="-128"/>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a:solidFill>
            <a:srgbClr val="000000"/>
          </a:solidFill>
          <a:latin typeface="+mn-lt"/>
          <a:ea typeface="MS PGothic" panose="020B0600070205080204" pitchFamily="34" charset="-128"/>
          <a:cs typeface="Arial" charset="0"/>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a:solidFill>
            <a:srgbClr val="000000"/>
          </a:solidFill>
          <a:latin typeface="+mn-lt"/>
          <a:ea typeface="Arial" charset="0"/>
          <a:cs typeface="Arial" charset="0"/>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Arial" charset="0"/>
          <a:cs typeface="Arial" charset="0"/>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Arial" charset="0"/>
          <a:cs typeface="Arial" charset="0"/>
        </a:defRPr>
      </a:lvl5pPr>
      <a:lvl6pPr marL="2514600" indent="-228600" algn="l" defTabSz="44926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Arial" charset="0"/>
        </a:defRPr>
      </a:lvl6pPr>
      <a:lvl7pPr marL="2971800" indent="-228600" algn="l" defTabSz="44926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Arial" charset="0"/>
        </a:defRPr>
      </a:lvl7pPr>
      <a:lvl8pPr marL="3429000" indent="-228600" algn="l" defTabSz="44926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Arial" charset="0"/>
        </a:defRPr>
      </a:lvl8pPr>
      <a:lvl9pPr marL="3886200" indent="-228600" algn="l" defTabSz="44926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Arial" charset="0"/>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D0B38E62-C60A-42E1-891A-DC8B6B0312B3}"/>
              </a:ext>
            </a:extLst>
          </p:cNvPr>
          <p:cNvSpPr>
            <a:spLocks noChangeArrowheads="1"/>
          </p:cNvSpPr>
          <p:nvPr/>
        </p:nvSpPr>
        <p:spPr bwMode="auto">
          <a:xfrm>
            <a:off x="1" y="0"/>
            <a:ext cx="624417" cy="6858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buClr>
                <a:srgbClr val="000000"/>
              </a:buClr>
              <a:buSzPct val="100000"/>
              <a:buFont typeface="Times New Roman" panose="02020603050405020304" pitchFamily="18" charset="0"/>
              <a:buNone/>
            </a:pPr>
            <a:endParaRPr lang="ca-ES" altLang="ca-ES" sz="1800"/>
          </a:p>
        </p:txBody>
      </p:sp>
      <p:sp>
        <p:nvSpPr>
          <p:cNvPr id="1027" name="Rectangle 2">
            <a:extLst>
              <a:ext uri="{FF2B5EF4-FFF2-40B4-BE49-F238E27FC236}">
                <a16:creationId xmlns:a16="http://schemas.microsoft.com/office/drawing/2014/main" id="{DD39203D-117B-4928-B723-8B1A0DBC8003}"/>
              </a:ext>
            </a:extLst>
          </p:cNvPr>
          <p:cNvSpPr>
            <a:spLocks noChangeArrowheads="1"/>
          </p:cNvSpPr>
          <p:nvPr/>
        </p:nvSpPr>
        <p:spPr bwMode="auto">
          <a:xfrm>
            <a:off x="0" y="-26988"/>
            <a:ext cx="12192000" cy="692151"/>
          </a:xfrm>
          <a:prstGeom prst="rect">
            <a:avLst/>
          </a:prstGeom>
          <a:solidFill>
            <a:srgbClr val="4972B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buClr>
                <a:srgbClr val="000000"/>
              </a:buClr>
              <a:buSzPct val="100000"/>
              <a:buFont typeface="Times New Roman" panose="02020603050405020304" pitchFamily="18" charset="0"/>
              <a:buNone/>
            </a:pPr>
            <a:endParaRPr lang="ca-ES" altLang="ca-ES" sz="1800"/>
          </a:p>
        </p:txBody>
      </p:sp>
      <p:sp>
        <p:nvSpPr>
          <p:cNvPr id="1028" name="AutoShape 3">
            <a:extLst>
              <a:ext uri="{FF2B5EF4-FFF2-40B4-BE49-F238E27FC236}">
                <a16:creationId xmlns:a16="http://schemas.microsoft.com/office/drawing/2014/main" id="{7B1962D8-7032-4737-8754-4B50196638D1}"/>
              </a:ext>
            </a:extLst>
          </p:cNvPr>
          <p:cNvSpPr>
            <a:spLocks noChangeArrowheads="1"/>
          </p:cNvSpPr>
          <p:nvPr/>
        </p:nvSpPr>
        <p:spPr bwMode="auto">
          <a:xfrm>
            <a:off x="912285" y="233363"/>
            <a:ext cx="8928100" cy="747712"/>
          </a:xfrm>
          <a:prstGeom prst="roundRect">
            <a:avLst>
              <a:gd name="adj" fmla="val 16667"/>
            </a:avLst>
          </a:prstGeom>
          <a:solidFill>
            <a:srgbClr val="23387D"/>
          </a:solidFill>
          <a:ln w="38160" cap="sq">
            <a:solidFill>
              <a:srgbClr val="FFFFFF"/>
            </a:solidFill>
            <a:miter lim="800000"/>
            <a:headEnd/>
            <a:tailEnd/>
          </a:ln>
        </p:spPr>
        <p:txBody>
          <a:bodyPr wrap="none" anchor="ctr"/>
          <a:lstStyle/>
          <a:p>
            <a:pPr>
              <a:buClr>
                <a:srgbClr val="000000"/>
              </a:buClr>
              <a:buSzPct val="100000"/>
              <a:buFont typeface="Times New Roman" panose="02020603050405020304" pitchFamily="18" charset="0"/>
              <a:buNone/>
            </a:pPr>
            <a:endParaRPr lang="ca-ES" altLang="ca-ES" sz="1800"/>
          </a:p>
        </p:txBody>
      </p:sp>
      <p:sp>
        <p:nvSpPr>
          <p:cNvPr id="1029" name="Rectangle 4">
            <a:extLst>
              <a:ext uri="{FF2B5EF4-FFF2-40B4-BE49-F238E27FC236}">
                <a16:creationId xmlns:a16="http://schemas.microsoft.com/office/drawing/2014/main" id="{7070C562-9BAF-4D5E-87A2-E071F02FB42A}"/>
              </a:ext>
            </a:extLst>
          </p:cNvPr>
          <p:cNvSpPr>
            <a:spLocks noGrp="1" noChangeArrowheads="1"/>
          </p:cNvSpPr>
          <p:nvPr>
            <p:ph type="body" idx="1"/>
          </p:nvPr>
        </p:nvSpPr>
        <p:spPr bwMode="auto">
          <a:xfrm>
            <a:off x="609600" y="1076326"/>
            <a:ext cx="10964333" cy="524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t" anchorCtr="0" compatLnSpc="1">
            <a:prstTxWarp prst="textNoShape">
              <a:avLst/>
            </a:prstTxWarp>
          </a:bodyPr>
          <a:lstStyle/>
          <a:p>
            <a:pPr lvl="0"/>
            <a:r>
              <a:rPr lang="en-GB" altLang="ca-ES"/>
              <a:t>Feu clic per editar el format del text de l'esquema</a:t>
            </a:r>
          </a:p>
          <a:p>
            <a:pPr lvl="1"/>
            <a:r>
              <a:rPr lang="en-GB" altLang="ca-ES"/>
              <a:t>Segon nivell d'esquema</a:t>
            </a:r>
          </a:p>
          <a:p>
            <a:pPr lvl="2"/>
            <a:r>
              <a:rPr lang="en-GB" altLang="ca-ES"/>
              <a:t>Tercer nivell d'esquema</a:t>
            </a:r>
          </a:p>
          <a:p>
            <a:pPr lvl="3"/>
            <a:r>
              <a:rPr lang="en-GB" altLang="ca-ES"/>
              <a:t>Quart nivell d'esquema</a:t>
            </a:r>
          </a:p>
          <a:p>
            <a:pPr lvl="4"/>
            <a:r>
              <a:rPr lang="en-GB" altLang="ca-ES"/>
              <a:t>Cinquè nivell d'esquema</a:t>
            </a:r>
          </a:p>
          <a:p>
            <a:pPr lvl="4"/>
            <a:r>
              <a:rPr lang="en-GB" altLang="ca-ES"/>
              <a:t>Sisè nivell d'esquema</a:t>
            </a:r>
          </a:p>
          <a:p>
            <a:pPr lvl="4"/>
            <a:r>
              <a:rPr lang="en-GB" altLang="ca-ES"/>
              <a:t>Setè nivell d'esquema</a:t>
            </a:r>
          </a:p>
          <a:p>
            <a:pPr lvl="4"/>
            <a:r>
              <a:rPr lang="en-GB" altLang="ca-ES"/>
              <a:t>Vuitè nivell d'esquema</a:t>
            </a:r>
          </a:p>
          <a:p>
            <a:pPr lvl="4"/>
            <a:r>
              <a:rPr lang="en-GB" altLang="ca-ES"/>
              <a:t>Novè nivell d'esquema</a:t>
            </a:r>
          </a:p>
        </p:txBody>
      </p:sp>
      <p:sp>
        <p:nvSpPr>
          <p:cNvPr id="1030" name="Rectangle 5">
            <a:extLst>
              <a:ext uri="{FF2B5EF4-FFF2-40B4-BE49-F238E27FC236}">
                <a16:creationId xmlns:a16="http://schemas.microsoft.com/office/drawing/2014/main" id="{6BDA4502-992D-4B2E-A1CA-26481180BC65}"/>
              </a:ext>
            </a:extLst>
          </p:cNvPr>
          <p:cNvSpPr>
            <a:spLocks noGrp="1" noChangeArrowheads="1"/>
          </p:cNvSpPr>
          <p:nvPr>
            <p:ph type="title"/>
          </p:nvPr>
        </p:nvSpPr>
        <p:spPr bwMode="auto">
          <a:xfrm>
            <a:off x="730251" y="319088"/>
            <a:ext cx="9541933"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ctr" anchorCtr="0" compatLnSpc="1">
            <a:prstTxWarp prst="textNoShape">
              <a:avLst/>
            </a:prstTxWarp>
          </a:bodyPr>
          <a:lstStyle/>
          <a:p>
            <a:pPr lvl="0"/>
            <a:r>
              <a:rPr lang="en-GB" altLang="ca-ES"/>
              <a:t>Feu clic per editar el format del text del títol</a:t>
            </a:r>
          </a:p>
        </p:txBody>
      </p:sp>
      <p:pic>
        <p:nvPicPr>
          <p:cNvPr id="1031" name="Picture 6">
            <a:extLst>
              <a:ext uri="{FF2B5EF4-FFF2-40B4-BE49-F238E27FC236}">
                <a16:creationId xmlns:a16="http://schemas.microsoft.com/office/drawing/2014/main" id="{8D855E8A-EBF6-4E35-96FB-5FFF8A0929F1}"/>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0128251" y="44450"/>
            <a:ext cx="1930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7">
            <a:extLst>
              <a:ext uri="{FF2B5EF4-FFF2-40B4-BE49-F238E27FC236}">
                <a16:creationId xmlns:a16="http://schemas.microsoft.com/office/drawing/2014/main" id="{B0C3ACF9-D03E-4EBA-B60B-B79264844AFB}"/>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r="42424"/>
          <a:stretch>
            <a:fillRect/>
          </a:stretch>
        </p:blipFill>
        <p:spPr bwMode="auto">
          <a:xfrm>
            <a:off x="10987617" y="5876925"/>
            <a:ext cx="1157816"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Line 8">
            <a:extLst>
              <a:ext uri="{FF2B5EF4-FFF2-40B4-BE49-F238E27FC236}">
                <a16:creationId xmlns:a16="http://schemas.microsoft.com/office/drawing/2014/main" id="{CC41315A-7E28-4947-ADC3-108FF210413F}"/>
              </a:ext>
            </a:extLst>
          </p:cNvPr>
          <p:cNvSpPr>
            <a:spLocks noChangeShapeType="1"/>
          </p:cNvSpPr>
          <p:nvPr/>
        </p:nvSpPr>
        <p:spPr bwMode="auto">
          <a:xfrm>
            <a:off x="624418" y="6410325"/>
            <a:ext cx="10547349" cy="1588"/>
          </a:xfrm>
          <a:prstGeom prst="line">
            <a:avLst/>
          </a:prstGeom>
          <a:noFill/>
          <a:ln w="9360" cap="sq">
            <a:solidFill>
              <a:srgbClr val="1A3D97"/>
            </a:solidFill>
            <a:miter lim="800000"/>
            <a:headEnd/>
            <a:tailEnd/>
          </a:ln>
          <a:extLst>
            <a:ext uri="{909E8E84-426E-40DD-AFC4-6F175D3DCCD1}">
              <a14:hiddenFill xmlns:a14="http://schemas.microsoft.com/office/drawing/2010/main">
                <a:noFill/>
              </a14:hiddenFill>
            </a:ext>
          </a:extLst>
        </p:spPr>
        <p:txBody>
          <a:bodyPr/>
          <a:lstStyle/>
          <a:p>
            <a:endParaRPr lang="en-GB" sz="1800"/>
          </a:p>
        </p:txBody>
      </p:sp>
      <p:sp>
        <p:nvSpPr>
          <p:cNvPr id="2" name="Rectangle 9">
            <a:extLst>
              <a:ext uri="{FF2B5EF4-FFF2-40B4-BE49-F238E27FC236}">
                <a16:creationId xmlns:a16="http://schemas.microsoft.com/office/drawing/2014/main" id="{FCC0D655-D3F4-4AC2-A0F0-D5CC20993076}"/>
              </a:ext>
            </a:extLst>
          </p:cNvPr>
          <p:cNvSpPr>
            <a:spLocks noChangeArrowheads="1"/>
          </p:cNvSpPr>
          <p:nvPr/>
        </p:nvSpPr>
        <p:spPr bwMode="auto">
          <a:xfrm>
            <a:off x="11565467" y="6543676"/>
            <a:ext cx="3556000" cy="341313"/>
          </a:xfrm>
          <a:prstGeom prst="rect">
            <a:avLst/>
          </a:prstGeom>
          <a:noFill/>
          <a:ln>
            <a:noFill/>
          </a:ln>
          <a:effec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eaLnBrk="1" hangingPunct="1">
              <a:buSzPct val="100000"/>
              <a:defRPr/>
            </a:pPr>
            <a:fld id="{5231EB60-C08E-43DB-86BD-5FABC103799A}" type="slidenum">
              <a:rPr lang="ca-ES" altLang="ca-ES" sz="1100" b="1" smtClean="0">
                <a:solidFill>
                  <a:srgbClr val="23387D"/>
                </a:solidFill>
                <a:latin typeface="Verdana" panose="020B0604030504040204" pitchFamily="34" charset="0"/>
                <a:cs typeface="Arial" panose="020B0604020202020204" pitchFamily="34" charset="0"/>
              </a:rPr>
              <a:pPr eaLnBrk="1" hangingPunct="1">
                <a:buSzPct val="100000"/>
                <a:defRPr/>
              </a:pPr>
              <a:t>‹Nº›</a:t>
            </a:fld>
            <a:endParaRPr lang="ca-ES" altLang="ca-ES" sz="1100" b="1">
              <a:solidFill>
                <a:srgbClr val="23387D"/>
              </a:solidFill>
              <a:latin typeface="Verdana" panose="020B0604030504040204" pitchFamily="34" charset="0"/>
              <a:cs typeface="Arial" panose="020B0604020202020204" pitchFamily="34" charset="0"/>
            </a:endParaRPr>
          </a:p>
        </p:txBody>
      </p:sp>
      <p:sp>
        <p:nvSpPr>
          <p:cNvPr id="1034" name="Text Box 10">
            <a:extLst>
              <a:ext uri="{FF2B5EF4-FFF2-40B4-BE49-F238E27FC236}">
                <a16:creationId xmlns:a16="http://schemas.microsoft.com/office/drawing/2014/main" id="{24DA4B11-6E21-4B8E-8966-45CC23C2ED75}"/>
              </a:ext>
            </a:extLst>
          </p:cNvPr>
          <p:cNvSpPr txBox="1">
            <a:spLocks noChangeArrowheads="1"/>
          </p:cNvSpPr>
          <p:nvPr/>
        </p:nvSpPr>
        <p:spPr bwMode="auto">
          <a:xfrm>
            <a:off x="527051" y="6524626"/>
            <a:ext cx="4417483" cy="246063"/>
          </a:xfrm>
          <a:prstGeom prst="rect">
            <a:avLst/>
          </a:prstGeom>
          <a:noFill/>
          <a:ln>
            <a:noFill/>
          </a:ln>
          <a:effec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eaLnBrk="1" hangingPunct="1">
              <a:spcBef>
                <a:spcPts val="625"/>
              </a:spcBef>
              <a:buSzPct val="100000"/>
              <a:defRPr/>
            </a:pPr>
            <a:r>
              <a:rPr lang="en-US" altLang="ca-ES" sz="1000" b="1" dirty="0">
                <a:solidFill>
                  <a:srgbClr val="23387D"/>
                </a:solidFill>
                <a:latin typeface="Verdana" panose="020B0604030504040204" pitchFamily="34" charset="0"/>
                <a:cs typeface="Arial" panose="020B0604020202020204" pitchFamily="34" charset="0"/>
              </a:rPr>
              <a:t>© FERRMED </a:t>
            </a:r>
            <a:r>
              <a:rPr lang="en-US" altLang="ca-ES" sz="1000" b="1" dirty="0" err="1">
                <a:solidFill>
                  <a:srgbClr val="23387D"/>
                </a:solidFill>
                <a:latin typeface="Verdana" panose="020B0604030504040204" pitchFamily="34" charset="0"/>
                <a:cs typeface="Arial" panose="020B0604020202020204" pitchFamily="34" charset="0"/>
              </a:rPr>
              <a:t>asbl</a:t>
            </a:r>
            <a:r>
              <a:rPr lang="en-US" altLang="ca-ES" sz="1000" b="1" dirty="0">
                <a:solidFill>
                  <a:srgbClr val="23387D"/>
                </a:solidFill>
                <a:latin typeface="Verdana" panose="020B0604030504040204" pitchFamily="34" charset="0"/>
                <a:cs typeface="Arial" panose="020B0604020202020204" pitchFamily="34" charset="0"/>
              </a:rPr>
              <a:t> </a:t>
            </a:r>
          </a:p>
        </p:txBody>
      </p:sp>
    </p:spTree>
    <p:extLst>
      <p:ext uri="{BB962C8B-B14F-4D97-AF65-F5344CB8AC3E}">
        <p14:creationId xmlns:p14="http://schemas.microsoft.com/office/powerpoint/2010/main" val="248254429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mj-lt"/>
          <a:ea typeface="MS PGothic" panose="020B0600070205080204" pitchFamily="34" charset="-128"/>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Verdana" charset="0"/>
          <a:ea typeface="MS PGothic" panose="020B0600070205080204" pitchFamily="34" charset="-128"/>
          <a:cs typeface="Microsoft YaHei" charset="0"/>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Verdana" charset="0"/>
          <a:ea typeface="MS PGothic" panose="020B0600070205080204" pitchFamily="34" charset="-128"/>
          <a:cs typeface="Microsoft YaHei" charset="0"/>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Verdana" charset="0"/>
          <a:ea typeface="MS PGothic" panose="020B0600070205080204" pitchFamily="34" charset="-128"/>
          <a:cs typeface="Microsoft YaHei" charset="0"/>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2800">
          <a:solidFill>
            <a:srgbClr val="FFFFFF"/>
          </a:solidFill>
          <a:latin typeface="Verdana" charset="0"/>
          <a:ea typeface="MS PGothic" panose="020B0600070205080204" pitchFamily="34" charset="-128"/>
          <a:cs typeface="Microsoft YaHei" charset="0"/>
        </a:defRPr>
      </a:lvl5pPr>
      <a:lvl6pPr marL="2514600" indent="-228600" algn="ctr" defTabSz="449263" rtl="0" eaLnBrk="0" fontAlgn="base" hangingPunct="0">
        <a:spcBef>
          <a:spcPct val="0"/>
        </a:spcBef>
        <a:spcAft>
          <a:spcPct val="0"/>
        </a:spcAft>
        <a:buClr>
          <a:srgbClr val="000000"/>
        </a:buClr>
        <a:buSzPct val="100000"/>
        <a:buFont typeface="Times New Roman" charset="0"/>
        <a:defRPr sz="2800">
          <a:solidFill>
            <a:srgbClr val="FFFFFF"/>
          </a:solidFill>
          <a:latin typeface="Verdana" charset="0"/>
          <a:ea typeface="ＭＳ Ｐゴシック" charset="0"/>
          <a:cs typeface="Microsoft YaHei" charset="0"/>
        </a:defRPr>
      </a:lvl6pPr>
      <a:lvl7pPr marL="2971800" indent="-228600" algn="ctr" defTabSz="449263" rtl="0" eaLnBrk="0" fontAlgn="base" hangingPunct="0">
        <a:spcBef>
          <a:spcPct val="0"/>
        </a:spcBef>
        <a:spcAft>
          <a:spcPct val="0"/>
        </a:spcAft>
        <a:buClr>
          <a:srgbClr val="000000"/>
        </a:buClr>
        <a:buSzPct val="100000"/>
        <a:buFont typeface="Times New Roman" charset="0"/>
        <a:defRPr sz="2800">
          <a:solidFill>
            <a:srgbClr val="FFFFFF"/>
          </a:solidFill>
          <a:latin typeface="Verdana" charset="0"/>
          <a:ea typeface="ＭＳ Ｐゴシック" charset="0"/>
          <a:cs typeface="Microsoft YaHei" charset="0"/>
        </a:defRPr>
      </a:lvl7pPr>
      <a:lvl8pPr marL="3429000" indent="-228600" algn="ctr" defTabSz="449263" rtl="0" eaLnBrk="0" fontAlgn="base" hangingPunct="0">
        <a:spcBef>
          <a:spcPct val="0"/>
        </a:spcBef>
        <a:spcAft>
          <a:spcPct val="0"/>
        </a:spcAft>
        <a:buClr>
          <a:srgbClr val="000000"/>
        </a:buClr>
        <a:buSzPct val="100000"/>
        <a:buFont typeface="Times New Roman" charset="0"/>
        <a:defRPr sz="2800">
          <a:solidFill>
            <a:srgbClr val="FFFFFF"/>
          </a:solidFill>
          <a:latin typeface="Verdana" charset="0"/>
          <a:ea typeface="ＭＳ Ｐゴシック" charset="0"/>
          <a:cs typeface="Microsoft YaHei" charset="0"/>
        </a:defRPr>
      </a:lvl8pPr>
      <a:lvl9pPr marL="3886200" indent="-228600" algn="ctr" defTabSz="449263" rtl="0" eaLnBrk="0" fontAlgn="base" hangingPunct="0">
        <a:spcBef>
          <a:spcPct val="0"/>
        </a:spcBef>
        <a:spcAft>
          <a:spcPct val="0"/>
        </a:spcAft>
        <a:buClr>
          <a:srgbClr val="000000"/>
        </a:buClr>
        <a:buSzPct val="100000"/>
        <a:buFont typeface="Times New Roman" charset="0"/>
        <a:defRPr sz="2800">
          <a:solidFill>
            <a:srgbClr val="FFFFFF"/>
          </a:solidFill>
          <a:latin typeface="Verdana" charset="0"/>
          <a:ea typeface="ＭＳ Ｐゴシック" charset="0"/>
          <a:cs typeface="Microsoft YaHei" charset="0"/>
        </a:defRPr>
      </a:lvl9pPr>
    </p:titleStyle>
    <p:bodyStyle>
      <a:lvl1pPr marL="342900" indent="-342900" algn="l" defTabSz="449263" rtl="0" eaLnBrk="0" fontAlgn="base" hangingPunct="0">
        <a:spcBef>
          <a:spcPts val="700"/>
        </a:spcBef>
        <a:spcAft>
          <a:spcPct val="0"/>
        </a:spcAft>
        <a:buClr>
          <a:srgbClr val="000000"/>
        </a:buClr>
        <a:buSzPct val="100000"/>
        <a:buFont typeface="Times New Roman" panose="02020603050405020304" pitchFamily="18" charset="0"/>
        <a:defRPr sz="2800">
          <a:solidFill>
            <a:srgbClr val="23387D"/>
          </a:solidFill>
          <a:latin typeface="+mn-lt"/>
          <a:ea typeface="MS PGothic" panose="020B0600070205080204" pitchFamily="34" charset="-128"/>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a:solidFill>
            <a:srgbClr val="23387D"/>
          </a:solidFill>
          <a:latin typeface="Arial" charset="0"/>
          <a:ea typeface="MS PGothic" panose="020B0600070205080204" pitchFamily="34" charset="-128"/>
          <a:cs typeface="+mn-cs"/>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a:solidFill>
            <a:srgbClr val="23387D"/>
          </a:solidFill>
          <a:latin typeface="Arial" charset="0"/>
          <a:ea typeface="MS PGothic" panose="020B0600070205080204" pitchFamily="34" charset="-128"/>
          <a:cs typeface="+mn-cs"/>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23387D"/>
          </a:solidFill>
          <a:latin typeface="Arial" charset="0"/>
          <a:ea typeface="MS PGothic" panose="020B0600070205080204" pitchFamily="34" charset="-128"/>
          <a:cs typeface="+mn-cs"/>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23387D"/>
          </a:solidFill>
          <a:latin typeface="Arial" charset="0"/>
          <a:ea typeface="MS PGothic" panose="020B0600070205080204" pitchFamily="34" charset="-128"/>
          <a:cs typeface="+mn-cs"/>
        </a:defRPr>
      </a:lvl5pPr>
      <a:lvl6pPr marL="2514600" indent="-228600" algn="l" defTabSz="449263" rtl="0" eaLnBrk="0" fontAlgn="base" hangingPunct="0">
        <a:spcBef>
          <a:spcPts val="500"/>
        </a:spcBef>
        <a:spcAft>
          <a:spcPct val="0"/>
        </a:spcAft>
        <a:buClr>
          <a:srgbClr val="000000"/>
        </a:buClr>
        <a:buSzPct val="100000"/>
        <a:buFont typeface="Times New Roman" charset="0"/>
        <a:defRPr sz="2000">
          <a:solidFill>
            <a:srgbClr val="23387D"/>
          </a:solidFill>
          <a:latin typeface="Arial" charset="0"/>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charset="0"/>
        <a:defRPr sz="2000">
          <a:solidFill>
            <a:srgbClr val="23387D"/>
          </a:solidFill>
          <a:latin typeface="Arial" charset="0"/>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charset="0"/>
        <a:defRPr sz="2000">
          <a:solidFill>
            <a:srgbClr val="23387D"/>
          </a:solidFill>
          <a:latin typeface="Arial" charset="0"/>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charset="0"/>
        <a:defRPr sz="2000">
          <a:solidFill>
            <a:srgbClr val="23387D"/>
          </a:solidFill>
          <a:latin typeface="Arial" charset="0"/>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a:extLst>
              <a:ext uri="{FF2B5EF4-FFF2-40B4-BE49-F238E27FC236}">
                <a16:creationId xmlns:a16="http://schemas.microsoft.com/office/drawing/2014/main" id="{5380E48C-F00F-1C4A-81FA-BBCE9230025B}"/>
              </a:ext>
            </a:extLst>
          </p:cNvPr>
          <p:cNvSpPr txBox="1">
            <a:spLocks noChangeArrowheads="1"/>
          </p:cNvSpPr>
          <p:nvPr/>
        </p:nvSpPr>
        <p:spPr bwMode="auto">
          <a:xfrm>
            <a:off x="511211" y="2677000"/>
            <a:ext cx="11169570" cy="2310505"/>
          </a:xfrm>
          <a:prstGeom prst="rect">
            <a:avLst/>
          </a:prstGeom>
          <a:solidFill>
            <a:srgbClr val="000099"/>
          </a:solidFill>
          <a:ln w="38160" cap="sq">
            <a:solidFill>
              <a:srgbClr val="FFFFFF"/>
            </a:solidFill>
            <a:miter lim="800000"/>
            <a:headEnd/>
            <a:tailEnd/>
          </a:ln>
          <a:effectLst>
            <a:outerShdw blurRad="63500" dist="20160" dir="5400000" algn="ctr" rotWithShape="0">
              <a:srgbClr val="000000">
                <a:alpha val="38034"/>
              </a:srgbClr>
            </a:outerShdw>
          </a:effec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Microsoft YaHei"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Microsoft YaHei"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Microsoft YaHei"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Microsoft YaHei"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Microsoft YaHei" charset="0"/>
              </a:defRPr>
            </a:lvl9pPr>
          </a:lstStyle>
          <a:p>
            <a:pPr algn="ctr" defTabSz="449263" fontAlgn="base">
              <a:spcBef>
                <a:spcPct val="0"/>
              </a:spcBef>
              <a:spcAft>
                <a:spcPct val="0"/>
              </a:spcAft>
              <a:buSzPct val="100000"/>
              <a:defRPr/>
            </a:pPr>
            <a:endParaRPr lang="en-GB" sz="3200" b="1" i="1" dirty="0">
              <a:latin typeface="Calibri" charset="0"/>
              <a:cs typeface="Arial" charset="0"/>
            </a:endParaRPr>
          </a:p>
          <a:p>
            <a:pPr algn="ctr" defTabSz="449263" fontAlgn="base">
              <a:spcBef>
                <a:spcPct val="0"/>
              </a:spcBef>
              <a:spcAft>
                <a:spcPct val="0"/>
              </a:spcAft>
              <a:buSzPct val="100000"/>
              <a:defRPr/>
            </a:pPr>
            <a:r>
              <a:rPr lang="ca-ES" sz="4800" b="1" i="1" dirty="0">
                <a:latin typeface="Calibri" charset="0"/>
                <a:cs typeface="Arial" charset="0"/>
              </a:rPr>
              <a:t>Comissió d’Estudi sobre el Deute Històric de l’Estat amb Catalunya</a:t>
            </a:r>
          </a:p>
          <a:p>
            <a:pPr algn="ctr" defTabSz="449263" fontAlgn="base">
              <a:spcBef>
                <a:spcPct val="0"/>
              </a:spcBef>
              <a:spcAft>
                <a:spcPct val="0"/>
              </a:spcAft>
              <a:buSzPct val="100000"/>
              <a:defRPr/>
            </a:pPr>
            <a:endParaRPr lang="en-GB" sz="800" b="1" dirty="0">
              <a:latin typeface="Calibri" charset="0"/>
              <a:cs typeface="Arial" charset="0"/>
            </a:endParaRPr>
          </a:p>
          <a:p>
            <a:pPr algn="ctr" defTabSz="449263" fontAlgn="base">
              <a:spcBef>
                <a:spcPct val="0"/>
              </a:spcBef>
              <a:spcAft>
                <a:spcPct val="0"/>
              </a:spcAft>
              <a:buSzPct val="100000"/>
              <a:defRPr/>
            </a:pPr>
            <a:endParaRPr lang="en-GB" sz="800" b="1" dirty="0">
              <a:latin typeface="Calibri" charset="0"/>
              <a:cs typeface="Arial" charset="0"/>
            </a:endParaRPr>
          </a:p>
        </p:txBody>
      </p:sp>
      <p:pic>
        <p:nvPicPr>
          <p:cNvPr id="5" name="Picture 2">
            <a:extLst>
              <a:ext uri="{FF2B5EF4-FFF2-40B4-BE49-F238E27FC236}">
                <a16:creationId xmlns:a16="http://schemas.microsoft.com/office/drawing/2014/main" id="{96A82AF7-E893-8042-ABB0-A885B29B307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91275" y="734630"/>
            <a:ext cx="4322775" cy="143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6">
            <a:extLst>
              <a:ext uri="{FF2B5EF4-FFF2-40B4-BE49-F238E27FC236}">
                <a16:creationId xmlns:a16="http://schemas.microsoft.com/office/drawing/2014/main" id="{42B1515E-5AAC-4349-8AF7-E0A7C8C5BF67}"/>
              </a:ext>
            </a:extLst>
          </p:cNvPr>
          <p:cNvSpPr txBox="1"/>
          <p:nvPr/>
        </p:nvSpPr>
        <p:spPr>
          <a:xfrm>
            <a:off x="1112850" y="5161467"/>
            <a:ext cx="9601200" cy="1015663"/>
          </a:xfrm>
          <a:prstGeom prst="rect">
            <a:avLst/>
          </a:prstGeom>
          <a:noFill/>
        </p:spPr>
        <p:txBody>
          <a:bodyPr wrap="square" rtlCol="0">
            <a:spAutoFit/>
          </a:bodyPr>
          <a:lstStyle/>
          <a:p>
            <a:pPr algn="ctr"/>
            <a:r>
              <a:rPr lang="ca-ES" sz="2000" b="1" dirty="0">
                <a:ea typeface="Times New Roman" panose="02020603050405020304" pitchFamily="18" charset="0"/>
                <a:cs typeface="Calibri" panose="020F0502020204030204" pitchFamily="34" charset="0"/>
              </a:rPr>
              <a:t>Compareixença de Joan Amorós i Pla</a:t>
            </a:r>
          </a:p>
          <a:p>
            <a:pPr algn="ctr"/>
            <a:r>
              <a:rPr lang="ca-ES" sz="2000" b="1" dirty="0">
                <a:ea typeface="Times New Roman" panose="02020603050405020304" pitchFamily="18" charset="0"/>
                <a:cs typeface="Calibri" panose="020F0502020204030204" pitchFamily="34" charset="0"/>
              </a:rPr>
              <a:t>President de FERRMED</a:t>
            </a:r>
          </a:p>
          <a:p>
            <a:pPr algn="ctr"/>
            <a:r>
              <a:rPr lang="ca-ES" sz="2000" b="1" dirty="0">
                <a:ea typeface="Times New Roman" panose="02020603050405020304" pitchFamily="18" charset="0"/>
                <a:cs typeface="Calibri" panose="020F0502020204030204" pitchFamily="34" charset="0"/>
              </a:rPr>
              <a:t>Parlament de Catalunya, 7 de març de 2023</a:t>
            </a:r>
            <a:endParaRPr lang="ca-ES" sz="2000" b="1" dirty="0"/>
          </a:p>
        </p:txBody>
      </p:sp>
      <p:pic>
        <p:nvPicPr>
          <p:cNvPr id="6" name="Imagen 5" descr="Logotipo, nombre de la empresa&#10;&#10;Descripción generada automáticamente">
            <a:extLst>
              <a:ext uri="{FF2B5EF4-FFF2-40B4-BE49-F238E27FC236}">
                <a16:creationId xmlns:a16="http://schemas.microsoft.com/office/drawing/2014/main" id="{1ACBAA0F-7B0E-1F68-492B-186819744A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9960" y="264663"/>
            <a:ext cx="3357563" cy="2238375"/>
          </a:xfrm>
          <a:prstGeom prst="rect">
            <a:avLst/>
          </a:prstGeom>
        </p:spPr>
      </p:pic>
    </p:spTree>
    <p:extLst>
      <p:ext uri="{BB962C8B-B14F-4D97-AF65-F5344CB8AC3E}">
        <p14:creationId xmlns:p14="http://schemas.microsoft.com/office/powerpoint/2010/main" val="3952675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
            <a:extLst>
              <a:ext uri="{FF2B5EF4-FFF2-40B4-BE49-F238E27FC236}">
                <a16:creationId xmlns:a16="http://schemas.microsoft.com/office/drawing/2014/main" id="{619F1D9A-3CB0-4DB4-A39D-322387D403A1}"/>
              </a:ext>
            </a:extLst>
          </p:cNvPr>
          <p:cNvSpPr txBox="1">
            <a:spLocks noChangeArrowheads="1"/>
          </p:cNvSpPr>
          <p:nvPr/>
        </p:nvSpPr>
        <p:spPr bwMode="auto">
          <a:xfrm>
            <a:off x="2057404" y="260350"/>
            <a:ext cx="6997696"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23387D"/>
                </a:solidFill>
                <a:latin typeface="Verdana" panose="020B0604030504040204" pitchFamily="34" charset="0"/>
                <a:ea typeface="MS PGothic" panose="020B0600070205080204" pitchFamily="34" charset="-128"/>
                <a:cs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9pPr>
          </a:lstStyle>
          <a:p>
            <a:pPr algn="ctr" defTabSz="449263" fontAlgn="base">
              <a:spcBef>
                <a:spcPct val="0"/>
              </a:spcBef>
              <a:spcAft>
                <a:spcPct val="0"/>
              </a:spcAft>
              <a:buClrTx/>
            </a:pPr>
            <a:r>
              <a:rPr lang="ca-ES" altLang="ca-ES" sz="2200" b="1" dirty="0">
                <a:solidFill>
                  <a:srgbClr val="FFFFFF"/>
                </a:solidFill>
                <a:latin typeface="Calibri" panose="020F0502020204030204" pitchFamily="34" charset="0"/>
                <a:cs typeface="Calibri" panose="020F0502020204030204" pitchFamily="34" charset="0"/>
              </a:rPr>
              <a:t>MAIN CONCLUSIONS</a:t>
            </a:r>
          </a:p>
        </p:txBody>
      </p:sp>
      <p:sp>
        <p:nvSpPr>
          <p:cNvPr id="14340" name="Rectangle 3">
            <a:extLst>
              <a:ext uri="{FF2B5EF4-FFF2-40B4-BE49-F238E27FC236}">
                <a16:creationId xmlns:a16="http://schemas.microsoft.com/office/drawing/2014/main" id="{9A9FAD4A-FA04-41EF-806D-362CC5EF621F}"/>
              </a:ext>
            </a:extLst>
          </p:cNvPr>
          <p:cNvSpPr>
            <a:spLocks noChangeArrowheads="1"/>
          </p:cNvSpPr>
          <p:nvPr/>
        </p:nvSpPr>
        <p:spPr bwMode="auto">
          <a:xfrm>
            <a:off x="2970669" y="959678"/>
            <a:ext cx="5386641"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23387D"/>
                </a:solidFill>
                <a:latin typeface="Verdana" panose="020B0604030504040204" pitchFamily="34" charset="0"/>
                <a:ea typeface="MS PGothic" panose="020B0600070205080204" pitchFamily="34" charset="-128"/>
                <a:cs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9pPr>
          </a:lstStyle>
          <a:p>
            <a:pPr algn="ctr" defTabSz="449263" fontAlgn="base">
              <a:spcBef>
                <a:spcPct val="0"/>
              </a:spcBef>
              <a:spcAft>
                <a:spcPct val="0"/>
              </a:spcAft>
              <a:buClrTx/>
            </a:pPr>
            <a:r>
              <a:rPr lang="en-GB" altLang="ca-ES" sz="2000" b="1" u="sng" dirty="0">
                <a:solidFill>
                  <a:srgbClr val="002060"/>
                </a:solidFill>
                <a:latin typeface="Calibri" panose="020F0502020204030204" pitchFamily="34" charset="0"/>
                <a:cs typeface="Calibri" panose="020F0502020204030204" pitchFamily="34" charset="0"/>
              </a:rPr>
              <a:t>INTERMODAL TERMINALS CONSIDERATIONS</a:t>
            </a:r>
          </a:p>
        </p:txBody>
      </p:sp>
      <p:pic>
        <p:nvPicPr>
          <p:cNvPr id="5" name="image36.png">
            <a:extLst>
              <a:ext uri="{FF2B5EF4-FFF2-40B4-BE49-F238E27FC236}">
                <a16:creationId xmlns:a16="http://schemas.microsoft.com/office/drawing/2014/main" id="{E1D448B8-BA2C-F150-8692-DBC88B71E09D}"/>
              </a:ext>
            </a:extLst>
          </p:cNvPr>
          <p:cNvPicPr/>
          <p:nvPr/>
        </p:nvPicPr>
        <p:blipFill>
          <a:blip r:embed="rId3"/>
          <a:srcRect/>
          <a:stretch>
            <a:fillRect/>
          </a:stretch>
        </p:blipFill>
        <p:spPr>
          <a:xfrm>
            <a:off x="1720547" y="1538869"/>
            <a:ext cx="9765208" cy="4492702"/>
          </a:xfrm>
          <a:prstGeom prst="rect">
            <a:avLst/>
          </a:prstGeom>
          <a:ln/>
        </p:spPr>
      </p:pic>
    </p:spTree>
    <p:extLst>
      <p:ext uri="{BB962C8B-B14F-4D97-AF65-F5344CB8AC3E}">
        <p14:creationId xmlns:p14="http://schemas.microsoft.com/office/powerpoint/2010/main" val="173876727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Text Box 2"/>
          <p:cNvSpPr txBox="1">
            <a:spLocks noChangeArrowheads="1"/>
          </p:cNvSpPr>
          <p:nvPr/>
        </p:nvSpPr>
        <p:spPr bwMode="auto">
          <a:xfrm>
            <a:off x="1705970" y="260350"/>
            <a:ext cx="7126881" cy="64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23387D"/>
                </a:solidFill>
                <a:latin typeface="Verdana" panose="020B0604030504040204" pitchFamily="34" charset="0"/>
                <a:ea typeface="MS PGothic" panose="020B0600070205080204" pitchFamily="34" charset="-128"/>
                <a:cs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ca-ES" sz="2400" b="1" i="0" u="none" strike="noStrike" kern="1200" cap="none" spc="0" normalizeH="0" baseline="0" noProof="0" dirty="0">
                <a:ln>
                  <a:noFill/>
                </a:ln>
                <a:solidFill>
                  <a:srgbClr val="FFFFFF"/>
                </a:solidFill>
                <a:effectLst/>
                <a:uLnTx/>
                <a:uFillTx/>
                <a:latin typeface="Calibri" panose="020F0502020204030204" pitchFamily="34" charset="0"/>
                <a:ea typeface="Microsoft YaHei" panose="020B0503020204020204" pitchFamily="34" charset="-122"/>
              </a:rPr>
              <a:t>MAPA DE LES TERMINALS +FIRRST A CATALUNYA</a:t>
            </a:r>
          </a:p>
        </p:txBody>
      </p:sp>
      <p:pic>
        <p:nvPicPr>
          <p:cNvPr id="2" name="Imagen 1">
            <a:extLst>
              <a:ext uri="{FF2B5EF4-FFF2-40B4-BE49-F238E27FC236}">
                <a16:creationId xmlns:a16="http://schemas.microsoft.com/office/drawing/2014/main" id="{A818A57A-5EFA-8DBB-44D9-67912B50C6D6}"/>
              </a:ext>
            </a:extLst>
          </p:cNvPr>
          <p:cNvPicPr/>
          <p:nvPr/>
        </p:nvPicPr>
        <p:blipFill>
          <a:blip r:embed="rId3"/>
          <a:srcRect/>
          <a:stretch>
            <a:fillRect/>
          </a:stretch>
        </p:blipFill>
        <p:spPr>
          <a:xfrm>
            <a:off x="2835479" y="1105469"/>
            <a:ext cx="6761527" cy="4831307"/>
          </a:xfrm>
          <a:prstGeom prst="rect">
            <a:avLst/>
          </a:prstGeom>
          <a:noFill/>
          <a:ln>
            <a:noFill/>
            <a:prstDash/>
          </a:ln>
        </p:spPr>
      </p:pic>
    </p:spTree>
    <p:extLst>
      <p:ext uri="{BB962C8B-B14F-4D97-AF65-F5344CB8AC3E}">
        <p14:creationId xmlns:p14="http://schemas.microsoft.com/office/powerpoint/2010/main" val="3415887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ChangeArrowheads="1"/>
          </p:cNvSpPr>
          <p:nvPr/>
        </p:nvSpPr>
        <p:spPr bwMode="auto">
          <a:xfrm>
            <a:off x="1115655" y="1681758"/>
            <a:ext cx="10721130" cy="3649333"/>
          </a:xfrm>
          <a:prstGeom prst="rect">
            <a:avLst/>
          </a:prstGeom>
          <a:noFill/>
          <a:ln>
            <a:noFill/>
          </a:ln>
          <a:effectLst/>
        </p:spPr>
        <p:txBody>
          <a:bodyPr wrap="square" lIns="90000" tIns="46800" rIns="90000" bIns="46800">
            <a:spAutoFit/>
          </a:bodyPr>
          <a:lstStyle>
            <a:lvl1pPr marL="284163" indent="-284163">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panose="020B0604020202020204" pitchFamily="34" charset="0"/>
                <a:ea typeface="Microsoft YaHei" panose="020B0503020204020204" pitchFamily="34" charset="-122"/>
              </a:defRPr>
            </a:lvl1pPr>
            <a:lvl2pPr marL="741363" indent="-284163">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panose="020B0604020202020204" pitchFamily="34" charset="0"/>
                <a:ea typeface="Microsoft YaHei" panose="020B0503020204020204" pitchFamily="34" charset="-122"/>
              </a:defRPr>
            </a:lvl2pPr>
            <a:lvl3pPr>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panose="020B0604020202020204" pitchFamily="34" charset="0"/>
                <a:ea typeface="Microsoft YaHei" panose="020B0503020204020204" pitchFamily="34" charset="-122"/>
              </a:defRPr>
            </a:lvl3pPr>
            <a:lvl4pPr>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panose="020B0604020202020204" pitchFamily="34" charset="0"/>
                <a:ea typeface="Microsoft YaHei" panose="020B0503020204020204" pitchFamily="34" charset="-122"/>
              </a:defRPr>
            </a:lvl4pPr>
            <a:lvl5pPr>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panose="020B0604020202020204" pitchFamily="34" charset="0"/>
                <a:ea typeface="Microsoft YaHei" panose="020B0503020204020204" pitchFamily="34" charset="-122"/>
              </a:defRPr>
            </a:lvl9pPr>
          </a:lstStyle>
          <a:p>
            <a:pPr marL="342900" lvl="0" indent="-342900" defTabSz="449263" fontAlgn="base">
              <a:buClr>
                <a:srgbClr val="002060"/>
              </a:buClr>
              <a:buSzPct val="100000"/>
              <a:buFont typeface="Wingdings" panose="05000000000000000000" pitchFamily="2" charset="2"/>
              <a:buChar char="v"/>
              <a:defRPr/>
            </a:pPr>
            <a:r>
              <a:rPr lang="ca-ES" altLang="ca-ES" sz="2800" u="sng" dirty="0" smtClean="0">
                <a:solidFill>
                  <a:srgbClr val="002060"/>
                </a:solidFill>
                <a:latin typeface="Calibri" panose="020F0502020204030204" pitchFamily="34" charset="0"/>
                <a:cs typeface="Calibri" panose="020F0502020204030204" pitchFamily="34" charset="0"/>
              </a:rPr>
              <a:t>Noves </a:t>
            </a:r>
            <a:r>
              <a:rPr lang="ca-ES" altLang="ca-ES" sz="2800" u="sng" dirty="0">
                <a:solidFill>
                  <a:srgbClr val="002060"/>
                </a:solidFill>
                <a:latin typeface="Calibri" panose="020F0502020204030204" pitchFamily="34" charset="0"/>
                <a:cs typeface="Calibri" panose="020F0502020204030204" pitchFamily="34" charset="0"/>
              </a:rPr>
              <a:t>terminals intermodals</a:t>
            </a:r>
          </a:p>
          <a:p>
            <a:pPr marL="742950" lvl="1" indent="-285750" defTabSz="449263" fontAlgn="base">
              <a:spcBef>
                <a:spcPts val="600"/>
              </a:spcBef>
              <a:spcAft>
                <a:spcPts val="600"/>
              </a:spcAft>
              <a:buClr>
                <a:srgbClr val="002060"/>
              </a:buClr>
              <a:buSzPct val="100000"/>
              <a:buFont typeface="Courier New" panose="02070309020205020404" pitchFamily="49" charset="0"/>
              <a:buChar char="o"/>
              <a:defRPr/>
            </a:pPr>
            <a:r>
              <a:rPr lang="ca-ES" altLang="ca-ES" sz="2800" b="1" dirty="0">
                <a:solidFill>
                  <a:srgbClr val="002060"/>
                </a:solidFill>
                <a:latin typeface="Calibri" panose="020F0502020204030204" pitchFamily="34" charset="0"/>
                <a:cs typeface="Calibri" panose="020F0502020204030204" pitchFamily="34" charset="0"/>
              </a:rPr>
              <a:t>Demarcació de Girona</a:t>
            </a:r>
            <a:r>
              <a:rPr lang="ca-ES" altLang="ca-ES" sz="2800" dirty="0">
                <a:solidFill>
                  <a:srgbClr val="002060"/>
                </a:solidFill>
                <a:latin typeface="Calibri" panose="020F0502020204030204" pitchFamily="34" charset="0"/>
                <a:cs typeface="Calibri" panose="020F0502020204030204" pitchFamily="34" charset="0"/>
              </a:rPr>
              <a:t>: Vilamalla, Celrà, Fornells de la Selva</a:t>
            </a:r>
          </a:p>
          <a:p>
            <a:pPr marL="742950" lvl="1" indent="-285750" defTabSz="449263" fontAlgn="base">
              <a:spcBef>
                <a:spcPts val="600"/>
              </a:spcBef>
              <a:spcAft>
                <a:spcPts val="600"/>
              </a:spcAft>
              <a:buClr>
                <a:srgbClr val="002060"/>
              </a:buClr>
              <a:buSzPct val="100000"/>
              <a:buFont typeface="Courier New" panose="02070309020205020404" pitchFamily="49" charset="0"/>
              <a:buChar char="o"/>
              <a:defRPr/>
            </a:pPr>
            <a:r>
              <a:rPr lang="ca-ES" altLang="ca-ES" sz="2800" b="1" dirty="0">
                <a:solidFill>
                  <a:srgbClr val="002060"/>
                </a:solidFill>
                <a:latin typeface="Calibri" panose="020F0502020204030204" pitchFamily="34" charset="0"/>
                <a:cs typeface="Calibri" panose="020F0502020204030204" pitchFamily="34" charset="0"/>
              </a:rPr>
              <a:t>Demarcació de Barcelona</a:t>
            </a:r>
            <a:r>
              <a:rPr lang="ca-ES" altLang="ca-ES" sz="2800" dirty="0">
                <a:solidFill>
                  <a:srgbClr val="002060"/>
                </a:solidFill>
                <a:latin typeface="Calibri" panose="020F0502020204030204" pitchFamily="34" charset="0"/>
                <a:cs typeface="Calibri" panose="020F0502020204030204" pitchFamily="34" charset="0"/>
              </a:rPr>
              <a:t>: Granollers, La Florida, antiga llera del Llobregat, Castellbisbal, Igualada, Manresa, Manlleu</a:t>
            </a:r>
          </a:p>
          <a:p>
            <a:pPr marL="742950" lvl="1" indent="-285750" defTabSz="449263" fontAlgn="base">
              <a:spcBef>
                <a:spcPts val="600"/>
              </a:spcBef>
              <a:spcAft>
                <a:spcPts val="600"/>
              </a:spcAft>
              <a:buClr>
                <a:srgbClr val="002060"/>
              </a:buClr>
              <a:buSzPct val="100000"/>
              <a:buFont typeface="Courier New" panose="02070309020205020404" pitchFamily="49" charset="0"/>
              <a:buChar char="o"/>
              <a:defRPr/>
            </a:pPr>
            <a:r>
              <a:rPr lang="ca-ES" altLang="ca-ES" sz="2800" b="1" dirty="0">
                <a:solidFill>
                  <a:srgbClr val="002060"/>
                </a:solidFill>
                <a:latin typeface="Calibri" panose="020F0502020204030204" pitchFamily="34" charset="0"/>
                <a:cs typeface="Calibri" panose="020F0502020204030204" pitchFamily="34" charset="0"/>
              </a:rPr>
              <a:t>Demarcació de Lleida</a:t>
            </a:r>
            <a:r>
              <a:rPr lang="ca-ES" altLang="ca-ES" sz="2800" dirty="0">
                <a:solidFill>
                  <a:srgbClr val="002060"/>
                </a:solidFill>
                <a:latin typeface="Calibri" panose="020F0502020204030204" pitchFamily="34" charset="0"/>
                <a:cs typeface="Calibri" panose="020F0502020204030204" pitchFamily="34" charset="0"/>
              </a:rPr>
              <a:t>: Torreblanca, Bellpuig, Les Borges Blanques</a:t>
            </a:r>
          </a:p>
          <a:p>
            <a:pPr marL="742950" lvl="1" indent="-285750" defTabSz="449263" fontAlgn="base">
              <a:spcBef>
                <a:spcPts val="600"/>
              </a:spcBef>
              <a:spcAft>
                <a:spcPts val="600"/>
              </a:spcAft>
              <a:buClr>
                <a:srgbClr val="002060"/>
              </a:buClr>
              <a:buSzPct val="100000"/>
              <a:buFont typeface="Courier New" panose="02070309020205020404" pitchFamily="49" charset="0"/>
              <a:buChar char="o"/>
              <a:defRPr/>
            </a:pPr>
            <a:r>
              <a:rPr lang="ca-ES" altLang="ca-ES" sz="2800" b="1" dirty="0">
                <a:solidFill>
                  <a:srgbClr val="002060"/>
                </a:solidFill>
                <a:latin typeface="Calibri" panose="020F0502020204030204" pitchFamily="34" charset="0"/>
                <a:cs typeface="Calibri" panose="020F0502020204030204" pitchFamily="34" charset="0"/>
              </a:rPr>
              <a:t>Demarcació de Tarragona</a:t>
            </a:r>
            <a:r>
              <a:rPr lang="ca-ES" altLang="ca-ES" sz="2800" dirty="0">
                <a:solidFill>
                  <a:srgbClr val="002060"/>
                </a:solidFill>
                <a:latin typeface="Calibri" panose="020F0502020204030204" pitchFamily="34" charset="0"/>
                <a:cs typeface="Calibri" panose="020F0502020204030204" pitchFamily="34" charset="0"/>
              </a:rPr>
              <a:t>: L’Arboç, La </a:t>
            </a:r>
            <a:r>
              <a:rPr lang="ca-ES" altLang="ca-ES" sz="2800" dirty="0" err="1">
                <a:solidFill>
                  <a:srgbClr val="002060"/>
                </a:solidFill>
                <a:latin typeface="Calibri" panose="020F0502020204030204" pitchFamily="34" charset="0"/>
                <a:cs typeface="Calibri" panose="020F0502020204030204" pitchFamily="34" charset="0"/>
              </a:rPr>
              <a:t>Boella</a:t>
            </a:r>
            <a:r>
              <a:rPr lang="ca-ES" altLang="ca-ES" sz="2800" dirty="0">
                <a:solidFill>
                  <a:srgbClr val="002060"/>
                </a:solidFill>
                <a:latin typeface="Calibri" panose="020F0502020204030204" pitchFamily="34" charset="0"/>
                <a:cs typeface="Calibri" panose="020F0502020204030204" pitchFamily="34" charset="0"/>
              </a:rPr>
              <a:t>, Constantí, Nulles, Montblanc, L’Aldea</a:t>
            </a:r>
          </a:p>
        </p:txBody>
      </p:sp>
      <p:sp>
        <p:nvSpPr>
          <p:cNvPr id="103427" name="Text Box 2"/>
          <p:cNvSpPr txBox="1">
            <a:spLocks noChangeArrowheads="1"/>
          </p:cNvSpPr>
          <p:nvPr/>
        </p:nvSpPr>
        <p:spPr bwMode="auto">
          <a:xfrm>
            <a:off x="1705970" y="260350"/>
            <a:ext cx="7126881" cy="64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23387D"/>
                </a:solidFill>
                <a:latin typeface="Verdana" panose="020B0604030504040204" pitchFamily="34" charset="0"/>
                <a:ea typeface="MS PGothic" panose="020B0600070205080204" pitchFamily="34" charset="-128"/>
                <a:cs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ca-ES" sz="2400" b="1" i="0" u="none" strike="noStrike" kern="1200" cap="none" spc="0" normalizeH="0" baseline="0" noProof="0" dirty="0">
                <a:ln>
                  <a:noFill/>
                </a:ln>
                <a:solidFill>
                  <a:srgbClr val="FFFFFF"/>
                </a:solidFill>
                <a:effectLst/>
                <a:uLnTx/>
                <a:uFillTx/>
                <a:latin typeface="Calibri" panose="020F0502020204030204" pitchFamily="34" charset="0"/>
                <a:ea typeface="Microsoft YaHei" panose="020B0503020204020204" pitchFamily="34" charset="-122"/>
              </a:rPr>
              <a:t>NOVES TERMINALS INTERMODALS A CATALUNYA</a:t>
            </a:r>
          </a:p>
        </p:txBody>
      </p:sp>
    </p:spTree>
    <p:extLst>
      <p:ext uri="{BB962C8B-B14F-4D97-AF65-F5344CB8AC3E}">
        <p14:creationId xmlns:p14="http://schemas.microsoft.com/office/powerpoint/2010/main" val="32406510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2">
            <a:extLst>
              <a:ext uri="{FF2B5EF4-FFF2-40B4-BE49-F238E27FC236}">
                <a16:creationId xmlns:a16="http://schemas.microsoft.com/office/drawing/2014/main" id="{EE2F19A8-5E0D-4BB2-8B70-FD68E4A5EDED}"/>
              </a:ext>
            </a:extLst>
          </p:cNvPr>
          <p:cNvSpPr txBox="1">
            <a:spLocks noChangeArrowheads="1"/>
          </p:cNvSpPr>
          <p:nvPr/>
        </p:nvSpPr>
        <p:spPr bwMode="auto">
          <a:xfrm>
            <a:off x="1632147" y="287292"/>
            <a:ext cx="7469124" cy="64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23387D"/>
                </a:solidFill>
                <a:latin typeface="Verdana" panose="020B060403050404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23387D"/>
                </a:solidFill>
                <a:latin typeface="Arial" panose="020B060402020202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23387D"/>
                </a:solidFill>
                <a:latin typeface="Arial" panose="020B060402020202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icrosoft YaHei" panose="020B0503020204020204" pitchFamily="34" charset="-122"/>
              </a:defRPr>
            </a:lvl9pPr>
          </a:lstStyle>
          <a:p>
            <a:pPr lvl="0" algn="ctr" defTabSz="449263" fontAlgn="base">
              <a:spcBef>
                <a:spcPct val="0"/>
              </a:spcBef>
              <a:spcAft>
                <a:spcPct val="0"/>
              </a:spcAft>
              <a:buClrTx/>
              <a:defRPr/>
            </a:pPr>
            <a:r>
              <a:rPr kumimoji="0" lang="en-US" altLang="ca-ES" sz="22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CONFLUENCE BETWEEN EBRO AXIS – MEDITERRANEAN AXIS (</a:t>
            </a:r>
            <a:r>
              <a:rPr kumimoji="0" lang="es-ES" altLang="ca-ES" sz="22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DAILY FREIGHT VOLUMES)</a:t>
            </a:r>
            <a:endParaRPr kumimoji="0" lang="en-US" altLang="ca-ES" sz="22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4" name="CuadroTexto 3">
            <a:extLst>
              <a:ext uri="{FF2B5EF4-FFF2-40B4-BE49-F238E27FC236}">
                <a16:creationId xmlns:a16="http://schemas.microsoft.com/office/drawing/2014/main" id="{D14D4D0D-E550-0805-D4FB-19BFB7E9D1E7}"/>
              </a:ext>
            </a:extLst>
          </p:cNvPr>
          <p:cNvSpPr txBox="1"/>
          <p:nvPr/>
        </p:nvSpPr>
        <p:spPr>
          <a:xfrm>
            <a:off x="3260202" y="986988"/>
            <a:ext cx="4213013" cy="338554"/>
          </a:xfrm>
          <a:prstGeom prst="rect">
            <a:avLst/>
          </a:prstGeom>
          <a:noFill/>
        </p:spPr>
        <p:txBody>
          <a:bodyPr wrap="none" rtlCol="0">
            <a:spAutoFit/>
          </a:bodyPr>
          <a:lstStyle/>
          <a:p>
            <a:r>
              <a:rPr lang="en-GB" sz="1600" dirty="0" smtClean="0"/>
              <a:t>(EU threshold (65%) = 122,000 t/day)</a:t>
            </a:r>
            <a:endParaRPr lang="en-GB" sz="1600" dirty="0"/>
          </a:p>
        </p:txBody>
      </p:sp>
      <p:graphicFrame>
        <p:nvGraphicFramePr>
          <p:cNvPr id="50" name="Tabla 50">
            <a:extLst>
              <a:ext uri="{FF2B5EF4-FFF2-40B4-BE49-F238E27FC236}">
                <a16:creationId xmlns:a16="http://schemas.microsoft.com/office/drawing/2014/main" id="{7C7E2D3A-EA09-37CF-B3AB-E8D2748904E7}"/>
              </a:ext>
            </a:extLst>
          </p:cNvPr>
          <p:cNvGraphicFramePr>
            <a:graphicFrameLocks noGrp="1"/>
          </p:cNvGraphicFramePr>
          <p:nvPr>
            <p:extLst>
              <p:ext uri="{D42A27DB-BD31-4B8C-83A1-F6EECF244321}">
                <p14:modId xmlns:p14="http://schemas.microsoft.com/office/powerpoint/2010/main" val="852147037"/>
              </p:ext>
            </p:extLst>
          </p:nvPr>
        </p:nvGraphicFramePr>
        <p:xfrm>
          <a:off x="5268688" y="4366684"/>
          <a:ext cx="5750199" cy="1938423"/>
        </p:xfrm>
        <a:graphic>
          <a:graphicData uri="http://schemas.openxmlformats.org/drawingml/2006/table">
            <a:tbl>
              <a:tblPr firstRow="1" bandRow="1">
                <a:tableStyleId>{5C22544A-7EE6-4342-B048-85BDC9FD1C3A}</a:tableStyleId>
              </a:tblPr>
              <a:tblGrid>
                <a:gridCol w="1201781">
                  <a:extLst>
                    <a:ext uri="{9D8B030D-6E8A-4147-A177-3AD203B41FA5}">
                      <a16:colId xmlns:a16="http://schemas.microsoft.com/office/drawing/2014/main" val="2807331077"/>
                    </a:ext>
                  </a:extLst>
                </a:gridCol>
                <a:gridCol w="1184365">
                  <a:extLst>
                    <a:ext uri="{9D8B030D-6E8A-4147-A177-3AD203B41FA5}">
                      <a16:colId xmlns:a16="http://schemas.microsoft.com/office/drawing/2014/main" val="3411018228"/>
                    </a:ext>
                  </a:extLst>
                </a:gridCol>
                <a:gridCol w="670560">
                  <a:extLst>
                    <a:ext uri="{9D8B030D-6E8A-4147-A177-3AD203B41FA5}">
                      <a16:colId xmlns:a16="http://schemas.microsoft.com/office/drawing/2014/main" val="660563460"/>
                    </a:ext>
                  </a:extLst>
                </a:gridCol>
                <a:gridCol w="966652">
                  <a:extLst>
                    <a:ext uri="{9D8B030D-6E8A-4147-A177-3AD203B41FA5}">
                      <a16:colId xmlns:a16="http://schemas.microsoft.com/office/drawing/2014/main" val="853031685"/>
                    </a:ext>
                  </a:extLst>
                </a:gridCol>
                <a:gridCol w="814090">
                  <a:extLst>
                    <a:ext uri="{9D8B030D-6E8A-4147-A177-3AD203B41FA5}">
                      <a16:colId xmlns:a16="http://schemas.microsoft.com/office/drawing/2014/main" val="516954583"/>
                    </a:ext>
                  </a:extLst>
                </a:gridCol>
                <a:gridCol w="912751">
                  <a:extLst>
                    <a:ext uri="{9D8B030D-6E8A-4147-A177-3AD203B41FA5}">
                      <a16:colId xmlns:a16="http://schemas.microsoft.com/office/drawing/2014/main" val="1673245851"/>
                    </a:ext>
                  </a:extLst>
                </a:gridCol>
              </a:tblGrid>
              <a:tr h="480168">
                <a:tc gridSpan="3">
                  <a:txBody>
                    <a:bodyPr/>
                    <a:lstStyle/>
                    <a:p>
                      <a:endParaRPr lang="en-GB" sz="1000" noProof="0" dirty="0">
                        <a:solidFill>
                          <a:sysClr val="windowText" lastClr="000000"/>
                        </a:solidFill>
                      </a:endParaRPr>
                    </a:p>
                  </a:txBody>
                  <a:tcPr marL="104034" marR="104034" marT="52017" marB="52017">
                    <a:lnL w="12700" cap="flat" cmpd="sng" algn="ctr">
                      <a:no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1000" dirty="0">
                        <a:solidFill>
                          <a:sysClr val="windowText" lastClr="000000"/>
                        </a:solidFill>
                      </a:endParaRPr>
                    </a:p>
                  </a:txBody>
                  <a:tcPr marL="104034" marR="104034" marT="52017" marB="52017">
                    <a:lnL w="12700" cap="flat" cmpd="sng" algn="ctr">
                      <a:no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9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000" noProof="0" dirty="0" smtClean="0">
                          <a:solidFill>
                            <a:sysClr val="windowText" lastClr="000000"/>
                          </a:solidFill>
                        </a:rPr>
                        <a:t>Required</a:t>
                      </a:r>
                      <a:endParaRPr lang="en-GB" sz="1000" noProof="0" dirty="0">
                        <a:solidFill>
                          <a:sysClr val="windowText" lastClr="000000"/>
                        </a:solidFill>
                      </a:endParaRPr>
                    </a:p>
                  </a:txBody>
                  <a:tcPr marL="104034" marR="104034" marT="52017" marB="52017" anchor="ctr">
                    <a:lnL w="1270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000" noProof="0" dirty="0" smtClean="0">
                          <a:solidFill>
                            <a:sysClr val="windowText" lastClr="000000"/>
                          </a:solidFill>
                        </a:rPr>
                        <a:t>Planned</a:t>
                      </a:r>
                      <a:endParaRPr lang="en-GB" sz="1000" noProof="0" dirty="0">
                        <a:solidFill>
                          <a:sysClr val="windowText" lastClr="000000"/>
                        </a:solidFill>
                      </a:endParaRPr>
                    </a:p>
                  </a:txBody>
                  <a:tcPr marL="104034" marR="104034" marT="52017" marB="520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000" noProof="0" dirty="0" smtClean="0">
                          <a:solidFill>
                            <a:sysClr val="windowText" lastClr="000000"/>
                          </a:solidFill>
                        </a:rPr>
                        <a:t>In works</a:t>
                      </a:r>
                      <a:endParaRPr lang="en-GB" sz="1000" noProof="0" dirty="0">
                        <a:solidFill>
                          <a:sysClr val="windowText" lastClr="000000"/>
                        </a:solidFill>
                      </a:endParaRPr>
                    </a:p>
                  </a:txBody>
                  <a:tcPr marL="104034" marR="104034" marT="52017" marB="52017" anchor="ctr">
                    <a:lnL w="12700" cap="flat" cmpd="sng" algn="ctr">
                      <a:solidFill>
                        <a:schemeClr val="tx1"/>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94793986"/>
                  </a:ext>
                </a:extLst>
              </a:tr>
              <a:tr h="486085">
                <a:tc rowSpan="3">
                  <a:txBody>
                    <a:bodyPr/>
                    <a:lstStyle/>
                    <a:p>
                      <a:r>
                        <a:rPr lang="en-GB" sz="1600" noProof="0" dirty="0" smtClean="0">
                          <a:solidFill>
                            <a:sysClr val="windowText" lastClr="000000"/>
                          </a:solidFill>
                        </a:rPr>
                        <a:t>Required </a:t>
                      </a:r>
                    </a:p>
                    <a:p>
                      <a:r>
                        <a:rPr lang="en-GB" sz="1600" noProof="0" dirty="0" smtClean="0">
                          <a:solidFill>
                            <a:sysClr val="windowText" lastClr="000000"/>
                          </a:solidFill>
                        </a:rPr>
                        <a:t>actions</a:t>
                      </a:r>
                      <a:endParaRPr lang="en-GB" sz="1600" noProof="0" dirty="0">
                        <a:solidFill>
                          <a:sysClr val="windowText" lastClr="000000"/>
                        </a:solidFill>
                      </a:endParaRPr>
                    </a:p>
                  </a:txBody>
                  <a:tcPr marL="104034" marR="104034" marT="52017" marB="52017" anchor="ctr">
                    <a:lnL w="1270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r>
                        <a:rPr lang="en-GB" sz="1050" noProof="0" dirty="0" smtClean="0">
                          <a:solidFill>
                            <a:sysClr val="windowText" lastClr="000000"/>
                          </a:solidFill>
                        </a:rPr>
                        <a:t>INTERCONN. LINKS</a:t>
                      </a:r>
                      <a:endParaRPr lang="en-GB" sz="1050" noProof="0" dirty="0">
                        <a:solidFill>
                          <a:sysClr val="windowText" lastClr="000000"/>
                        </a:solidFill>
                      </a:endParaRPr>
                    </a:p>
                  </a:txBody>
                  <a:tcPr marL="104034" marR="104034" marT="52017" marB="520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s-ES" sz="900" dirty="0"/>
                    </a:p>
                  </a:txBody>
                  <a:tcPr/>
                </a:tc>
                <a:tc>
                  <a:txBody>
                    <a:bodyPr/>
                    <a:lstStyle/>
                    <a:p>
                      <a:pPr algn="ctr"/>
                      <a:r>
                        <a:rPr lang="en-GB" sz="1800" noProof="0" dirty="0" smtClean="0">
                          <a:solidFill>
                            <a:sysClr val="windowText" lastClr="000000"/>
                          </a:solidFill>
                        </a:rPr>
                        <a:t>18</a:t>
                      </a:r>
                      <a:endParaRPr lang="en-GB" sz="1800" noProof="0" dirty="0">
                        <a:solidFill>
                          <a:sysClr val="windowText" lastClr="000000"/>
                        </a:solidFill>
                      </a:endParaRPr>
                    </a:p>
                  </a:txBody>
                  <a:tcPr marL="104034" marR="104034" marT="52017" marB="520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noProof="0" dirty="0" smtClean="0">
                          <a:solidFill>
                            <a:sysClr val="windowText" lastClr="000000"/>
                          </a:solidFill>
                        </a:rPr>
                        <a:t>8</a:t>
                      </a:r>
                      <a:endParaRPr lang="en-GB" sz="1800" noProof="0" dirty="0">
                        <a:solidFill>
                          <a:sysClr val="windowText" lastClr="000000"/>
                        </a:solidFill>
                      </a:endParaRPr>
                    </a:p>
                  </a:txBody>
                  <a:tcPr marL="104034" marR="104034" marT="52017" marB="520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noProof="0" dirty="0" smtClean="0">
                          <a:solidFill>
                            <a:sysClr val="windowText" lastClr="000000"/>
                          </a:solidFill>
                        </a:rPr>
                        <a:t>2</a:t>
                      </a:r>
                      <a:endParaRPr lang="en-GB" sz="1800" noProof="0" dirty="0">
                        <a:solidFill>
                          <a:sysClr val="windowText" lastClr="000000"/>
                        </a:solidFill>
                      </a:endParaRPr>
                    </a:p>
                  </a:txBody>
                  <a:tcPr marL="104034" marR="104034" marT="52017" marB="52017" anchor="ctr">
                    <a:lnL w="12700" cap="flat" cmpd="sng" algn="ctr">
                      <a:solidFill>
                        <a:schemeClr val="tx1"/>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18925004"/>
                  </a:ext>
                </a:extLst>
              </a:tr>
              <a:tr h="486085">
                <a:tc vMerge="1">
                  <a:txBody>
                    <a:bodyPr/>
                    <a:lstStyle/>
                    <a:p>
                      <a:pPr algn="l"/>
                      <a:endParaRPr lang="es-ES" sz="9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l"/>
                      <a:r>
                        <a:rPr lang="en-GB" sz="1050" noProof="0" dirty="0" smtClean="0">
                          <a:solidFill>
                            <a:sysClr val="windowText" lastClr="000000"/>
                          </a:solidFill>
                        </a:rPr>
                        <a:t>INTERMODAL TERMINALS</a:t>
                      </a:r>
                      <a:endParaRPr lang="en-GB" sz="1050" noProof="0" dirty="0">
                        <a:solidFill>
                          <a:sysClr val="windowText" lastClr="000000"/>
                        </a:solidFill>
                      </a:endParaRPr>
                    </a:p>
                  </a:txBody>
                  <a:tcPr marL="104034" marR="104034" marT="52017" marB="520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050" noProof="0" dirty="0" smtClean="0">
                          <a:solidFill>
                            <a:sysClr val="windowText" lastClr="000000"/>
                          </a:solidFill>
                        </a:rPr>
                        <a:t>NEW</a:t>
                      </a:r>
                      <a:endParaRPr lang="en-GB" sz="1050" noProof="0" dirty="0">
                        <a:solidFill>
                          <a:sysClr val="windowText" lastClr="000000"/>
                        </a:solidFill>
                      </a:endParaRPr>
                    </a:p>
                  </a:txBody>
                  <a:tcPr marL="104034" marR="104034" marT="52017" marB="520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noProof="0" dirty="0" smtClean="0">
                          <a:solidFill>
                            <a:sysClr val="windowText" lastClr="000000"/>
                          </a:solidFill>
                        </a:rPr>
                        <a:t>13</a:t>
                      </a:r>
                      <a:endParaRPr lang="en-GB" sz="1800" noProof="0" dirty="0">
                        <a:solidFill>
                          <a:sysClr val="windowText" lastClr="000000"/>
                        </a:solidFill>
                      </a:endParaRPr>
                    </a:p>
                  </a:txBody>
                  <a:tcPr marL="104034" marR="104034" marT="52017" marB="520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noProof="0" dirty="0" smtClean="0">
                          <a:solidFill>
                            <a:sysClr val="windowText" lastClr="000000"/>
                          </a:solidFill>
                        </a:rPr>
                        <a:t>4</a:t>
                      </a:r>
                      <a:endParaRPr lang="en-GB" sz="1800" noProof="0" dirty="0">
                        <a:solidFill>
                          <a:sysClr val="windowText" lastClr="000000"/>
                        </a:solidFill>
                      </a:endParaRPr>
                    </a:p>
                  </a:txBody>
                  <a:tcPr marL="104034" marR="104034" marT="52017" marB="520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noProof="0" dirty="0" smtClean="0">
                          <a:solidFill>
                            <a:sysClr val="windowText" lastClr="000000"/>
                          </a:solidFill>
                        </a:rPr>
                        <a:t>-</a:t>
                      </a:r>
                      <a:endParaRPr lang="en-GB" sz="1800" noProof="0" dirty="0">
                        <a:solidFill>
                          <a:sysClr val="windowText" lastClr="000000"/>
                        </a:solidFill>
                      </a:endParaRPr>
                    </a:p>
                  </a:txBody>
                  <a:tcPr marL="104034" marR="104034" marT="52017" marB="52017" anchor="ctr">
                    <a:lnL w="12700" cap="flat" cmpd="sng" algn="ctr">
                      <a:solidFill>
                        <a:schemeClr val="tx1"/>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4575442"/>
                  </a:ext>
                </a:extLst>
              </a:tr>
              <a:tr h="486085">
                <a:tc vMerge="1">
                  <a:txBody>
                    <a:bodyPr/>
                    <a:lstStyle/>
                    <a:p>
                      <a:endParaRPr lang="es-ES"/>
                    </a:p>
                  </a:txBody>
                  <a:tcPr/>
                </a:tc>
                <a:tc vMerge="1">
                  <a:txBody>
                    <a:bodyPr/>
                    <a:lstStyle/>
                    <a:p>
                      <a:endParaRPr lang="es-ES" sz="900" dirty="0"/>
                    </a:p>
                  </a:txBody>
                  <a:tcPr/>
                </a:tc>
                <a:tc>
                  <a:txBody>
                    <a:bodyPr/>
                    <a:lstStyle/>
                    <a:p>
                      <a:r>
                        <a:rPr lang="en-GB" sz="1050" noProof="0" dirty="0" smtClean="0">
                          <a:solidFill>
                            <a:sysClr val="windowText" lastClr="000000"/>
                          </a:solidFill>
                        </a:rPr>
                        <a:t>UPGR.</a:t>
                      </a:r>
                      <a:endParaRPr lang="en-GB" sz="1050" noProof="0" dirty="0">
                        <a:solidFill>
                          <a:sysClr val="windowText" lastClr="000000"/>
                        </a:solidFill>
                      </a:endParaRPr>
                    </a:p>
                  </a:txBody>
                  <a:tcPr marL="104034" marR="104034" marT="52017" marB="520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noProof="0" dirty="0" smtClean="0">
                          <a:solidFill>
                            <a:sysClr val="windowText" lastClr="000000"/>
                          </a:solidFill>
                        </a:rPr>
                        <a:t>4</a:t>
                      </a:r>
                      <a:endParaRPr lang="en-GB" sz="1800" noProof="0" dirty="0">
                        <a:solidFill>
                          <a:sysClr val="windowText" lastClr="000000"/>
                        </a:solidFill>
                      </a:endParaRPr>
                    </a:p>
                  </a:txBody>
                  <a:tcPr marL="104034" marR="104034" marT="52017" marB="520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noProof="0" dirty="0" smtClean="0">
                          <a:solidFill>
                            <a:sysClr val="windowText" lastClr="000000"/>
                          </a:solidFill>
                        </a:rPr>
                        <a:t>1</a:t>
                      </a:r>
                      <a:endParaRPr lang="en-GB" sz="1800" noProof="0" dirty="0">
                        <a:solidFill>
                          <a:sysClr val="windowText" lastClr="000000"/>
                        </a:solidFill>
                      </a:endParaRPr>
                    </a:p>
                  </a:txBody>
                  <a:tcPr marL="104034" marR="104034" marT="52017" marB="520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noProof="0" dirty="0" smtClean="0">
                          <a:solidFill>
                            <a:sysClr val="windowText" lastClr="000000"/>
                          </a:solidFill>
                        </a:rPr>
                        <a:t>1</a:t>
                      </a:r>
                      <a:endParaRPr lang="en-GB" sz="1800" noProof="0" dirty="0">
                        <a:solidFill>
                          <a:sysClr val="windowText" lastClr="000000"/>
                        </a:solidFill>
                      </a:endParaRPr>
                    </a:p>
                  </a:txBody>
                  <a:tcPr marL="104034" marR="104034" marT="52017" marB="52017" anchor="ctr">
                    <a:lnL w="12700" cap="flat" cmpd="sng" algn="ctr">
                      <a:solidFill>
                        <a:schemeClr val="tx1"/>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30520406"/>
                  </a:ext>
                </a:extLst>
              </a:tr>
            </a:tbl>
          </a:graphicData>
        </a:graphic>
      </p:graphicFrame>
      <p:grpSp>
        <p:nvGrpSpPr>
          <p:cNvPr id="56" name="Grupo 55">
            <a:extLst>
              <a:ext uri="{FF2B5EF4-FFF2-40B4-BE49-F238E27FC236}">
                <a16:creationId xmlns:a16="http://schemas.microsoft.com/office/drawing/2014/main" id="{5810AA13-5FB2-5CB6-62D0-AE38C493FA82}"/>
              </a:ext>
            </a:extLst>
          </p:cNvPr>
          <p:cNvGrpSpPr/>
          <p:nvPr/>
        </p:nvGrpSpPr>
        <p:grpSpPr>
          <a:xfrm>
            <a:off x="554211" y="1350153"/>
            <a:ext cx="12289875" cy="3974286"/>
            <a:chOff x="554211" y="1585686"/>
            <a:chExt cx="12289875" cy="3974286"/>
          </a:xfrm>
        </p:grpSpPr>
        <p:cxnSp>
          <p:nvCxnSpPr>
            <p:cNvPr id="44" name="Conector recto 43">
              <a:extLst>
                <a:ext uri="{FF2B5EF4-FFF2-40B4-BE49-F238E27FC236}">
                  <a16:creationId xmlns:a16="http://schemas.microsoft.com/office/drawing/2014/main" id="{2D0BA4D7-9E7B-68ED-53A6-A3B1BE89A28C}"/>
                </a:ext>
              </a:extLst>
            </p:cNvPr>
            <p:cNvCxnSpPr/>
            <p:nvPr/>
          </p:nvCxnSpPr>
          <p:spPr bwMode="auto">
            <a:xfrm>
              <a:off x="9433034" y="3428999"/>
              <a:ext cx="452117" cy="808486"/>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 name="Grupo 2">
              <a:extLst>
                <a:ext uri="{FF2B5EF4-FFF2-40B4-BE49-F238E27FC236}">
                  <a16:creationId xmlns:a16="http://schemas.microsoft.com/office/drawing/2014/main" id="{047F91AE-16FC-3A41-10C0-73EBDAAFA492}"/>
                </a:ext>
              </a:extLst>
            </p:cNvPr>
            <p:cNvGrpSpPr/>
            <p:nvPr/>
          </p:nvGrpSpPr>
          <p:grpSpPr>
            <a:xfrm>
              <a:off x="1002023" y="1768969"/>
              <a:ext cx="10823205" cy="3791003"/>
              <a:chOff x="1002023" y="1768969"/>
              <a:chExt cx="10823205" cy="3791003"/>
            </a:xfrm>
          </p:grpSpPr>
          <p:sp>
            <p:nvSpPr>
              <p:cNvPr id="2" name="Elipse 1">
                <a:extLst>
                  <a:ext uri="{FF2B5EF4-FFF2-40B4-BE49-F238E27FC236}">
                    <a16:creationId xmlns:a16="http://schemas.microsoft.com/office/drawing/2014/main" id="{50DA71D6-906C-ED4A-90E3-9E4A2D3F40A3}"/>
                  </a:ext>
                </a:extLst>
              </p:cNvPr>
              <p:cNvSpPr/>
              <p:nvPr/>
            </p:nvSpPr>
            <p:spPr bwMode="auto">
              <a:xfrm>
                <a:off x="2259724" y="2259724"/>
                <a:ext cx="325821" cy="325821"/>
              </a:xfrm>
              <a:prstGeom prst="ellips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es-ES" sz="1800" b="0" i="0" u="none" strike="noStrike" cap="none" normalizeH="0" baseline="0">
                  <a:ln>
                    <a:noFill/>
                  </a:ln>
                  <a:solidFill>
                    <a:schemeClr val="bg1"/>
                  </a:solidFill>
                  <a:effectLst/>
                  <a:latin typeface="Arial" panose="020B0604020202020204" pitchFamily="34" charset="0"/>
                  <a:ea typeface="Microsoft YaHei" panose="020B0503020204020204" pitchFamily="34" charset="-122"/>
                </a:endParaRPr>
              </a:p>
            </p:txBody>
          </p:sp>
          <p:sp>
            <p:nvSpPr>
              <p:cNvPr id="5" name="Elipse 4">
                <a:extLst>
                  <a:ext uri="{FF2B5EF4-FFF2-40B4-BE49-F238E27FC236}">
                    <a16:creationId xmlns:a16="http://schemas.microsoft.com/office/drawing/2014/main" id="{31405AFD-E7D8-2A46-AB1D-3D823E08F274}"/>
                  </a:ext>
                </a:extLst>
              </p:cNvPr>
              <p:cNvSpPr/>
              <p:nvPr/>
            </p:nvSpPr>
            <p:spPr bwMode="auto">
              <a:xfrm>
                <a:off x="3368565" y="4713890"/>
                <a:ext cx="325821" cy="325821"/>
              </a:xfrm>
              <a:prstGeom prst="ellips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es-ES" sz="1800" b="0" i="0" u="none" strike="noStrike" cap="none" normalizeH="0" baseline="0">
                  <a:ln>
                    <a:noFill/>
                  </a:ln>
                  <a:solidFill>
                    <a:schemeClr val="bg1"/>
                  </a:solidFill>
                  <a:effectLst/>
                  <a:latin typeface="Arial" panose="020B0604020202020204" pitchFamily="34" charset="0"/>
                  <a:ea typeface="Microsoft YaHei" panose="020B0503020204020204" pitchFamily="34" charset="-122"/>
                </a:endParaRPr>
              </a:p>
            </p:txBody>
          </p:sp>
          <p:sp>
            <p:nvSpPr>
              <p:cNvPr id="6" name="Elipse 5">
                <a:extLst>
                  <a:ext uri="{FF2B5EF4-FFF2-40B4-BE49-F238E27FC236}">
                    <a16:creationId xmlns:a16="http://schemas.microsoft.com/office/drawing/2014/main" id="{27D485B9-B102-964F-ADC0-209F6055A112}"/>
                  </a:ext>
                </a:extLst>
              </p:cNvPr>
              <p:cNvSpPr/>
              <p:nvPr/>
            </p:nvSpPr>
            <p:spPr bwMode="auto">
              <a:xfrm>
                <a:off x="5575738" y="4177862"/>
                <a:ext cx="325821" cy="325821"/>
              </a:xfrm>
              <a:prstGeom prst="ellips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es-ES" sz="1800" b="0" i="0" u="none" strike="noStrike" cap="none" normalizeH="0" baseline="0">
                  <a:ln>
                    <a:noFill/>
                  </a:ln>
                  <a:solidFill>
                    <a:schemeClr val="bg1"/>
                  </a:solidFill>
                  <a:effectLst/>
                  <a:latin typeface="Arial" panose="020B0604020202020204" pitchFamily="34" charset="0"/>
                  <a:ea typeface="Microsoft YaHei" panose="020B0503020204020204" pitchFamily="34" charset="-122"/>
                </a:endParaRPr>
              </a:p>
            </p:txBody>
          </p:sp>
          <p:cxnSp>
            <p:nvCxnSpPr>
              <p:cNvPr id="8" name="Conector recto 7">
                <a:extLst>
                  <a:ext uri="{FF2B5EF4-FFF2-40B4-BE49-F238E27FC236}">
                    <a16:creationId xmlns:a16="http://schemas.microsoft.com/office/drawing/2014/main" id="{7900FDF1-6AC2-024E-9B8D-17FFFA30EFB8}"/>
                  </a:ext>
                </a:extLst>
              </p:cNvPr>
              <p:cNvCxnSpPr>
                <a:stCxn id="2" idx="5"/>
                <a:endCxn id="6" idx="1"/>
              </p:cNvCxnSpPr>
              <p:nvPr/>
            </p:nvCxnSpPr>
            <p:spPr bwMode="auto">
              <a:xfrm>
                <a:off x="2537830" y="2537830"/>
                <a:ext cx="3085623" cy="1687747"/>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Conector recto 9">
                <a:extLst>
                  <a:ext uri="{FF2B5EF4-FFF2-40B4-BE49-F238E27FC236}">
                    <a16:creationId xmlns:a16="http://schemas.microsoft.com/office/drawing/2014/main" id="{D7E4FAFF-8775-5541-8B59-4D985A8A22DF}"/>
                  </a:ext>
                </a:extLst>
              </p:cNvPr>
              <p:cNvCxnSpPr>
                <a:stCxn id="2" idx="4"/>
                <a:endCxn id="5" idx="0"/>
              </p:cNvCxnSpPr>
              <p:nvPr/>
            </p:nvCxnSpPr>
            <p:spPr bwMode="auto">
              <a:xfrm>
                <a:off x="2422635" y="2585545"/>
                <a:ext cx="1108841" cy="2128345"/>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Conector recto 11">
                <a:extLst>
                  <a:ext uri="{FF2B5EF4-FFF2-40B4-BE49-F238E27FC236}">
                    <a16:creationId xmlns:a16="http://schemas.microsoft.com/office/drawing/2014/main" id="{75BA7987-BEF2-174C-AC91-A3117CBFDA58}"/>
                  </a:ext>
                </a:extLst>
              </p:cNvPr>
              <p:cNvCxnSpPr>
                <a:stCxn id="5" idx="6"/>
                <a:endCxn id="6" idx="2"/>
              </p:cNvCxnSpPr>
              <p:nvPr/>
            </p:nvCxnSpPr>
            <p:spPr bwMode="auto">
              <a:xfrm flipV="1">
                <a:off x="3694386" y="4340773"/>
                <a:ext cx="1881352" cy="536028"/>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Conector recto 13">
                <a:extLst>
                  <a:ext uri="{FF2B5EF4-FFF2-40B4-BE49-F238E27FC236}">
                    <a16:creationId xmlns:a16="http://schemas.microsoft.com/office/drawing/2014/main" id="{5E72F9A0-6DDD-5C43-AF8F-C30622951FB3}"/>
                  </a:ext>
                </a:extLst>
              </p:cNvPr>
              <p:cNvCxnSpPr>
                <a:stCxn id="2" idx="6"/>
                <a:endCxn id="7" idx="1"/>
              </p:cNvCxnSpPr>
              <p:nvPr/>
            </p:nvCxnSpPr>
            <p:spPr bwMode="auto">
              <a:xfrm>
                <a:off x="2585545" y="2422635"/>
                <a:ext cx="6732294" cy="891169"/>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Conector recto 15">
                <a:extLst>
                  <a:ext uri="{FF2B5EF4-FFF2-40B4-BE49-F238E27FC236}">
                    <a16:creationId xmlns:a16="http://schemas.microsoft.com/office/drawing/2014/main" id="{6FB4D87C-199B-3F49-AD68-D16C557FC298}"/>
                  </a:ext>
                </a:extLst>
              </p:cNvPr>
              <p:cNvCxnSpPr>
                <a:stCxn id="6" idx="7"/>
                <a:endCxn id="7" idx="2"/>
              </p:cNvCxnSpPr>
              <p:nvPr/>
            </p:nvCxnSpPr>
            <p:spPr bwMode="auto">
              <a:xfrm flipV="1">
                <a:off x="5853844" y="3429000"/>
                <a:ext cx="3416280" cy="796577"/>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CuadroTexto 17">
                <a:extLst>
                  <a:ext uri="{FF2B5EF4-FFF2-40B4-BE49-F238E27FC236}">
                    <a16:creationId xmlns:a16="http://schemas.microsoft.com/office/drawing/2014/main" id="{77FFA090-6FC4-E641-8C00-106BC1139C52}"/>
                  </a:ext>
                </a:extLst>
              </p:cNvPr>
              <p:cNvSpPr txBox="1"/>
              <p:nvPr/>
            </p:nvSpPr>
            <p:spPr>
              <a:xfrm>
                <a:off x="9927708" y="3031068"/>
                <a:ext cx="1897520" cy="646331"/>
              </a:xfrm>
              <a:prstGeom prst="rect">
                <a:avLst/>
              </a:prstGeom>
              <a:noFill/>
            </p:spPr>
            <p:txBody>
              <a:bodyPr wrap="square" rtlCol="0">
                <a:spAutoFit/>
              </a:bodyPr>
              <a:lstStyle/>
              <a:p>
                <a:r>
                  <a:rPr lang="es-ES" b="1" dirty="0"/>
                  <a:t>Martorell/</a:t>
                </a:r>
              </a:p>
              <a:p>
                <a:r>
                  <a:rPr lang="es-ES" b="1" dirty="0"/>
                  <a:t>Castellbisbal</a:t>
                </a:r>
              </a:p>
            </p:txBody>
          </p:sp>
          <p:sp>
            <p:nvSpPr>
              <p:cNvPr id="20" name="CuadroTexto 19">
                <a:extLst>
                  <a:ext uri="{FF2B5EF4-FFF2-40B4-BE49-F238E27FC236}">
                    <a16:creationId xmlns:a16="http://schemas.microsoft.com/office/drawing/2014/main" id="{202C1A4F-DDF8-0242-9BAA-D01B37AAB566}"/>
                  </a:ext>
                </a:extLst>
              </p:cNvPr>
              <p:cNvSpPr txBox="1"/>
              <p:nvPr/>
            </p:nvSpPr>
            <p:spPr>
              <a:xfrm>
                <a:off x="5832823" y="4332747"/>
                <a:ext cx="1787177" cy="646331"/>
              </a:xfrm>
              <a:prstGeom prst="rect">
                <a:avLst/>
              </a:prstGeom>
              <a:noFill/>
            </p:spPr>
            <p:txBody>
              <a:bodyPr wrap="square" rtlCol="0">
                <a:spAutoFit/>
              </a:bodyPr>
              <a:lstStyle/>
              <a:p>
                <a:pPr algn="ctr"/>
                <a:r>
                  <a:rPr lang="es-ES" b="1" dirty="0" err="1"/>
                  <a:t>Sant</a:t>
                </a:r>
                <a:r>
                  <a:rPr lang="es-ES" b="1" dirty="0"/>
                  <a:t> </a:t>
                </a:r>
                <a:r>
                  <a:rPr lang="es-ES" b="1" dirty="0" err="1"/>
                  <a:t>Vicenç</a:t>
                </a:r>
                <a:endParaRPr lang="es-ES" b="1" dirty="0"/>
              </a:p>
              <a:p>
                <a:pPr algn="ctr"/>
                <a:r>
                  <a:rPr lang="es-ES" b="1" dirty="0"/>
                  <a:t>de </a:t>
                </a:r>
                <a:r>
                  <a:rPr lang="es-ES" b="1" dirty="0" err="1"/>
                  <a:t>Calders</a:t>
                </a:r>
                <a:endParaRPr lang="es-ES" b="1" dirty="0"/>
              </a:p>
            </p:txBody>
          </p:sp>
          <p:sp>
            <p:nvSpPr>
              <p:cNvPr id="21" name="CuadroTexto 20">
                <a:extLst>
                  <a:ext uri="{FF2B5EF4-FFF2-40B4-BE49-F238E27FC236}">
                    <a16:creationId xmlns:a16="http://schemas.microsoft.com/office/drawing/2014/main" id="{3B8F73D4-7D17-7340-AFA9-F6033525A3A8}"/>
                  </a:ext>
                </a:extLst>
              </p:cNvPr>
              <p:cNvSpPr txBox="1"/>
              <p:nvPr/>
            </p:nvSpPr>
            <p:spPr>
              <a:xfrm>
                <a:off x="2875491" y="5137668"/>
                <a:ext cx="1555531" cy="369332"/>
              </a:xfrm>
              <a:prstGeom prst="rect">
                <a:avLst/>
              </a:prstGeom>
              <a:noFill/>
            </p:spPr>
            <p:txBody>
              <a:bodyPr wrap="square" rtlCol="0">
                <a:spAutoFit/>
              </a:bodyPr>
              <a:lstStyle/>
              <a:p>
                <a:pPr algn="ctr"/>
                <a:r>
                  <a:rPr lang="es-ES" b="1" dirty="0"/>
                  <a:t>Tarragona</a:t>
                </a:r>
              </a:p>
            </p:txBody>
          </p:sp>
          <p:sp>
            <p:nvSpPr>
              <p:cNvPr id="22" name="CuadroTexto 21">
                <a:extLst>
                  <a:ext uri="{FF2B5EF4-FFF2-40B4-BE49-F238E27FC236}">
                    <a16:creationId xmlns:a16="http://schemas.microsoft.com/office/drawing/2014/main" id="{811CF3E5-BF5E-1D46-A7A8-BE932D3029C7}"/>
                  </a:ext>
                </a:extLst>
              </p:cNvPr>
              <p:cNvSpPr txBox="1"/>
              <p:nvPr/>
            </p:nvSpPr>
            <p:spPr>
              <a:xfrm>
                <a:off x="2550520" y="1768969"/>
                <a:ext cx="1555531" cy="369332"/>
              </a:xfrm>
              <a:prstGeom prst="rect">
                <a:avLst/>
              </a:prstGeom>
              <a:noFill/>
            </p:spPr>
            <p:txBody>
              <a:bodyPr wrap="square" rtlCol="0">
                <a:spAutoFit/>
              </a:bodyPr>
              <a:lstStyle/>
              <a:p>
                <a:r>
                  <a:rPr lang="es-ES" b="1" dirty="0"/>
                  <a:t>Lleida</a:t>
                </a:r>
              </a:p>
            </p:txBody>
          </p:sp>
          <p:cxnSp>
            <p:nvCxnSpPr>
              <p:cNvPr id="23" name="Conector recto 22">
                <a:extLst>
                  <a:ext uri="{FF2B5EF4-FFF2-40B4-BE49-F238E27FC236}">
                    <a16:creationId xmlns:a16="http://schemas.microsoft.com/office/drawing/2014/main" id="{15A13DC0-851E-524B-AC53-9D416323AF48}"/>
                  </a:ext>
                </a:extLst>
              </p:cNvPr>
              <p:cNvCxnSpPr>
                <a:stCxn id="5" idx="3"/>
              </p:cNvCxnSpPr>
              <p:nvPr/>
            </p:nvCxnSpPr>
            <p:spPr bwMode="auto">
              <a:xfrm flipH="1">
                <a:off x="2186152" y="4991996"/>
                <a:ext cx="1230128" cy="567976"/>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CuadroTexto 24">
                <a:extLst>
                  <a:ext uri="{FF2B5EF4-FFF2-40B4-BE49-F238E27FC236}">
                    <a16:creationId xmlns:a16="http://schemas.microsoft.com/office/drawing/2014/main" id="{20A61968-8FCB-AD4A-A72F-D69F7CB9CB5E}"/>
                  </a:ext>
                </a:extLst>
              </p:cNvPr>
              <p:cNvSpPr txBox="1"/>
              <p:nvPr/>
            </p:nvSpPr>
            <p:spPr>
              <a:xfrm>
                <a:off x="1002023" y="4855045"/>
                <a:ext cx="1868423" cy="338554"/>
              </a:xfrm>
              <a:prstGeom prst="rect">
                <a:avLst/>
              </a:prstGeom>
              <a:noFill/>
            </p:spPr>
            <p:txBody>
              <a:bodyPr wrap="square" rtlCol="0">
                <a:spAutoFit/>
              </a:bodyPr>
              <a:lstStyle/>
              <a:p>
                <a:pPr algn="ctr"/>
                <a:r>
                  <a:rPr lang="es-ES" sz="1600" dirty="0"/>
                  <a:t>138.010 t/</a:t>
                </a:r>
                <a:r>
                  <a:rPr lang="es-ES" sz="1600" dirty="0" err="1"/>
                  <a:t>day</a:t>
                </a:r>
                <a:endParaRPr lang="es-ES" sz="1600" dirty="0"/>
              </a:p>
            </p:txBody>
          </p:sp>
          <p:sp>
            <p:nvSpPr>
              <p:cNvPr id="26" name="CuadroTexto 25">
                <a:extLst>
                  <a:ext uri="{FF2B5EF4-FFF2-40B4-BE49-F238E27FC236}">
                    <a16:creationId xmlns:a16="http://schemas.microsoft.com/office/drawing/2014/main" id="{8FEA08BD-F767-2748-AE1C-9DB62ECC84F6}"/>
                  </a:ext>
                </a:extLst>
              </p:cNvPr>
              <p:cNvSpPr txBox="1"/>
              <p:nvPr/>
            </p:nvSpPr>
            <p:spPr>
              <a:xfrm>
                <a:off x="3113271" y="3851388"/>
                <a:ext cx="1847612" cy="338554"/>
              </a:xfrm>
              <a:prstGeom prst="rect">
                <a:avLst/>
              </a:prstGeom>
              <a:noFill/>
            </p:spPr>
            <p:txBody>
              <a:bodyPr wrap="square" rtlCol="0">
                <a:spAutoFit/>
              </a:bodyPr>
              <a:lstStyle/>
              <a:p>
                <a:pPr algn="ctr"/>
                <a:r>
                  <a:rPr lang="es-ES" sz="1600" dirty="0"/>
                  <a:t>32.960 t/</a:t>
                </a:r>
                <a:r>
                  <a:rPr lang="es-ES" sz="1600" dirty="0" err="1"/>
                  <a:t>day</a:t>
                </a:r>
                <a:endParaRPr lang="es-ES" sz="1600" dirty="0"/>
              </a:p>
            </p:txBody>
          </p:sp>
          <p:sp>
            <p:nvSpPr>
              <p:cNvPr id="28" name="CuadroTexto 27">
                <a:extLst>
                  <a:ext uri="{FF2B5EF4-FFF2-40B4-BE49-F238E27FC236}">
                    <a16:creationId xmlns:a16="http://schemas.microsoft.com/office/drawing/2014/main" id="{30F772B2-2A1F-A24E-90DD-B9BAE3EA3FDE}"/>
                  </a:ext>
                </a:extLst>
              </p:cNvPr>
              <p:cNvSpPr txBox="1"/>
              <p:nvPr/>
            </p:nvSpPr>
            <p:spPr>
              <a:xfrm>
                <a:off x="4020207" y="4712790"/>
                <a:ext cx="1881352" cy="523220"/>
              </a:xfrm>
              <a:prstGeom prst="rect">
                <a:avLst/>
              </a:prstGeom>
              <a:noFill/>
            </p:spPr>
            <p:txBody>
              <a:bodyPr wrap="square" rtlCol="0">
                <a:spAutoFit/>
              </a:bodyPr>
              <a:lstStyle/>
              <a:p>
                <a:pPr algn="ctr"/>
                <a:r>
                  <a:rPr lang="es-ES" sz="1600" dirty="0"/>
                  <a:t>166.208 t/</a:t>
                </a:r>
                <a:r>
                  <a:rPr lang="es-ES" sz="1600" dirty="0" err="1"/>
                  <a:t>day</a:t>
                </a:r>
                <a:endParaRPr lang="es-ES" sz="1600" dirty="0"/>
              </a:p>
              <a:p>
                <a:pPr algn="ctr"/>
                <a:endParaRPr lang="es-ES" sz="1100" dirty="0">
                  <a:solidFill>
                    <a:srgbClr val="FF0000"/>
                  </a:solidFill>
                </a:endParaRPr>
              </a:p>
            </p:txBody>
          </p:sp>
          <p:sp>
            <p:nvSpPr>
              <p:cNvPr id="29" name="CuadroTexto 28">
                <a:extLst>
                  <a:ext uri="{FF2B5EF4-FFF2-40B4-BE49-F238E27FC236}">
                    <a16:creationId xmlns:a16="http://schemas.microsoft.com/office/drawing/2014/main" id="{BDAEDAC0-1607-814C-A299-D334EBE6B80A}"/>
                  </a:ext>
                </a:extLst>
              </p:cNvPr>
              <p:cNvSpPr txBox="1"/>
              <p:nvPr/>
            </p:nvSpPr>
            <p:spPr>
              <a:xfrm>
                <a:off x="5050220" y="2372684"/>
                <a:ext cx="1928649" cy="338554"/>
              </a:xfrm>
              <a:prstGeom prst="rect">
                <a:avLst/>
              </a:prstGeom>
              <a:noFill/>
            </p:spPr>
            <p:txBody>
              <a:bodyPr wrap="square" rtlCol="0">
                <a:spAutoFit/>
              </a:bodyPr>
              <a:lstStyle/>
              <a:p>
                <a:pPr algn="ctr"/>
                <a:r>
                  <a:rPr lang="es-ES" sz="1600" dirty="0"/>
                  <a:t>139.194 t/</a:t>
                </a:r>
                <a:r>
                  <a:rPr lang="es-ES" sz="1600" dirty="0" err="1"/>
                  <a:t>day</a:t>
                </a:r>
                <a:endParaRPr lang="es-ES" sz="1600" dirty="0"/>
              </a:p>
            </p:txBody>
          </p:sp>
          <p:sp>
            <p:nvSpPr>
              <p:cNvPr id="30" name="CuadroTexto 29">
                <a:extLst>
                  <a:ext uri="{FF2B5EF4-FFF2-40B4-BE49-F238E27FC236}">
                    <a16:creationId xmlns:a16="http://schemas.microsoft.com/office/drawing/2014/main" id="{E84B0B86-5DD6-5347-83A3-3CAB50C8CC80}"/>
                  </a:ext>
                </a:extLst>
              </p:cNvPr>
              <p:cNvSpPr txBox="1"/>
              <p:nvPr/>
            </p:nvSpPr>
            <p:spPr>
              <a:xfrm>
                <a:off x="4149377" y="3165794"/>
                <a:ext cx="1799897" cy="338554"/>
              </a:xfrm>
              <a:prstGeom prst="rect">
                <a:avLst/>
              </a:prstGeom>
              <a:noFill/>
            </p:spPr>
            <p:txBody>
              <a:bodyPr wrap="square" rtlCol="0">
                <a:spAutoFit/>
              </a:bodyPr>
              <a:lstStyle/>
              <a:p>
                <a:pPr algn="ctr"/>
                <a:r>
                  <a:rPr lang="es-ES" sz="1600" dirty="0"/>
                  <a:t>24.552 t/</a:t>
                </a:r>
                <a:r>
                  <a:rPr lang="es-ES" sz="1600" dirty="0" err="1"/>
                  <a:t>day</a:t>
                </a:r>
                <a:endParaRPr lang="es-ES" sz="1600" dirty="0"/>
              </a:p>
            </p:txBody>
          </p:sp>
          <p:sp>
            <p:nvSpPr>
              <p:cNvPr id="31" name="CuadroTexto 30">
                <a:extLst>
                  <a:ext uri="{FF2B5EF4-FFF2-40B4-BE49-F238E27FC236}">
                    <a16:creationId xmlns:a16="http://schemas.microsoft.com/office/drawing/2014/main" id="{787C6555-38A8-634E-9D0D-77606CE8C88F}"/>
                  </a:ext>
                </a:extLst>
              </p:cNvPr>
              <p:cNvSpPr txBox="1"/>
              <p:nvPr/>
            </p:nvSpPr>
            <p:spPr>
              <a:xfrm>
                <a:off x="7168055" y="3963592"/>
                <a:ext cx="1933216" cy="523220"/>
              </a:xfrm>
              <a:prstGeom prst="rect">
                <a:avLst/>
              </a:prstGeom>
              <a:noFill/>
            </p:spPr>
            <p:txBody>
              <a:bodyPr wrap="square" rtlCol="0">
                <a:spAutoFit/>
              </a:bodyPr>
              <a:lstStyle/>
              <a:p>
                <a:pPr algn="ctr"/>
                <a:r>
                  <a:rPr lang="es-ES" sz="1600" dirty="0"/>
                  <a:t>190.760 t/</a:t>
                </a:r>
                <a:r>
                  <a:rPr lang="es-ES" sz="1600" dirty="0" err="1"/>
                  <a:t>day</a:t>
                </a:r>
                <a:endParaRPr lang="es-ES" sz="1600" dirty="0"/>
              </a:p>
              <a:p>
                <a:pPr algn="ctr"/>
                <a:endParaRPr lang="es-ES" sz="1100" dirty="0">
                  <a:solidFill>
                    <a:srgbClr val="FF0000"/>
                  </a:solidFill>
                </a:endParaRPr>
              </a:p>
            </p:txBody>
          </p:sp>
          <p:sp>
            <p:nvSpPr>
              <p:cNvPr id="7" name="Elipse 6">
                <a:extLst>
                  <a:ext uri="{FF2B5EF4-FFF2-40B4-BE49-F238E27FC236}">
                    <a16:creationId xmlns:a16="http://schemas.microsoft.com/office/drawing/2014/main" id="{BB880AE6-0B9F-554D-A0DA-4AE1DDD170AE}"/>
                  </a:ext>
                </a:extLst>
              </p:cNvPr>
              <p:cNvSpPr/>
              <p:nvPr/>
            </p:nvSpPr>
            <p:spPr bwMode="auto">
              <a:xfrm>
                <a:off x="9270124" y="3266089"/>
                <a:ext cx="325821" cy="325821"/>
              </a:xfrm>
              <a:prstGeom prst="ellips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es-ES" sz="1800" b="0" i="0" u="none" strike="noStrike" cap="none" normalizeH="0" baseline="0">
                  <a:ln>
                    <a:noFill/>
                  </a:ln>
                  <a:solidFill>
                    <a:schemeClr val="bg1"/>
                  </a:solidFill>
                  <a:effectLst/>
                  <a:latin typeface="Arial" panose="020B0604020202020204" pitchFamily="34" charset="0"/>
                  <a:ea typeface="Microsoft YaHei" panose="020B0503020204020204" pitchFamily="34" charset="-122"/>
                </a:endParaRPr>
              </a:p>
            </p:txBody>
          </p:sp>
        </p:grpSp>
        <p:cxnSp>
          <p:nvCxnSpPr>
            <p:cNvPr id="27" name="Conector recto 26">
              <a:extLst>
                <a:ext uri="{FF2B5EF4-FFF2-40B4-BE49-F238E27FC236}">
                  <a16:creationId xmlns:a16="http://schemas.microsoft.com/office/drawing/2014/main" id="{4C7A16ED-96DC-9097-9C8C-AEE58DF20B13}"/>
                </a:ext>
              </a:extLst>
            </p:cNvPr>
            <p:cNvCxnSpPr>
              <a:endCxn id="2" idx="2"/>
            </p:cNvCxnSpPr>
            <p:nvPr/>
          </p:nvCxnSpPr>
          <p:spPr bwMode="auto">
            <a:xfrm>
              <a:off x="1176609" y="1977101"/>
              <a:ext cx="1083115" cy="445534"/>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Conector recto 31">
              <a:extLst>
                <a:ext uri="{FF2B5EF4-FFF2-40B4-BE49-F238E27FC236}">
                  <a16:creationId xmlns:a16="http://schemas.microsoft.com/office/drawing/2014/main" id="{DCDDCDF5-98A7-D64E-30E7-7FF39E9D56EE}"/>
                </a:ext>
              </a:extLst>
            </p:cNvPr>
            <p:cNvCxnSpPr>
              <a:endCxn id="2" idx="0"/>
            </p:cNvCxnSpPr>
            <p:nvPr/>
          </p:nvCxnSpPr>
          <p:spPr bwMode="auto">
            <a:xfrm>
              <a:off x="2422634" y="1585686"/>
              <a:ext cx="1" cy="674038"/>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CuadroTexto 32">
              <a:extLst>
                <a:ext uri="{FF2B5EF4-FFF2-40B4-BE49-F238E27FC236}">
                  <a16:creationId xmlns:a16="http://schemas.microsoft.com/office/drawing/2014/main" id="{FE37AAB2-ABD3-77C5-EFCE-D37EAD9113C6}"/>
                </a:ext>
              </a:extLst>
            </p:cNvPr>
            <p:cNvSpPr txBox="1"/>
            <p:nvPr/>
          </p:nvSpPr>
          <p:spPr>
            <a:xfrm>
              <a:off x="554211" y="1615081"/>
              <a:ext cx="1868423" cy="338554"/>
            </a:xfrm>
            <a:prstGeom prst="rect">
              <a:avLst/>
            </a:prstGeom>
            <a:noFill/>
          </p:spPr>
          <p:txBody>
            <a:bodyPr wrap="square" rtlCol="0">
              <a:spAutoFit/>
            </a:bodyPr>
            <a:lstStyle/>
            <a:p>
              <a:pPr algn="ctr"/>
              <a:r>
                <a:rPr lang="es-ES" sz="1600" dirty="0"/>
                <a:t>129.653 t/</a:t>
              </a:r>
              <a:r>
                <a:rPr lang="es-ES" sz="1600" dirty="0" err="1"/>
                <a:t>day</a:t>
              </a:r>
              <a:endParaRPr lang="es-ES" sz="1600" dirty="0"/>
            </a:p>
          </p:txBody>
        </p:sp>
        <p:cxnSp>
          <p:nvCxnSpPr>
            <p:cNvPr id="34" name="Conector recto 33">
              <a:extLst>
                <a:ext uri="{FF2B5EF4-FFF2-40B4-BE49-F238E27FC236}">
                  <a16:creationId xmlns:a16="http://schemas.microsoft.com/office/drawing/2014/main" id="{9B13D8BE-20A7-4E54-BBC0-B436716EBF25}"/>
                </a:ext>
              </a:extLst>
            </p:cNvPr>
            <p:cNvCxnSpPr>
              <a:endCxn id="2" idx="6"/>
            </p:cNvCxnSpPr>
            <p:nvPr/>
          </p:nvCxnSpPr>
          <p:spPr bwMode="auto">
            <a:xfrm flipH="1">
              <a:off x="2585545" y="1981618"/>
              <a:ext cx="4293720" cy="441017"/>
            </a:xfrm>
            <a:prstGeom prst="line">
              <a:avLst/>
            </a:prstGeom>
            <a:solidFill>
              <a:srgbClr val="00B8FF"/>
            </a:solidFill>
            <a:ln w="9525" cap="flat" cmpd="sng" algn="ctr">
              <a:gradFill flip="none" rotWithShape="1">
                <a:gsLst>
                  <a:gs pos="0">
                    <a:schemeClr val="accent4">
                      <a:lumMod val="5000"/>
                      <a:lumOff val="95000"/>
                    </a:schemeClr>
                  </a:gs>
                  <a:gs pos="74000">
                    <a:schemeClr val="tx1">
                      <a:lumMod val="65000"/>
                      <a:lumOff val="35000"/>
                    </a:schemeClr>
                  </a:gs>
                  <a:gs pos="83000">
                    <a:schemeClr val="tx1">
                      <a:lumMod val="85000"/>
                      <a:lumOff val="15000"/>
                    </a:schemeClr>
                  </a:gs>
                  <a:gs pos="100000">
                    <a:schemeClr val="tx1"/>
                  </a:gs>
                </a:gsLst>
                <a:lin ang="0" scaled="1"/>
                <a:tileRect/>
              </a:gra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CuadroTexto 36">
              <a:extLst>
                <a:ext uri="{FF2B5EF4-FFF2-40B4-BE49-F238E27FC236}">
                  <a16:creationId xmlns:a16="http://schemas.microsoft.com/office/drawing/2014/main" id="{1E10151C-34DC-90B4-FACF-C28FAB76752A}"/>
                </a:ext>
              </a:extLst>
            </p:cNvPr>
            <p:cNvSpPr txBox="1"/>
            <p:nvPr/>
          </p:nvSpPr>
          <p:spPr>
            <a:xfrm>
              <a:off x="4026444" y="1684751"/>
              <a:ext cx="1928649" cy="369332"/>
            </a:xfrm>
            <a:prstGeom prst="rect">
              <a:avLst/>
            </a:prstGeom>
            <a:noFill/>
          </p:spPr>
          <p:txBody>
            <a:bodyPr wrap="square" rtlCol="0">
              <a:spAutoFit/>
            </a:bodyPr>
            <a:lstStyle/>
            <a:p>
              <a:pPr algn="ctr"/>
              <a:r>
                <a:rPr lang="es-ES" dirty="0"/>
                <a:t>~</a:t>
              </a:r>
              <a:r>
                <a:rPr lang="es-ES" sz="1600" dirty="0"/>
                <a:t>35.000 t/</a:t>
              </a:r>
              <a:r>
                <a:rPr lang="es-ES" sz="1600" dirty="0" err="1"/>
                <a:t>day</a:t>
              </a:r>
              <a:endParaRPr lang="es-ES" sz="1600" dirty="0"/>
            </a:p>
          </p:txBody>
        </p:sp>
        <p:cxnSp>
          <p:nvCxnSpPr>
            <p:cNvPr id="38" name="Conector recto 37">
              <a:extLst>
                <a:ext uri="{FF2B5EF4-FFF2-40B4-BE49-F238E27FC236}">
                  <a16:creationId xmlns:a16="http://schemas.microsoft.com/office/drawing/2014/main" id="{15B89A2E-7EE1-589D-7053-12C9C17489D1}"/>
                </a:ext>
              </a:extLst>
            </p:cNvPr>
            <p:cNvCxnSpPr>
              <a:endCxn id="7" idx="7"/>
            </p:cNvCxnSpPr>
            <p:nvPr/>
          </p:nvCxnSpPr>
          <p:spPr bwMode="auto">
            <a:xfrm flipH="1">
              <a:off x="9548230" y="2422634"/>
              <a:ext cx="1849872" cy="891170"/>
            </a:xfrm>
            <a:prstGeom prst="line">
              <a:avLst/>
            </a:prstGeom>
            <a:solidFill>
              <a:srgbClr val="00B8FF"/>
            </a:solidFill>
            <a:ln w="9525" cap="flat" cmpd="sng" algn="ctr">
              <a:gradFill flip="none" rotWithShape="1">
                <a:gsLst>
                  <a:gs pos="0">
                    <a:schemeClr val="accent4">
                      <a:lumMod val="5000"/>
                      <a:lumOff val="95000"/>
                    </a:schemeClr>
                  </a:gs>
                  <a:gs pos="74000">
                    <a:schemeClr val="tx1">
                      <a:lumMod val="65000"/>
                      <a:lumOff val="35000"/>
                    </a:schemeClr>
                  </a:gs>
                  <a:gs pos="83000">
                    <a:schemeClr val="tx1">
                      <a:lumMod val="85000"/>
                      <a:lumOff val="15000"/>
                    </a:schemeClr>
                  </a:gs>
                  <a:gs pos="100000">
                    <a:schemeClr val="tx1"/>
                  </a:gs>
                </a:gsLst>
                <a:lin ang="0" scaled="1"/>
                <a:tileRect/>
              </a:gra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 name="CuadroTexto 41">
              <a:extLst>
                <a:ext uri="{FF2B5EF4-FFF2-40B4-BE49-F238E27FC236}">
                  <a16:creationId xmlns:a16="http://schemas.microsoft.com/office/drawing/2014/main" id="{E52DA939-68C5-EAC8-41F0-76D15B92DD29}"/>
                </a:ext>
              </a:extLst>
            </p:cNvPr>
            <p:cNvSpPr txBox="1"/>
            <p:nvPr/>
          </p:nvSpPr>
          <p:spPr>
            <a:xfrm>
              <a:off x="8868837" y="2369059"/>
              <a:ext cx="1928649" cy="338554"/>
            </a:xfrm>
            <a:prstGeom prst="rect">
              <a:avLst/>
            </a:prstGeom>
            <a:noFill/>
          </p:spPr>
          <p:txBody>
            <a:bodyPr wrap="square" rtlCol="0">
              <a:spAutoFit/>
            </a:bodyPr>
            <a:lstStyle/>
            <a:p>
              <a:pPr algn="ctr"/>
              <a:r>
                <a:rPr lang="es-ES" sz="1600" dirty="0"/>
                <a:t>223.096 t/</a:t>
              </a:r>
              <a:r>
                <a:rPr lang="es-ES" sz="1600" dirty="0" err="1"/>
                <a:t>day</a:t>
              </a:r>
              <a:endParaRPr lang="es-ES" sz="1600" dirty="0"/>
            </a:p>
          </p:txBody>
        </p:sp>
        <p:sp>
          <p:nvSpPr>
            <p:cNvPr id="48" name="CuadroTexto 47">
              <a:extLst>
                <a:ext uri="{FF2B5EF4-FFF2-40B4-BE49-F238E27FC236}">
                  <a16:creationId xmlns:a16="http://schemas.microsoft.com/office/drawing/2014/main" id="{65B9B2DC-58F7-76B5-5386-64FD0E03B625}"/>
                </a:ext>
              </a:extLst>
            </p:cNvPr>
            <p:cNvSpPr txBox="1"/>
            <p:nvPr/>
          </p:nvSpPr>
          <p:spPr>
            <a:xfrm>
              <a:off x="10085120" y="4052819"/>
              <a:ext cx="2758966" cy="369332"/>
            </a:xfrm>
            <a:prstGeom prst="rect">
              <a:avLst/>
            </a:prstGeom>
            <a:noFill/>
          </p:spPr>
          <p:txBody>
            <a:bodyPr wrap="square" rtlCol="0">
              <a:spAutoFit/>
            </a:bodyPr>
            <a:lstStyle/>
            <a:p>
              <a:r>
                <a:rPr lang="es-ES" b="1" dirty="0"/>
                <a:t>Barcelona</a:t>
              </a:r>
            </a:p>
          </p:txBody>
        </p:sp>
        <p:sp>
          <p:nvSpPr>
            <p:cNvPr id="49" name="CuadroTexto 48">
              <a:extLst>
                <a:ext uri="{FF2B5EF4-FFF2-40B4-BE49-F238E27FC236}">
                  <a16:creationId xmlns:a16="http://schemas.microsoft.com/office/drawing/2014/main" id="{AE12FA26-F5F6-1171-CEA9-D0A0E4B69B15}"/>
                </a:ext>
              </a:extLst>
            </p:cNvPr>
            <p:cNvSpPr txBox="1"/>
            <p:nvPr/>
          </p:nvSpPr>
          <p:spPr>
            <a:xfrm>
              <a:off x="9582928" y="3681952"/>
              <a:ext cx="1928649" cy="338554"/>
            </a:xfrm>
            <a:prstGeom prst="rect">
              <a:avLst/>
            </a:prstGeom>
            <a:noFill/>
          </p:spPr>
          <p:txBody>
            <a:bodyPr wrap="square" rtlCol="0">
              <a:spAutoFit/>
            </a:bodyPr>
            <a:lstStyle/>
            <a:p>
              <a:pPr algn="ctr"/>
              <a:r>
                <a:rPr lang="es-ES" sz="1600" dirty="0"/>
                <a:t>397.091 t/</a:t>
              </a:r>
              <a:r>
                <a:rPr lang="es-ES" sz="1600" dirty="0" err="1"/>
                <a:t>day</a:t>
              </a:r>
              <a:endParaRPr lang="es-ES" sz="1600" dirty="0"/>
            </a:p>
          </p:txBody>
        </p:sp>
        <p:sp>
          <p:nvSpPr>
            <p:cNvPr id="43" name="Elipse 42">
              <a:extLst>
                <a:ext uri="{FF2B5EF4-FFF2-40B4-BE49-F238E27FC236}">
                  <a16:creationId xmlns:a16="http://schemas.microsoft.com/office/drawing/2014/main" id="{5B0895AF-4524-6906-9533-36BEBAD69412}"/>
                </a:ext>
              </a:extLst>
            </p:cNvPr>
            <p:cNvSpPr/>
            <p:nvPr/>
          </p:nvSpPr>
          <p:spPr bwMode="auto">
            <a:xfrm>
              <a:off x="9722241" y="4062291"/>
              <a:ext cx="325821" cy="325821"/>
            </a:xfrm>
            <a:prstGeom prst="ellips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es-ES" sz="1800" b="0" i="0" u="none" strike="noStrike" cap="none" normalizeH="0" baseline="0">
                <a:ln>
                  <a:noFill/>
                </a:ln>
                <a:solidFill>
                  <a:schemeClr val="bg1"/>
                </a:solidFill>
                <a:effectLst/>
                <a:latin typeface="Arial" panose="020B0604020202020204" pitchFamily="34" charset="0"/>
                <a:ea typeface="Microsoft YaHei" panose="020B0503020204020204" pitchFamily="34" charset="-122"/>
              </a:endParaRPr>
            </a:p>
          </p:txBody>
        </p:sp>
      </p:grpSp>
      <p:sp>
        <p:nvSpPr>
          <p:cNvPr id="11" name="CuadroTexto 10">
            <a:extLst>
              <a:ext uri="{FF2B5EF4-FFF2-40B4-BE49-F238E27FC236}">
                <a16:creationId xmlns:a16="http://schemas.microsoft.com/office/drawing/2014/main" id="{CA802046-AA52-8D21-A1FA-2E7BC7FA178D}"/>
              </a:ext>
            </a:extLst>
          </p:cNvPr>
          <p:cNvSpPr txBox="1"/>
          <p:nvPr/>
        </p:nvSpPr>
        <p:spPr>
          <a:xfrm>
            <a:off x="7788167" y="1145628"/>
            <a:ext cx="4213014" cy="461665"/>
          </a:xfrm>
          <a:prstGeom prst="rect">
            <a:avLst/>
          </a:prstGeom>
          <a:noFill/>
          <a:ln>
            <a:solidFill>
              <a:srgbClr val="FF0000"/>
            </a:solidFill>
          </a:ln>
        </p:spPr>
        <p:txBody>
          <a:bodyPr wrap="square" rtlCol="0">
            <a:spAutoFit/>
          </a:bodyPr>
          <a:lstStyle/>
          <a:p>
            <a:pPr algn="ctr"/>
            <a:r>
              <a:rPr lang="en-GB" sz="1200" dirty="0"/>
              <a:t>12 bottlenecks </a:t>
            </a:r>
            <a:r>
              <a:rPr lang="en-GB" sz="1200" dirty="0" smtClean="0"/>
              <a:t>identified </a:t>
            </a:r>
            <a:r>
              <a:rPr lang="en-GB" sz="1200" dirty="0"/>
              <a:t>by 2030 in the whole Mediterranean Axis, 7 of them located in this zone</a:t>
            </a:r>
          </a:p>
        </p:txBody>
      </p:sp>
    </p:spTree>
    <p:extLst>
      <p:ext uri="{BB962C8B-B14F-4D97-AF65-F5344CB8AC3E}">
        <p14:creationId xmlns:p14="http://schemas.microsoft.com/office/powerpoint/2010/main" val="84697434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ChangeArrowheads="1"/>
          </p:cNvSpPr>
          <p:nvPr/>
        </p:nvSpPr>
        <p:spPr bwMode="auto">
          <a:xfrm>
            <a:off x="867719" y="973111"/>
            <a:ext cx="11010772" cy="5403660"/>
          </a:xfrm>
          <a:prstGeom prst="rect">
            <a:avLst/>
          </a:prstGeom>
          <a:noFill/>
          <a:ln>
            <a:noFill/>
          </a:ln>
          <a:effectLst/>
        </p:spPr>
        <p:txBody>
          <a:bodyPr wrap="square" lIns="90000" tIns="46800" rIns="90000" bIns="46800">
            <a:spAutoFit/>
          </a:bodyPr>
          <a:lstStyle>
            <a:lvl1pPr marL="284163" indent="-284163">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panose="020B0604020202020204" pitchFamily="34" charset="0"/>
                <a:ea typeface="Microsoft YaHei" panose="020B0503020204020204" pitchFamily="34" charset="-122"/>
              </a:defRPr>
            </a:lvl1pPr>
            <a:lvl2pPr marL="741363" indent="-284163">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panose="020B0604020202020204" pitchFamily="34" charset="0"/>
                <a:ea typeface="Microsoft YaHei" panose="020B0503020204020204" pitchFamily="34" charset="-122"/>
              </a:defRPr>
            </a:lvl2pPr>
            <a:lvl3pPr>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panose="020B0604020202020204" pitchFamily="34" charset="0"/>
                <a:ea typeface="Microsoft YaHei" panose="020B0503020204020204" pitchFamily="34" charset="-122"/>
              </a:defRPr>
            </a:lvl3pPr>
            <a:lvl4pPr>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panose="020B0604020202020204" pitchFamily="34" charset="0"/>
                <a:ea typeface="Microsoft YaHei" panose="020B0503020204020204" pitchFamily="34" charset="-122"/>
              </a:defRPr>
            </a:lvl4pPr>
            <a:lvl5pPr>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panose="020B0604020202020204" pitchFamily="34" charset="0"/>
                <a:ea typeface="Microsoft YaHei" panose="020B0503020204020204" pitchFamily="34" charset="-122"/>
              </a:defRPr>
            </a:lvl9pPr>
          </a:lstStyle>
          <a:p>
            <a:pPr marL="342900" lvl="0" indent="-342900" defTabSz="449263" fontAlgn="base">
              <a:buClr>
                <a:srgbClr val="002060"/>
              </a:buClr>
              <a:buSzPct val="100000"/>
              <a:buFont typeface="Wingdings" panose="05000000000000000000" pitchFamily="2" charset="2"/>
              <a:buChar char="v"/>
              <a:defRPr/>
            </a:pPr>
            <a:r>
              <a:rPr lang="ca-ES" altLang="ca-ES" sz="2300" dirty="0">
                <a:solidFill>
                  <a:srgbClr val="002060"/>
                </a:solidFill>
                <a:latin typeface="Calibri" panose="020F0502020204030204" pitchFamily="34" charset="0"/>
                <a:cs typeface="Calibri" panose="020F0502020204030204" pitchFamily="34" charset="0"/>
              </a:rPr>
              <a:t>Resoldre la problemàtica del Triangle “Barcelona – Lleida – Tarragona”. Conversió de Lleida i rodalies en un gran pol logístic de l’Eix de l’Ebre</a:t>
            </a:r>
          </a:p>
          <a:p>
            <a:pPr marL="342900" lvl="0" indent="-342900" defTabSz="449263" fontAlgn="base">
              <a:buClr>
                <a:srgbClr val="002060"/>
              </a:buClr>
              <a:buSzPct val="100000"/>
              <a:buFont typeface="Wingdings" panose="05000000000000000000" pitchFamily="2" charset="2"/>
              <a:buChar char="v"/>
              <a:defRPr/>
            </a:pPr>
            <a:endParaRPr lang="ca-ES" altLang="ca-ES" sz="2300" dirty="0">
              <a:solidFill>
                <a:srgbClr val="002060"/>
              </a:solidFill>
              <a:latin typeface="Calibri" panose="020F0502020204030204" pitchFamily="34" charset="0"/>
              <a:cs typeface="Calibri" panose="020F0502020204030204" pitchFamily="34" charset="0"/>
            </a:endParaRPr>
          </a:p>
          <a:p>
            <a:pPr marL="342900" lvl="0" indent="-342900" defTabSz="449263" fontAlgn="base">
              <a:buClr>
                <a:srgbClr val="002060"/>
              </a:buClr>
              <a:buSzPct val="100000"/>
              <a:buFont typeface="Wingdings" panose="05000000000000000000" pitchFamily="2" charset="2"/>
              <a:buChar char="v"/>
              <a:defRPr/>
            </a:pPr>
            <a:r>
              <a:rPr lang="ca-ES" altLang="ca-ES" sz="2300" u="sng" dirty="0">
                <a:solidFill>
                  <a:srgbClr val="002060"/>
                </a:solidFill>
                <a:latin typeface="Calibri" panose="020F0502020204030204" pitchFamily="34" charset="0"/>
                <a:cs typeface="Calibri" panose="020F0502020204030204" pitchFamily="34" charset="0"/>
              </a:rPr>
              <a:t>Noves línies</a:t>
            </a:r>
          </a:p>
          <a:p>
            <a:pPr marL="742950" lvl="1" indent="-285750" defTabSz="449263" fontAlgn="base">
              <a:buClr>
                <a:srgbClr val="002060"/>
              </a:buClr>
              <a:buSzPct val="100000"/>
              <a:buFont typeface="Courier New" panose="02070309020205020404" pitchFamily="49" charset="0"/>
              <a:buChar char="o"/>
              <a:defRPr/>
            </a:pPr>
            <a:r>
              <a:rPr lang="ca-ES" altLang="ca-ES" sz="2300" dirty="0">
                <a:solidFill>
                  <a:srgbClr val="002060"/>
                </a:solidFill>
                <a:latin typeface="Calibri" panose="020F0502020204030204" pitchFamily="34" charset="0"/>
                <a:cs typeface="Calibri" panose="020F0502020204030204" pitchFamily="34" charset="0"/>
              </a:rPr>
              <a:t>Sant Celoni </a:t>
            </a:r>
            <a:r>
              <a:rPr lang="ca-ES" altLang="ca-ES" sz="2300" dirty="0" smtClean="0">
                <a:solidFill>
                  <a:srgbClr val="002060"/>
                </a:solidFill>
                <a:latin typeface="Calibri" panose="020F0502020204030204" pitchFamily="34" charset="0"/>
                <a:cs typeface="Calibri" panose="020F0502020204030204" pitchFamily="34" charset="0"/>
              </a:rPr>
              <a:t>– Mollet (</a:t>
            </a:r>
            <a:r>
              <a:rPr lang="ca-ES" altLang="ca-ES" sz="2300" i="1" dirty="0" smtClean="0">
                <a:solidFill>
                  <a:srgbClr val="002060"/>
                </a:solidFill>
                <a:latin typeface="Calibri" panose="020F0502020204030204" pitchFamily="34" charset="0"/>
                <a:cs typeface="Calibri" panose="020F0502020204030204" pitchFamily="34" charset="0"/>
              </a:rPr>
              <a:t>per segregar mercaderies i rodalies</a:t>
            </a:r>
            <a:r>
              <a:rPr lang="ca-ES" altLang="ca-ES" sz="2300" dirty="0" smtClean="0">
                <a:solidFill>
                  <a:srgbClr val="002060"/>
                </a:solidFill>
                <a:latin typeface="Calibri" panose="020F0502020204030204" pitchFamily="34" charset="0"/>
                <a:cs typeface="Calibri" panose="020F0502020204030204" pitchFamily="34" charset="0"/>
              </a:rPr>
              <a:t>)</a:t>
            </a:r>
            <a:endParaRPr lang="ca-ES" altLang="ca-ES" sz="2300" dirty="0">
              <a:solidFill>
                <a:srgbClr val="002060"/>
              </a:solidFill>
              <a:latin typeface="Calibri" panose="020F0502020204030204" pitchFamily="34" charset="0"/>
              <a:cs typeface="Calibri" panose="020F0502020204030204" pitchFamily="34" charset="0"/>
            </a:endParaRPr>
          </a:p>
          <a:p>
            <a:pPr marL="742950" lvl="1" indent="-285750" algn="just" defTabSz="449263" fontAlgn="base">
              <a:buClr>
                <a:srgbClr val="002060"/>
              </a:buClr>
              <a:buSzPct val="100000"/>
              <a:buFont typeface="Courier New" panose="02070309020205020404" pitchFamily="49" charset="0"/>
              <a:buChar char="o"/>
              <a:defRPr/>
            </a:pPr>
            <a:r>
              <a:rPr lang="ca-ES" altLang="ca-ES" sz="2300" dirty="0">
                <a:solidFill>
                  <a:srgbClr val="002060"/>
                </a:solidFill>
                <a:latin typeface="Calibri" panose="020F0502020204030204" pitchFamily="34" charset="0"/>
                <a:cs typeface="Calibri" panose="020F0502020204030204" pitchFamily="34" charset="0"/>
              </a:rPr>
              <a:t>Castellbisbal – Martorell – Vilafranca – St. Vicenç – Constantí – </a:t>
            </a:r>
            <a:r>
              <a:rPr lang="ca-ES" altLang="ca-ES" sz="2300" dirty="0" smtClean="0">
                <a:solidFill>
                  <a:srgbClr val="002060"/>
                </a:solidFill>
                <a:latin typeface="Calibri" panose="020F0502020204030204" pitchFamily="34" charset="0"/>
                <a:cs typeface="Calibri" panose="020F0502020204030204" pitchFamily="34" charset="0"/>
              </a:rPr>
              <a:t>Reus</a:t>
            </a:r>
          </a:p>
          <a:p>
            <a:pPr marL="1430337" lvl="3" indent="-342900" algn="just" defTabSz="449263" fontAlgn="base">
              <a:buClr>
                <a:srgbClr val="002060"/>
              </a:buClr>
              <a:buSzPct val="100000"/>
              <a:buFont typeface="Arial" panose="020B0604020202020204" pitchFamily="34" charset="0"/>
              <a:buChar char="•"/>
              <a:defRPr/>
            </a:pPr>
            <a:r>
              <a:rPr lang="ca-ES" altLang="ca-ES" sz="2300" dirty="0" err="1">
                <a:solidFill>
                  <a:srgbClr val="002060"/>
                </a:solidFill>
                <a:latin typeface="Calibri" panose="020F0502020204030204" pitchFamily="34" charset="0"/>
                <a:cs typeface="Calibri" panose="020F0502020204030204" pitchFamily="34" charset="0"/>
              </a:rPr>
              <a:t>by-pass</a:t>
            </a:r>
            <a:r>
              <a:rPr lang="ca-ES" altLang="ca-ES" sz="2300" dirty="0">
                <a:solidFill>
                  <a:srgbClr val="002060"/>
                </a:solidFill>
                <a:latin typeface="Calibri" panose="020F0502020204030204" pitchFamily="34" charset="0"/>
                <a:cs typeface="Calibri" panose="020F0502020204030204" pitchFamily="34" charset="0"/>
              </a:rPr>
              <a:t> Castellbisbal – </a:t>
            </a:r>
            <a:r>
              <a:rPr lang="ca-ES" altLang="ca-ES" sz="2300" dirty="0" smtClean="0">
                <a:solidFill>
                  <a:srgbClr val="002060"/>
                </a:solidFill>
                <a:latin typeface="Calibri" panose="020F0502020204030204" pitchFamily="34" charset="0"/>
                <a:cs typeface="Calibri" panose="020F0502020204030204" pitchFamily="34" charset="0"/>
              </a:rPr>
              <a:t>Martorell (SEAT)</a:t>
            </a:r>
            <a:r>
              <a:rPr lang="ca-ES" altLang="ca-ES" sz="2300" i="1" dirty="0" smtClean="0">
                <a:solidFill>
                  <a:srgbClr val="002060"/>
                </a:solidFill>
                <a:latin typeface="Calibri" panose="020F0502020204030204" pitchFamily="34" charset="0"/>
                <a:cs typeface="Calibri" panose="020F0502020204030204" pitchFamily="34" charset="0"/>
              </a:rPr>
              <a:t> </a:t>
            </a:r>
            <a:r>
              <a:rPr lang="ca-ES" altLang="ca-ES" sz="2300" i="1" dirty="0">
                <a:solidFill>
                  <a:srgbClr val="002060"/>
                </a:solidFill>
                <a:latin typeface="Calibri" panose="020F0502020204030204" pitchFamily="34" charset="0"/>
                <a:cs typeface="Calibri" panose="020F0502020204030204" pitchFamily="34" charset="0"/>
              </a:rPr>
              <a:t>per segregar mercaderies i </a:t>
            </a:r>
            <a:r>
              <a:rPr lang="ca-ES" altLang="ca-ES" sz="2300" i="1" dirty="0" smtClean="0">
                <a:solidFill>
                  <a:srgbClr val="002060"/>
                </a:solidFill>
                <a:latin typeface="Calibri" panose="020F0502020204030204" pitchFamily="34" charset="0"/>
                <a:cs typeface="Calibri" panose="020F0502020204030204" pitchFamily="34" charset="0"/>
              </a:rPr>
              <a:t>rodalies</a:t>
            </a:r>
            <a:endParaRPr lang="ca-ES" altLang="ca-ES" sz="2300" dirty="0">
              <a:solidFill>
                <a:srgbClr val="002060"/>
              </a:solidFill>
              <a:latin typeface="Calibri" panose="020F0502020204030204" pitchFamily="34" charset="0"/>
              <a:cs typeface="Calibri" panose="020F0502020204030204" pitchFamily="34" charset="0"/>
            </a:endParaRPr>
          </a:p>
          <a:p>
            <a:pPr marL="1430337" lvl="3" indent="-342900" algn="just" defTabSz="449263" fontAlgn="base">
              <a:buClr>
                <a:srgbClr val="002060"/>
              </a:buClr>
              <a:buSzPct val="100000"/>
              <a:buFont typeface="Arial" panose="020B0604020202020204" pitchFamily="34" charset="0"/>
              <a:buChar char="•"/>
              <a:defRPr/>
            </a:pPr>
            <a:r>
              <a:rPr lang="ca-ES" altLang="ca-ES" sz="2300" dirty="0" smtClean="0">
                <a:solidFill>
                  <a:srgbClr val="002060"/>
                </a:solidFill>
                <a:latin typeface="Calibri" panose="020F0502020204030204" pitchFamily="34" charset="0"/>
                <a:cs typeface="Calibri" panose="020F0502020204030204" pitchFamily="34" charset="0"/>
              </a:rPr>
              <a:t>afegir </a:t>
            </a:r>
            <a:r>
              <a:rPr lang="ca-ES" altLang="ca-ES" sz="2300" dirty="0">
                <a:solidFill>
                  <a:srgbClr val="002060"/>
                </a:solidFill>
                <a:latin typeface="Calibri" panose="020F0502020204030204" pitchFamily="34" charset="0"/>
                <a:cs typeface="Calibri" panose="020F0502020204030204" pitchFamily="34" charset="0"/>
              </a:rPr>
              <a:t>una via més a la línia actual fins a St. </a:t>
            </a:r>
            <a:r>
              <a:rPr lang="ca-ES" altLang="ca-ES" sz="2300" dirty="0" smtClean="0">
                <a:solidFill>
                  <a:srgbClr val="002060"/>
                </a:solidFill>
                <a:latin typeface="Calibri" panose="020F0502020204030204" pitchFamily="34" charset="0"/>
                <a:cs typeface="Calibri" panose="020F0502020204030204" pitchFamily="34" charset="0"/>
              </a:rPr>
              <a:t>Vicenç</a:t>
            </a:r>
          </a:p>
          <a:p>
            <a:pPr marL="1430337" lvl="3" indent="-342900" algn="just" defTabSz="449263" fontAlgn="base">
              <a:buClr>
                <a:srgbClr val="002060"/>
              </a:buClr>
              <a:buSzPct val="100000"/>
              <a:buFont typeface="Arial" panose="020B0604020202020204" pitchFamily="34" charset="0"/>
              <a:buChar char="•"/>
              <a:defRPr/>
            </a:pPr>
            <a:r>
              <a:rPr lang="ca-ES" altLang="ca-ES" sz="2300" dirty="0" smtClean="0">
                <a:solidFill>
                  <a:srgbClr val="002060"/>
                </a:solidFill>
                <a:latin typeface="Calibri" panose="020F0502020204030204" pitchFamily="34" charset="0"/>
                <a:cs typeface="Calibri" panose="020F0502020204030204" pitchFamily="34" charset="0"/>
              </a:rPr>
              <a:t>refer </a:t>
            </a:r>
            <a:r>
              <a:rPr lang="ca-ES" altLang="ca-ES" sz="2300" dirty="0">
                <a:solidFill>
                  <a:srgbClr val="002060"/>
                </a:solidFill>
                <a:latin typeface="Calibri" panose="020F0502020204030204" pitchFamily="34" charset="0"/>
                <a:cs typeface="Calibri" panose="020F0502020204030204" pitchFamily="34" charset="0"/>
              </a:rPr>
              <a:t>la línia abandonada St. Vicenç – Roda </a:t>
            </a:r>
            <a:r>
              <a:rPr lang="ca-ES" altLang="ca-ES" sz="2300" dirty="0" smtClean="0">
                <a:solidFill>
                  <a:srgbClr val="002060"/>
                </a:solidFill>
                <a:latin typeface="Calibri" panose="020F0502020204030204" pitchFamily="34" charset="0"/>
                <a:cs typeface="Calibri" panose="020F0502020204030204" pitchFamily="34" charset="0"/>
              </a:rPr>
              <a:t>– </a:t>
            </a:r>
            <a:r>
              <a:rPr lang="ca-ES" altLang="ca-ES" sz="2300" dirty="0">
                <a:solidFill>
                  <a:srgbClr val="002060"/>
                </a:solidFill>
                <a:latin typeface="Calibri" panose="020F0502020204030204" pitchFamily="34" charset="0"/>
                <a:cs typeface="Calibri" panose="020F0502020204030204" pitchFamily="34" charset="0"/>
              </a:rPr>
              <a:t>Constantí – Reus</a:t>
            </a:r>
            <a:endParaRPr lang="ca-ES" altLang="ca-ES" sz="2300" dirty="0" smtClean="0">
              <a:solidFill>
                <a:srgbClr val="002060"/>
              </a:solidFill>
              <a:latin typeface="Calibri" panose="020F0502020204030204" pitchFamily="34" charset="0"/>
              <a:cs typeface="Calibri" panose="020F0502020204030204" pitchFamily="34" charset="0"/>
            </a:endParaRPr>
          </a:p>
          <a:p>
            <a:pPr marL="742950" lvl="1" indent="-285750" defTabSz="449263" fontAlgn="base">
              <a:buClr>
                <a:srgbClr val="002060"/>
              </a:buClr>
              <a:buSzPct val="100000"/>
              <a:buFont typeface="Courier New" panose="02070309020205020404" pitchFamily="49" charset="0"/>
              <a:buChar char="o"/>
              <a:defRPr/>
            </a:pPr>
            <a:r>
              <a:rPr lang="ca-ES" altLang="ca-ES" sz="2300" dirty="0" smtClean="0">
                <a:solidFill>
                  <a:srgbClr val="002060"/>
                </a:solidFill>
                <a:latin typeface="Calibri" panose="020F0502020204030204" pitchFamily="34" charset="0"/>
                <a:cs typeface="Calibri" panose="020F0502020204030204" pitchFamily="34" charset="0"/>
              </a:rPr>
              <a:t>Cervera </a:t>
            </a:r>
            <a:r>
              <a:rPr lang="ca-ES" altLang="ca-ES" sz="2300" dirty="0">
                <a:solidFill>
                  <a:srgbClr val="002060"/>
                </a:solidFill>
                <a:latin typeface="Calibri" panose="020F0502020204030204" pitchFamily="34" charset="0"/>
                <a:cs typeface="Calibri" panose="020F0502020204030204" pitchFamily="34" charset="0"/>
              </a:rPr>
              <a:t>– Igualada – </a:t>
            </a:r>
            <a:r>
              <a:rPr lang="ca-ES" altLang="ca-ES" sz="2300" dirty="0" smtClean="0">
                <a:solidFill>
                  <a:srgbClr val="002060"/>
                </a:solidFill>
                <a:latin typeface="Calibri" panose="020F0502020204030204" pitchFamily="34" charset="0"/>
                <a:cs typeface="Calibri" panose="020F0502020204030204" pitchFamily="34" charset="0"/>
              </a:rPr>
              <a:t>Martorell (</a:t>
            </a:r>
            <a:r>
              <a:rPr lang="ca-ES" altLang="ca-ES" sz="2300" i="1" dirty="0" smtClean="0">
                <a:solidFill>
                  <a:srgbClr val="002060"/>
                </a:solidFill>
                <a:latin typeface="Calibri" panose="020F0502020204030204" pitchFamily="34" charset="0"/>
                <a:cs typeface="Calibri" panose="020F0502020204030204" pitchFamily="34" charset="0"/>
              </a:rPr>
              <a:t>nou traçat</a:t>
            </a:r>
            <a:r>
              <a:rPr lang="ca-ES" altLang="ca-ES" sz="2300" dirty="0" smtClean="0">
                <a:solidFill>
                  <a:srgbClr val="002060"/>
                </a:solidFill>
                <a:latin typeface="Calibri" panose="020F0502020204030204" pitchFamily="34" charset="0"/>
                <a:cs typeface="Calibri" panose="020F0502020204030204" pitchFamily="34" charset="0"/>
              </a:rPr>
              <a:t>)</a:t>
            </a:r>
            <a:endParaRPr lang="ca-ES" altLang="ca-ES" sz="2300" dirty="0">
              <a:solidFill>
                <a:srgbClr val="002060"/>
              </a:solidFill>
              <a:latin typeface="Calibri" panose="020F0502020204030204" pitchFamily="34" charset="0"/>
              <a:cs typeface="Calibri" panose="020F0502020204030204" pitchFamily="34" charset="0"/>
            </a:endParaRPr>
          </a:p>
          <a:p>
            <a:pPr marL="742950" lvl="1" indent="-285750" defTabSz="449263" fontAlgn="base">
              <a:buClr>
                <a:srgbClr val="002060"/>
              </a:buClr>
              <a:buSzPct val="100000"/>
              <a:buFont typeface="Courier New" panose="02070309020205020404" pitchFamily="49" charset="0"/>
              <a:buChar char="o"/>
              <a:defRPr/>
            </a:pPr>
            <a:r>
              <a:rPr lang="ca-ES" altLang="ca-ES" sz="2300" dirty="0">
                <a:solidFill>
                  <a:srgbClr val="002060"/>
                </a:solidFill>
                <a:latin typeface="Calibri" panose="020F0502020204030204" pitchFamily="34" charset="0"/>
                <a:cs typeface="Calibri" panose="020F0502020204030204" pitchFamily="34" charset="0"/>
              </a:rPr>
              <a:t>Lleida – </a:t>
            </a:r>
            <a:r>
              <a:rPr lang="ca-ES" altLang="ca-ES" sz="2300" dirty="0" smtClean="0">
                <a:solidFill>
                  <a:srgbClr val="002060"/>
                </a:solidFill>
                <a:latin typeface="Calibri" panose="020F0502020204030204" pitchFamily="34" charset="0"/>
                <a:cs typeface="Calibri" panose="020F0502020204030204" pitchFamily="34" charset="0"/>
              </a:rPr>
              <a:t>Tortosa (</a:t>
            </a:r>
            <a:r>
              <a:rPr lang="ca-ES" altLang="ca-ES" sz="2300" i="1" dirty="0" smtClean="0">
                <a:solidFill>
                  <a:srgbClr val="002060"/>
                </a:solidFill>
                <a:latin typeface="Calibri" panose="020F0502020204030204" pitchFamily="34" charset="0"/>
                <a:cs typeface="Calibri" panose="020F0502020204030204" pitchFamily="34" charset="0"/>
              </a:rPr>
              <a:t>nou traçat</a:t>
            </a:r>
            <a:r>
              <a:rPr lang="ca-ES" altLang="ca-ES" sz="2300" dirty="0" smtClean="0">
                <a:solidFill>
                  <a:srgbClr val="002060"/>
                </a:solidFill>
                <a:latin typeface="Calibri" panose="020F0502020204030204" pitchFamily="34" charset="0"/>
                <a:cs typeface="Calibri" panose="020F0502020204030204" pitchFamily="34" charset="0"/>
              </a:rPr>
              <a:t>)</a:t>
            </a:r>
            <a:endParaRPr lang="ca-ES" altLang="ca-ES" sz="2300" dirty="0">
              <a:solidFill>
                <a:srgbClr val="002060"/>
              </a:solidFill>
              <a:latin typeface="Calibri" panose="020F0502020204030204" pitchFamily="34" charset="0"/>
              <a:cs typeface="Calibri" panose="020F0502020204030204" pitchFamily="34" charset="0"/>
            </a:endParaRPr>
          </a:p>
          <a:p>
            <a:pPr marL="742950" lvl="1" indent="-285750" defTabSz="449263" fontAlgn="base">
              <a:buClr>
                <a:srgbClr val="002060"/>
              </a:buClr>
              <a:buSzPct val="100000"/>
              <a:buFont typeface="Courier New" panose="02070309020205020404" pitchFamily="49" charset="0"/>
              <a:buChar char="o"/>
              <a:defRPr/>
            </a:pPr>
            <a:r>
              <a:rPr lang="ca-ES" altLang="ca-ES" sz="2300" dirty="0">
                <a:solidFill>
                  <a:srgbClr val="002060"/>
                </a:solidFill>
                <a:latin typeface="Calibri" panose="020F0502020204030204" pitchFamily="34" charset="0"/>
                <a:cs typeface="Calibri" panose="020F0502020204030204" pitchFamily="34" charset="0"/>
              </a:rPr>
              <a:t>Tarragona – València (alta velocitat)</a:t>
            </a:r>
          </a:p>
          <a:p>
            <a:pPr marL="742950" lvl="1" indent="-285750" defTabSz="449263" fontAlgn="base">
              <a:buClr>
                <a:srgbClr val="002060"/>
              </a:buClr>
              <a:buSzPct val="100000"/>
              <a:buFont typeface="Courier New" panose="02070309020205020404" pitchFamily="49" charset="0"/>
              <a:buChar char="o"/>
              <a:defRPr/>
            </a:pPr>
            <a:r>
              <a:rPr lang="ca-ES" altLang="ca-ES" sz="2300" dirty="0">
                <a:solidFill>
                  <a:srgbClr val="002060"/>
                </a:solidFill>
                <a:latin typeface="Calibri" panose="020F0502020204030204" pitchFamily="34" charset="0"/>
                <a:cs typeface="Calibri" panose="020F0502020204030204" pitchFamily="34" charset="0"/>
              </a:rPr>
              <a:t>Nous accessos als ports de Barcelona i Tarragona</a:t>
            </a:r>
          </a:p>
          <a:p>
            <a:pPr marL="742950" lvl="1" indent="-285750" defTabSz="449263" fontAlgn="base">
              <a:buClr>
                <a:srgbClr val="002060"/>
              </a:buClr>
              <a:buSzPct val="100000"/>
              <a:buFont typeface="Courier New" panose="02070309020205020404" pitchFamily="49" charset="0"/>
              <a:buChar char="o"/>
              <a:defRPr/>
            </a:pPr>
            <a:r>
              <a:rPr lang="ca-ES" altLang="ca-ES" sz="2300" dirty="0">
                <a:solidFill>
                  <a:srgbClr val="002060"/>
                </a:solidFill>
                <a:latin typeface="Calibri" panose="020F0502020204030204" pitchFamily="34" charset="0"/>
                <a:cs typeface="Calibri" panose="020F0502020204030204" pitchFamily="34" charset="0"/>
              </a:rPr>
              <a:t>Nous accessos, passants interconnectats, als aeroports de Barcelona, Girona i Reus</a:t>
            </a:r>
          </a:p>
          <a:p>
            <a:pPr marL="742950" lvl="1" indent="-285750" defTabSz="449263" fontAlgn="base">
              <a:buClr>
                <a:srgbClr val="002060"/>
              </a:buClr>
              <a:buSzPct val="100000"/>
              <a:buFont typeface="Courier New" panose="02070309020205020404" pitchFamily="49" charset="0"/>
              <a:buChar char="o"/>
              <a:defRPr/>
            </a:pPr>
            <a:r>
              <a:rPr lang="ca-ES" altLang="ca-ES" sz="2300" dirty="0">
                <a:solidFill>
                  <a:srgbClr val="002060"/>
                </a:solidFill>
                <a:latin typeface="Calibri" panose="020F0502020204030204" pitchFamily="34" charset="0"/>
                <a:cs typeface="Calibri" panose="020F0502020204030204" pitchFamily="34" charset="0"/>
              </a:rPr>
              <a:t>Noves línies de rodalies a l’Àrea Metropolitana de Barcelona</a:t>
            </a:r>
          </a:p>
        </p:txBody>
      </p:sp>
      <p:sp>
        <p:nvSpPr>
          <p:cNvPr id="103427" name="Text Box 2"/>
          <p:cNvSpPr txBox="1">
            <a:spLocks noChangeArrowheads="1"/>
          </p:cNvSpPr>
          <p:nvPr/>
        </p:nvSpPr>
        <p:spPr bwMode="auto">
          <a:xfrm>
            <a:off x="978555" y="260350"/>
            <a:ext cx="8858169" cy="64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23387D"/>
                </a:solidFill>
                <a:latin typeface="Verdana" panose="020B0604030504040204" pitchFamily="34" charset="0"/>
                <a:ea typeface="MS PGothic" panose="020B0600070205080204" pitchFamily="34" charset="-128"/>
                <a:cs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ca-ES" sz="2400" b="1" i="0" u="none" strike="noStrike" kern="1200" cap="none" spc="0" normalizeH="0" baseline="0" noProof="0" dirty="0">
                <a:ln>
                  <a:noFill/>
                </a:ln>
                <a:solidFill>
                  <a:srgbClr val="FFFFFF"/>
                </a:solidFill>
                <a:effectLst/>
                <a:uLnTx/>
                <a:uFillTx/>
                <a:latin typeface="Calibri" panose="020F0502020204030204" pitchFamily="34" charset="0"/>
                <a:ea typeface="Microsoft YaHei" panose="020B0503020204020204" pitchFamily="34" charset="-122"/>
              </a:rPr>
              <a:t>ACTUACIONS REQUERIDES A LA XARXA FERROVIÀRIA DE CATALUNYA</a:t>
            </a:r>
          </a:p>
        </p:txBody>
      </p:sp>
    </p:spTree>
    <p:extLst>
      <p:ext uri="{BB962C8B-B14F-4D97-AF65-F5344CB8AC3E}">
        <p14:creationId xmlns:p14="http://schemas.microsoft.com/office/powerpoint/2010/main" val="8959773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ChangeArrowheads="1"/>
          </p:cNvSpPr>
          <p:nvPr/>
        </p:nvSpPr>
        <p:spPr bwMode="auto">
          <a:xfrm>
            <a:off x="735435" y="1345676"/>
            <a:ext cx="10721130" cy="4157165"/>
          </a:xfrm>
          <a:prstGeom prst="rect">
            <a:avLst/>
          </a:prstGeom>
          <a:noFill/>
          <a:ln>
            <a:noFill/>
          </a:ln>
          <a:effectLst/>
        </p:spPr>
        <p:txBody>
          <a:bodyPr wrap="square" lIns="90000" tIns="46800" rIns="90000" bIns="46800">
            <a:spAutoFit/>
          </a:bodyPr>
          <a:lstStyle>
            <a:lvl1pPr marL="284163" indent="-284163">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panose="020B0604020202020204" pitchFamily="34" charset="0"/>
                <a:ea typeface="Microsoft YaHei" panose="020B0503020204020204" pitchFamily="34" charset="-122"/>
              </a:defRPr>
            </a:lvl1pPr>
            <a:lvl2pPr marL="741363" indent="-284163">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panose="020B0604020202020204" pitchFamily="34" charset="0"/>
                <a:ea typeface="Microsoft YaHei" panose="020B0503020204020204" pitchFamily="34" charset="-122"/>
              </a:defRPr>
            </a:lvl2pPr>
            <a:lvl3pPr>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panose="020B0604020202020204" pitchFamily="34" charset="0"/>
                <a:ea typeface="Microsoft YaHei" panose="020B0503020204020204" pitchFamily="34" charset="-122"/>
              </a:defRPr>
            </a:lvl3pPr>
            <a:lvl4pPr>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panose="020B0604020202020204" pitchFamily="34" charset="0"/>
                <a:ea typeface="Microsoft YaHei" panose="020B0503020204020204" pitchFamily="34" charset="-122"/>
              </a:defRPr>
            </a:lvl4pPr>
            <a:lvl5pPr>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panose="020B0604020202020204" pitchFamily="34" charset="0"/>
                <a:ea typeface="Microsoft YaHei" panose="020B0503020204020204" pitchFamily="34" charset="-122"/>
              </a:defRPr>
            </a:lvl9pPr>
          </a:lstStyle>
          <a:p>
            <a:pPr marL="342900" lvl="0" indent="-342900" defTabSz="449263" fontAlgn="base">
              <a:buClr>
                <a:srgbClr val="002060"/>
              </a:buClr>
              <a:buSzPct val="100000"/>
              <a:buFont typeface="Wingdings" panose="05000000000000000000" pitchFamily="2" charset="2"/>
              <a:buChar char="v"/>
              <a:defRPr/>
            </a:pPr>
            <a:r>
              <a:rPr lang="ca-ES" altLang="ca-ES" sz="2400" u="sng" dirty="0">
                <a:solidFill>
                  <a:srgbClr val="002060"/>
                </a:solidFill>
                <a:latin typeface="Calibri" panose="020F0502020204030204" pitchFamily="34" charset="0"/>
                <a:cs typeface="Calibri" panose="020F0502020204030204" pitchFamily="34" charset="0"/>
              </a:rPr>
              <a:t>Reformar les línies actuals</a:t>
            </a:r>
          </a:p>
          <a:p>
            <a:pPr marL="742950" lvl="1" indent="-285750" defTabSz="449263" fontAlgn="base">
              <a:buClr>
                <a:srgbClr val="002060"/>
              </a:buClr>
              <a:buSzPct val="100000"/>
              <a:buFont typeface="Courier New" panose="02070309020205020404" pitchFamily="49" charset="0"/>
              <a:buChar char="o"/>
              <a:defRPr/>
            </a:pPr>
            <a:r>
              <a:rPr lang="ca-ES" altLang="ca-ES" sz="2400" dirty="0">
                <a:solidFill>
                  <a:srgbClr val="002060"/>
                </a:solidFill>
                <a:latin typeface="Calibri" panose="020F0502020204030204" pitchFamily="34" charset="0"/>
                <a:cs typeface="Calibri" panose="020F0502020204030204" pitchFamily="34" charset="0"/>
              </a:rPr>
              <a:t>Saragossa – Lleida – Tarragona/Valls – Sant </a:t>
            </a:r>
            <a:r>
              <a:rPr lang="ca-ES" altLang="ca-ES" sz="2400" dirty="0" smtClean="0">
                <a:solidFill>
                  <a:srgbClr val="002060"/>
                </a:solidFill>
                <a:latin typeface="Calibri" panose="020F0502020204030204" pitchFamily="34" charset="0"/>
                <a:cs typeface="Calibri" panose="020F0502020204030204" pitchFamily="34" charset="0"/>
              </a:rPr>
              <a:t>Vicenç: conversió </a:t>
            </a:r>
            <a:r>
              <a:rPr lang="ca-ES" altLang="ca-ES" sz="2400" dirty="0">
                <a:solidFill>
                  <a:srgbClr val="002060"/>
                </a:solidFill>
                <a:latin typeface="Calibri" panose="020F0502020204030204" pitchFamily="34" charset="0"/>
                <a:cs typeface="Calibri" panose="020F0502020204030204" pitchFamily="34" charset="0"/>
              </a:rPr>
              <a:t>a ample internacional en via doble</a:t>
            </a:r>
          </a:p>
          <a:p>
            <a:pPr marL="742950" lvl="1" indent="-285750" algn="just" defTabSz="449263" fontAlgn="base">
              <a:buClr>
                <a:srgbClr val="002060"/>
              </a:buClr>
              <a:buSzPct val="100000"/>
              <a:buFont typeface="Courier New" panose="02070309020205020404" pitchFamily="49" charset="0"/>
              <a:buChar char="o"/>
              <a:defRPr/>
            </a:pPr>
            <a:r>
              <a:rPr lang="ca-ES" altLang="ca-ES" sz="2400" dirty="0" smtClean="0">
                <a:solidFill>
                  <a:srgbClr val="002060"/>
                </a:solidFill>
                <a:latin typeface="Calibri" panose="020F0502020204030204" pitchFamily="34" charset="0"/>
                <a:cs typeface="Calibri" panose="020F0502020204030204" pitchFamily="34" charset="0"/>
              </a:rPr>
              <a:t>Tarragona </a:t>
            </a:r>
            <a:r>
              <a:rPr lang="ca-ES" altLang="ca-ES" sz="2400" dirty="0">
                <a:solidFill>
                  <a:srgbClr val="002060"/>
                </a:solidFill>
                <a:latin typeface="Calibri" panose="020F0502020204030204" pitchFamily="34" charset="0"/>
                <a:cs typeface="Calibri" panose="020F0502020204030204" pitchFamily="34" charset="0"/>
              </a:rPr>
              <a:t>– Vila-seca – L’Aldea/Tortosa – Castelló – València: </a:t>
            </a:r>
            <a:r>
              <a:rPr lang="ca-ES" altLang="ca-ES" sz="2400" dirty="0" smtClean="0">
                <a:solidFill>
                  <a:srgbClr val="002060"/>
                </a:solidFill>
                <a:latin typeface="Calibri" panose="020F0502020204030204" pitchFamily="34" charset="0"/>
                <a:cs typeface="Calibri" panose="020F0502020204030204" pitchFamily="34" charset="0"/>
              </a:rPr>
              <a:t>conversió </a:t>
            </a:r>
            <a:r>
              <a:rPr lang="ca-ES" altLang="ca-ES" sz="2400" dirty="0">
                <a:solidFill>
                  <a:srgbClr val="002060"/>
                </a:solidFill>
                <a:latin typeface="Calibri" panose="020F0502020204030204" pitchFamily="34" charset="0"/>
                <a:cs typeface="Calibri" panose="020F0502020204030204" pitchFamily="34" charset="0"/>
              </a:rPr>
              <a:t>a ample </a:t>
            </a:r>
            <a:r>
              <a:rPr lang="ca-ES" altLang="ca-ES" sz="2400" dirty="0" smtClean="0">
                <a:solidFill>
                  <a:srgbClr val="002060"/>
                </a:solidFill>
                <a:latin typeface="Calibri" panose="020F0502020204030204" pitchFamily="34" charset="0"/>
                <a:cs typeface="Calibri" panose="020F0502020204030204" pitchFamily="34" charset="0"/>
              </a:rPr>
              <a:t>internacional</a:t>
            </a:r>
            <a:endParaRPr lang="ca-ES" altLang="ca-ES" sz="2400" dirty="0">
              <a:solidFill>
                <a:srgbClr val="002060"/>
              </a:solidFill>
              <a:latin typeface="Calibri" panose="020F0502020204030204" pitchFamily="34" charset="0"/>
              <a:cs typeface="Calibri" panose="020F0502020204030204" pitchFamily="34" charset="0"/>
            </a:endParaRPr>
          </a:p>
          <a:p>
            <a:pPr marL="742950" lvl="1" indent="-285750" defTabSz="449263" fontAlgn="base">
              <a:buClr>
                <a:srgbClr val="002060"/>
              </a:buClr>
              <a:buSzPct val="100000"/>
              <a:buFont typeface="Courier New" panose="02070309020205020404" pitchFamily="49" charset="0"/>
              <a:buChar char="o"/>
              <a:defRPr/>
            </a:pPr>
            <a:r>
              <a:rPr lang="ca-ES" altLang="ca-ES" sz="2400" dirty="0">
                <a:solidFill>
                  <a:srgbClr val="002060"/>
                </a:solidFill>
                <a:latin typeface="Calibri" panose="020F0502020204030204" pitchFamily="34" charset="0"/>
                <a:cs typeface="Calibri" panose="020F0502020204030204" pitchFamily="34" charset="0"/>
              </a:rPr>
              <a:t>Conversió a ample mixt de la línia Castellbisbal – Martorell – Sant Vicenç – Tarragona – Reus – </a:t>
            </a:r>
            <a:r>
              <a:rPr lang="ca-ES" altLang="ca-ES" sz="2400" dirty="0" err="1">
                <a:solidFill>
                  <a:srgbClr val="002060"/>
                </a:solidFill>
                <a:latin typeface="Calibri" panose="020F0502020204030204" pitchFamily="34" charset="0"/>
                <a:cs typeface="Calibri" panose="020F0502020204030204" pitchFamily="34" charset="0"/>
              </a:rPr>
              <a:t>Casp</a:t>
            </a:r>
            <a:r>
              <a:rPr lang="ca-ES" altLang="ca-ES" sz="2400" dirty="0">
                <a:solidFill>
                  <a:srgbClr val="002060"/>
                </a:solidFill>
                <a:latin typeface="Calibri" panose="020F0502020204030204" pitchFamily="34" charset="0"/>
                <a:cs typeface="Calibri" panose="020F0502020204030204" pitchFamily="34" charset="0"/>
              </a:rPr>
              <a:t> – Saragossa</a:t>
            </a:r>
          </a:p>
          <a:p>
            <a:pPr marL="742950" lvl="1" indent="-285750" defTabSz="449263" fontAlgn="base">
              <a:buClr>
                <a:srgbClr val="002060"/>
              </a:buClr>
              <a:buSzPct val="100000"/>
              <a:buFont typeface="Courier New" panose="02070309020205020404" pitchFamily="49" charset="0"/>
              <a:buChar char="o"/>
              <a:defRPr/>
            </a:pPr>
            <a:r>
              <a:rPr lang="ca-ES" altLang="ca-ES" sz="2400" dirty="0" smtClean="0">
                <a:solidFill>
                  <a:srgbClr val="002060"/>
                </a:solidFill>
                <a:latin typeface="Calibri" panose="020F0502020204030204" pitchFamily="34" charset="0"/>
                <a:cs typeface="Calibri" panose="020F0502020204030204" pitchFamily="34" charset="0"/>
              </a:rPr>
              <a:t>Conversió </a:t>
            </a:r>
            <a:r>
              <a:rPr lang="ca-ES" altLang="ca-ES" sz="2400" dirty="0">
                <a:solidFill>
                  <a:srgbClr val="002060"/>
                </a:solidFill>
                <a:latin typeface="Calibri" panose="020F0502020204030204" pitchFamily="34" charset="0"/>
                <a:cs typeface="Calibri" panose="020F0502020204030204" pitchFamily="34" charset="0"/>
              </a:rPr>
              <a:t>a ample internacional de totes les restants línies convencionals de Catalunya </a:t>
            </a:r>
            <a:endParaRPr lang="ca-ES" altLang="ca-ES" sz="2400" dirty="0" smtClean="0">
              <a:solidFill>
                <a:srgbClr val="002060"/>
              </a:solidFill>
              <a:latin typeface="Calibri" panose="020F0502020204030204" pitchFamily="34" charset="0"/>
              <a:cs typeface="Calibri" panose="020F0502020204030204" pitchFamily="34" charset="0"/>
            </a:endParaRPr>
          </a:p>
          <a:p>
            <a:pPr marL="742950" lvl="1" indent="-285750" defTabSz="449263" fontAlgn="base">
              <a:buClr>
                <a:srgbClr val="002060"/>
              </a:buClr>
              <a:buSzPct val="100000"/>
              <a:buFont typeface="Courier New" panose="02070309020205020404" pitchFamily="49" charset="0"/>
              <a:buChar char="o"/>
              <a:defRPr/>
            </a:pPr>
            <a:r>
              <a:rPr lang="ca-ES" altLang="ca-ES" sz="2400" dirty="0" smtClean="0">
                <a:solidFill>
                  <a:srgbClr val="002060"/>
                </a:solidFill>
                <a:latin typeface="Calibri" panose="020F0502020204030204" pitchFamily="34" charset="0"/>
                <a:cs typeface="Calibri" panose="020F0502020204030204" pitchFamily="34" charset="0"/>
              </a:rPr>
              <a:t>Desdoblar </a:t>
            </a:r>
            <a:r>
              <a:rPr lang="ca-ES" altLang="ca-ES" sz="2400" dirty="0">
                <a:solidFill>
                  <a:srgbClr val="002060"/>
                </a:solidFill>
                <a:latin typeface="Calibri" panose="020F0502020204030204" pitchFamily="34" charset="0"/>
                <a:cs typeface="Calibri" panose="020F0502020204030204" pitchFamily="34" charset="0"/>
              </a:rPr>
              <a:t>la línia Montcada – Puigcerdà en el tram Montcada – Manlleu/Ripoll i connexió directa amb la línia Barcelona – Portbou a Granollers sentit nord</a:t>
            </a:r>
          </a:p>
        </p:txBody>
      </p:sp>
      <p:sp>
        <p:nvSpPr>
          <p:cNvPr id="2" name="Text Box 2">
            <a:extLst>
              <a:ext uri="{FF2B5EF4-FFF2-40B4-BE49-F238E27FC236}">
                <a16:creationId xmlns:a16="http://schemas.microsoft.com/office/drawing/2014/main" id="{ADDA5F79-BF45-BB76-8B0D-1D6E529D871A}"/>
              </a:ext>
            </a:extLst>
          </p:cNvPr>
          <p:cNvSpPr txBox="1">
            <a:spLocks noChangeArrowheads="1"/>
          </p:cNvSpPr>
          <p:nvPr/>
        </p:nvSpPr>
        <p:spPr bwMode="auto">
          <a:xfrm>
            <a:off x="978555" y="260350"/>
            <a:ext cx="8858169" cy="64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23387D"/>
                </a:solidFill>
                <a:latin typeface="Verdana" panose="020B0604030504040204" pitchFamily="34" charset="0"/>
                <a:ea typeface="MS PGothic" panose="020B0600070205080204" pitchFamily="34" charset="-128"/>
                <a:cs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ca-ES" sz="2400" b="1" i="0" u="none" strike="noStrike" kern="1200" cap="none" spc="0" normalizeH="0" baseline="0" noProof="0" dirty="0">
                <a:ln>
                  <a:noFill/>
                </a:ln>
                <a:solidFill>
                  <a:srgbClr val="FFFFFF"/>
                </a:solidFill>
                <a:effectLst/>
                <a:uLnTx/>
                <a:uFillTx/>
                <a:latin typeface="Calibri" panose="020F0502020204030204" pitchFamily="34" charset="0"/>
                <a:ea typeface="Microsoft YaHei" panose="020B0503020204020204" pitchFamily="34" charset="-122"/>
              </a:rPr>
              <a:t>ACTUACIONS REQUERIDES A LA XARXA FERROVIÀRIA DE CATALUNYA</a:t>
            </a:r>
          </a:p>
        </p:txBody>
      </p:sp>
    </p:spTree>
    <p:extLst>
      <p:ext uri="{BB962C8B-B14F-4D97-AF65-F5344CB8AC3E}">
        <p14:creationId xmlns:p14="http://schemas.microsoft.com/office/powerpoint/2010/main" val="36285359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ADDA5F79-BF45-BB76-8B0D-1D6E529D871A}"/>
              </a:ext>
            </a:extLst>
          </p:cNvPr>
          <p:cNvSpPr txBox="1">
            <a:spLocks noChangeArrowheads="1"/>
          </p:cNvSpPr>
          <p:nvPr/>
        </p:nvSpPr>
        <p:spPr bwMode="auto">
          <a:xfrm>
            <a:off x="978555" y="260350"/>
            <a:ext cx="8858169" cy="64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23387D"/>
                </a:solidFill>
                <a:latin typeface="Verdana" panose="020B0604030504040204" pitchFamily="34" charset="0"/>
                <a:ea typeface="MS PGothic" panose="020B0600070205080204" pitchFamily="34" charset="-128"/>
                <a:cs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ca-ES" sz="2400" b="1" i="0" u="none" strike="noStrike" kern="1200" cap="none" spc="0" normalizeH="0" baseline="0" noProof="0" dirty="0">
                <a:ln>
                  <a:noFill/>
                </a:ln>
                <a:solidFill>
                  <a:srgbClr val="FFFFFF"/>
                </a:solidFill>
                <a:effectLst/>
                <a:uLnTx/>
                <a:uFillTx/>
                <a:latin typeface="Calibri" panose="020F0502020204030204" pitchFamily="34" charset="0"/>
                <a:ea typeface="Microsoft YaHei" panose="020B0503020204020204" pitchFamily="34" charset="-122"/>
              </a:rPr>
              <a:t>ACTUACIONS REQUERIDES A LA XARXA FERROVIÀRIA DE CATALUNYA</a:t>
            </a:r>
          </a:p>
        </p:txBody>
      </p:sp>
      <p:graphicFrame>
        <p:nvGraphicFramePr>
          <p:cNvPr id="3" name="Tabla 2"/>
          <p:cNvGraphicFramePr>
            <a:graphicFrameLocks noGrp="1"/>
          </p:cNvGraphicFramePr>
          <p:nvPr>
            <p:extLst>
              <p:ext uri="{D42A27DB-BD31-4B8C-83A1-F6EECF244321}">
                <p14:modId xmlns:p14="http://schemas.microsoft.com/office/powerpoint/2010/main" val="1141855986"/>
              </p:ext>
            </p:extLst>
          </p:nvPr>
        </p:nvGraphicFramePr>
        <p:xfrm>
          <a:off x="1463038" y="1706289"/>
          <a:ext cx="9274631" cy="2983230"/>
        </p:xfrm>
        <a:graphic>
          <a:graphicData uri="http://schemas.openxmlformats.org/drawingml/2006/table">
            <a:tbl>
              <a:tblPr>
                <a:tableStyleId>{5C22544A-7EE6-4342-B048-85BDC9FD1C3A}</a:tableStyleId>
              </a:tblPr>
              <a:tblGrid>
                <a:gridCol w="3359116">
                  <a:extLst>
                    <a:ext uri="{9D8B030D-6E8A-4147-A177-3AD203B41FA5}">
                      <a16:colId xmlns:a16="http://schemas.microsoft.com/office/drawing/2014/main" val="20000"/>
                    </a:ext>
                  </a:extLst>
                </a:gridCol>
                <a:gridCol w="3708430">
                  <a:extLst>
                    <a:ext uri="{9D8B030D-6E8A-4147-A177-3AD203B41FA5}">
                      <a16:colId xmlns:a16="http://schemas.microsoft.com/office/drawing/2014/main" val="20001"/>
                    </a:ext>
                  </a:extLst>
                </a:gridCol>
                <a:gridCol w="2207085">
                  <a:extLst>
                    <a:ext uri="{9D8B030D-6E8A-4147-A177-3AD203B41FA5}">
                      <a16:colId xmlns:a16="http://schemas.microsoft.com/office/drawing/2014/main" val="20002"/>
                    </a:ext>
                  </a:extLst>
                </a:gridCol>
              </a:tblGrid>
              <a:tr h="190500">
                <a:tc gridSpan="3">
                  <a:txBody>
                    <a:bodyPr/>
                    <a:lstStyle/>
                    <a:p>
                      <a:pPr algn="ctr" fontAlgn="b"/>
                      <a:r>
                        <a:rPr lang="en-GB" sz="3200" u="none" strike="noStrike" noProof="0" dirty="0" smtClean="0">
                          <a:effectLst/>
                        </a:rPr>
                        <a:t>Total investment in Catalonia in M€*</a:t>
                      </a:r>
                      <a:endParaRPr lang="en-GB" sz="3200" b="0" i="0" u="none" strike="noStrike" noProof="0"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ca-ES"/>
                    </a:p>
                  </a:txBody>
                  <a:tcPr/>
                </a:tc>
                <a:tc hMerge="1">
                  <a:txBody>
                    <a:bodyPr/>
                    <a:lstStyle/>
                    <a:p>
                      <a:endParaRPr lang="ca-ES"/>
                    </a:p>
                  </a:txBody>
                  <a:tcPr/>
                </a:tc>
                <a:extLst>
                  <a:ext uri="{0D108BD9-81ED-4DB2-BD59-A6C34878D82A}">
                    <a16:rowId xmlns:a16="http://schemas.microsoft.com/office/drawing/2014/main" val="10000"/>
                  </a:ext>
                </a:extLst>
              </a:tr>
              <a:tr h="190500">
                <a:tc rowSpan="2">
                  <a:txBody>
                    <a:bodyPr/>
                    <a:lstStyle/>
                    <a:p>
                      <a:pPr algn="ctr" fontAlgn="ctr"/>
                      <a:r>
                        <a:rPr lang="en-GB" sz="3200" u="none" strike="noStrike" noProof="0" dirty="0" smtClean="0">
                          <a:effectLst/>
                        </a:rPr>
                        <a:t>Links</a:t>
                      </a:r>
                      <a:endParaRPr lang="en-GB" sz="3200" b="0" i="0" u="none" strike="noStrike" noProof="0"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GB" sz="3200" u="none" strike="noStrike" noProof="0" dirty="0" smtClean="0">
                          <a:effectLst/>
                        </a:rPr>
                        <a:t>EU/Member State</a:t>
                      </a:r>
                      <a:endParaRPr lang="en-GB" sz="3200" b="0" i="0" u="none" strike="noStrike" noProof="0"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3200" u="none" strike="noStrike" noProof="0" dirty="0" smtClean="0">
                          <a:effectLst/>
                        </a:rPr>
                        <a:t>6.060</a:t>
                      </a:r>
                      <a:endParaRPr lang="en-GB" sz="3200" b="0" i="0" u="none" strike="noStrike" noProof="0"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90500">
                <a:tc vMerge="1">
                  <a:txBody>
                    <a:bodyPr/>
                    <a:lstStyle/>
                    <a:p>
                      <a:endParaRPr lang="ca-ES"/>
                    </a:p>
                  </a:txBody>
                  <a:tcPr/>
                </a:tc>
                <a:tc>
                  <a:txBody>
                    <a:bodyPr/>
                    <a:lstStyle/>
                    <a:p>
                      <a:pPr algn="l" fontAlgn="b"/>
                      <a:r>
                        <a:rPr lang="en-GB" sz="3200" u="none" strike="noStrike" noProof="0" dirty="0" smtClean="0">
                          <a:effectLst/>
                        </a:rPr>
                        <a:t>FERRMED</a:t>
                      </a:r>
                      <a:endParaRPr lang="en-GB" sz="3200" b="0" i="0" u="none" strike="noStrike" noProof="0"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3200" u="none" strike="noStrike" noProof="0" dirty="0" smtClean="0">
                          <a:effectLst/>
                        </a:rPr>
                        <a:t>14.071</a:t>
                      </a:r>
                      <a:endParaRPr lang="en-GB" sz="3200" b="0" i="0" u="none" strike="noStrike" noProof="0"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90500">
                <a:tc rowSpan="2">
                  <a:txBody>
                    <a:bodyPr/>
                    <a:lstStyle/>
                    <a:p>
                      <a:pPr algn="ctr" fontAlgn="ctr"/>
                      <a:r>
                        <a:rPr lang="en-GB" sz="3200" u="none" strike="noStrike" noProof="0" dirty="0" smtClean="0">
                          <a:effectLst/>
                        </a:rPr>
                        <a:t>Terminals</a:t>
                      </a:r>
                      <a:endParaRPr lang="en-GB" sz="3200" b="0" i="0" u="none" strike="noStrike" noProof="0"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GB" sz="3200" u="none" strike="noStrike" noProof="0" dirty="0" smtClean="0">
                          <a:effectLst/>
                        </a:rPr>
                        <a:t>EU/Member State</a:t>
                      </a:r>
                      <a:endParaRPr lang="en-GB" sz="3200" b="0" i="0" u="none" strike="noStrike" noProof="0" dirty="0" smtClean="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3200" u="none" strike="noStrike" noProof="0" dirty="0" smtClean="0">
                          <a:effectLst/>
                        </a:rPr>
                        <a:t>226</a:t>
                      </a:r>
                      <a:endParaRPr lang="en-GB" sz="3200" b="0" i="0" u="none" strike="noStrike" noProof="0"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90500">
                <a:tc vMerge="1">
                  <a:txBody>
                    <a:bodyPr/>
                    <a:lstStyle/>
                    <a:p>
                      <a:endParaRPr lang="ca-ES"/>
                    </a:p>
                  </a:txBody>
                  <a:tcPr/>
                </a:tc>
                <a:tc>
                  <a:txBody>
                    <a:bodyPr/>
                    <a:lstStyle/>
                    <a:p>
                      <a:pPr algn="l" fontAlgn="b"/>
                      <a:r>
                        <a:rPr lang="en-GB" sz="3200" u="none" strike="noStrike" noProof="0" dirty="0" smtClean="0">
                          <a:effectLst/>
                        </a:rPr>
                        <a:t>FERRMED</a:t>
                      </a:r>
                      <a:endParaRPr lang="en-GB" sz="3200" b="0" i="0" u="none" strike="noStrike" noProof="0"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3200" u="none" strike="noStrike" noProof="0" dirty="0" smtClean="0">
                          <a:effectLst/>
                        </a:rPr>
                        <a:t>286</a:t>
                      </a:r>
                      <a:endParaRPr lang="en-GB" sz="3200" b="0" i="0" u="none" strike="noStrike" noProof="0"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90500">
                <a:tc>
                  <a:txBody>
                    <a:bodyPr/>
                    <a:lstStyle/>
                    <a:p>
                      <a:pPr algn="l" fontAlgn="b"/>
                      <a:endParaRPr lang="en-GB" sz="3200" b="0" i="0" u="none" strike="noStrike" noProof="0"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3200" b="1" i="0" u="none" strike="noStrike" noProof="0" dirty="0" smtClean="0">
                          <a:solidFill>
                            <a:srgbClr val="000000"/>
                          </a:solidFill>
                          <a:effectLst/>
                          <a:latin typeface="Calibri" panose="020F0502020204030204" pitchFamily="34" charset="0"/>
                        </a:rPr>
                        <a:t>Total</a:t>
                      </a:r>
                      <a:endParaRPr lang="en-GB" sz="3200" b="1" i="0" u="none" strike="noStrike" noProof="0"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3200" b="1" u="none" strike="noStrike" noProof="0" dirty="0" smtClean="0">
                          <a:effectLst/>
                        </a:rPr>
                        <a:t>20.643</a:t>
                      </a:r>
                      <a:endParaRPr lang="en-GB" sz="3200" b="1" i="0" u="none" strike="noStrike" noProof="0"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4" name="Rectángulo 3"/>
          <p:cNvSpPr/>
          <p:nvPr/>
        </p:nvSpPr>
        <p:spPr>
          <a:xfrm>
            <a:off x="1476971" y="4942507"/>
            <a:ext cx="4623382" cy="461665"/>
          </a:xfrm>
          <a:prstGeom prst="rect">
            <a:avLst/>
          </a:prstGeom>
        </p:spPr>
        <p:txBody>
          <a:bodyPr wrap="none">
            <a:spAutoFit/>
          </a:bodyPr>
          <a:lstStyle/>
          <a:p>
            <a:r>
              <a:rPr lang="en-GB" sz="2400" i="1" dirty="0" smtClean="0"/>
              <a:t>*Expropriations not included</a:t>
            </a:r>
            <a:endParaRPr lang="en-GB" sz="2400" i="1" dirty="0"/>
          </a:p>
        </p:txBody>
      </p:sp>
    </p:spTree>
    <p:extLst>
      <p:ext uri="{BB962C8B-B14F-4D97-AF65-F5344CB8AC3E}">
        <p14:creationId xmlns:p14="http://schemas.microsoft.com/office/powerpoint/2010/main" val="36842874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Text Box 2"/>
          <p:cNvSpPr txBox="1">
            <a:spLocks noChangeArrowheads="1"/>
          </p:cNvSpPr>
          <p:nvPr/>
        </p:nvSpPr>
        <p:spPr bwMode="auto">
          <a:xfrm>
            <a:off x="1705970" y="260350"/>
            <a:ext cx="7126881" cy="64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23387D"/>
                </a:solidFill>
                <a:latin typeface="Verdana" panose="020B0604030504040204" pitchFamily="34" charset="0"/>
                <a:ea typeface="MS PGothic" panose="020B0600070205080204" pitchFamily="34" charset="-128"/>
                <a:cs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ca-ES" sz="2400" b="1" i="0" u="none" strike="noStrike" kern="1200" cap="none" spc="0" normalizeH="0" baseline="0" noProof="0" dirty="0">
                <a:ln>
                  <a:noFill/>
                </a:ln>
                <a:solidFill>
                  <a:srgbClr val="FFFFFF"/>
                </a:solidFill>
                <a:effectLst/>
                <a:uLnTx/>
                <a:uFillTx/>
                <a:latin typeface="Calibri" panose="020F0502020204030204" pitchFamily="34" charset="0"/>
                <a:ea typeface="Microsoft YaHei" panose="020B0503020204020204" pitchFamily="34" charset="-122"/>
              </a:rPr>
              <a:t>FERRMED STUDY OF TRAFFIC AND MODAL SHIFT OPTIMISATION IN THE EU</a:t>
            </a:r>
          </a:p>
        </p:txBody>
      </p:sp>
      <p:sp>
        <p:nvSpPr>
          <p:cNvPr id="2" name="CuadroTexto 1">
            <a:extLst>
              <a:ext uri="{FF2B5EF4-FFF2-40B4-BE49-F238E27FC236}">
                <a16:creationId xmlns:a16="http://schemas.microsoft.com/office/drawing/2014/main" id="{944150C4-7096-3DE0-EAAB-4F62462BE4ED}"/>
              </a:ext>
            </a:extLst>
          </p:cNvPr>
          <p:cNvSpPr txBox="1"/>
          <p:nvPr/>
        </p:nvSpPr>
        <p:spPr>
          <a:xfrm>
            <a:off x="3635421" y="1098455"/>
            <a:ext cx="5639685" cy="400110"/>
          </a:xfrm>
          <a:prstGeom prst="rect">
            <a:avLst/>
          </a:prstGeom>
          <a:noFill/>
        </p:spPr>
        <p:txBody>
          <a:bodyPr wrap="none" rtlCol="0">
            <a:spAutoFit/>
          </a:bodyPr>
          <a:lstStyle/>
          <a:p>
            <a:r>
              <a:rPr lang="ca-ES" sz="2000" b="1" u="sng" dirty="0"/>
              <a:t>ÀMBIT DEL CORREDOR MEDITERRANI</a:t>
            </a:r>
          </a:p>
        </p:txBody>
      </p:sp>
      <p:sp>
        <p:nvSpPr>
          <p:cNvPr id="4" name="CuadroTexto 3">
            <a:extLst>
              <a:ext uri="{FF2B5EF4-FFF2-40B4-BE49-F238E27FC236}">
                <a16:creationId xmlns:a16="http://schemas.microsoft.com/office/drawing/2014/main" id="{86EFE106-B94E-0348-E179-92E40573056D}"/>
              </a:ext>
            </a:extLst>
          </p:cNvPr>
          <p:cNvSpPr txBox="1"/>
          <p:nvPr/>
        </p:nvSpPr>
        <p:spPr>
          <a:xfrm>
            <a:off x="982638" y="1498565"/>
            <a:ext cx="10781732" cy="4893647"/>
          </a:xfrm>
          <a:prstGeom prst="rect">
            <a:avLst/>
          </a:prstGeom>
          <a:noFill/>
        </p:spPr>
        <p:txBody>
          <a:bodyPr wrap="square">
            <a:spAutoFit/>
          </a:bodyPr>
          <a:lstStyle/>
          <a:p>
            <a:pPr algn="just"/>
            <a:r>
              <a:rPr lang="ca-ES" b="1" dirty="0"/>
              <a:t>Estat Espanyol</a:t>
            </a:r>
          </a:p>
          <a:p>
            <a:pPr algn="just"/>
            <a:endParaRPr lang="ca-ES" dirty="0"/>
          </a:p>
          <a:p>
            <a:pPr algn="just">
              <a:spcAft>
                <a:spcPts val="1200"/>
              </a:spcAft>
            </a:pPr>
            <a:r>
              <a:rPr lang="ca-ES" dirty="0"/>
              <a:t>Inversions segons el pla del Ministeri de Foment presentat a Barcelona l’any 2011, afegint alguns trams ferroviaris mancants estudiats per FERRMED.</a:t>
            </a:r>
          </a:p>
          <a:p>
            <a:pPr algn="just">
              <a:spcAft>
                <a:spcPts val="1200"/>
              </a:spcAft>
            </a:pPr>
            <a:r>
              <a:rPr lang="ca-ES" dirty="0"/>
              <a:t>Resoldre la problemàtica de les Rodalies de Barcelona i València.</a:t>
            </a:r>
          </a:p>
          <a:p>
            <a:pPr algn="just">
              <a:spcAft>
                <a:spcPts val="1200"/>
              </a:spcAft>
            </a:pPr>
            <a:r>
              <a:rPr lang="ca-ES" dirty="0"/>
              <a:t>Línia doble des de la frontera francesa fins a </a:t>
            </a:r>
            <a:r>
              <a:rPr lang="ca-ES" dirty="0" err="1"/>
              <a:t>Algesires</a:t>
            </a:r>
            <a:r>
              <a:rPr lang="ca-ES" dirty="0"/>
              <a:t>.</a:t>
            </a:r>
          </a:p>
          <a:p>
            <a:pPr algn="just">
              <a:spcAft>
                <a:spcPts val="1200"/>
              </a:spcAft>
            </a:pPr>
            <a:r>
              <a:rPr lang="ca-ES" dirty="0"/>
              <a:t>Noves terminals i reconversió/ampliació d’algunes de les existents en tot el recorregut i nous accessos als ports de Castelló, Cartagena, Sagunt i Almería.</a:t>
            </a:r>
          </a:p>
          <a:p>
            <a:pPr algn="just"/>
            <a:endParaRPr lang="ca-ES" dirty="0"/>
          </a:p>
          <a:p>
            <a:pPr algn="just"/>
            <a:r>
              <a:rPr lang="ca-ES" b="1" dirty="0"/>
              <a:t>República Francesa</a:t>
            </a:r>
          </a:p>
          <a:p>
            <a:pPr algn="just"/>
            <a:endParaRPr lang="ca-ES" dirty="0"/>
          </a:p>
          <a:p>
            <a:pPr algn="just">
              <a:spcAft>
                <a:spcPts val="1200"/>
              </a:spcAft>
            </a:pPr>
            <a:r>
              <a:rPr lang="ca-ES" dirty="0" err="1"/>
              <a:t>By-pass</a:t>
            </a:r>
            <a:r>
              <a:rPr lang="ca-ES" dirty="0"/>
              <a:t> Est per a mercaderies a l’aglomeració de </a:t>
            </a:r>
            <a:r>
              <a:rPr lang="ca-ES" dirty="0" err="1"/>
              <a:t>Lyon</a:t>
            </a:r>
            <a:r>
              <a:rPr lang="ca-ES" dirty="0"/>
              <a:t>.</a:t>
            </a:r>
          </a:p>
          <a:p>
            <a:pPr algn="just">
              <a:spcAft>
                <a:spcPts val="1200"/>
              </a:spcAft>
            </a:pPr>
            <a:r>
              <a:rPr lang="ca-ES" dirty="0"/>
              <a:t>Nova línia Montpeller – Perpinyà.</a:t>
            </a:r>
          </a:p>
          <a:p>
            <a:pPr algn="just">
              <a:spcAft>
                <a:spcPts val="1200"/>
              </a:spcAft>
            </a:pPr>
            <a:r>
              <a:rPr lang="ca-ES" dirty="0"/>
              <a:t>Noves terminals i reconversió/ampliació d’algunes de les existents en tot el recorregut.</a:t>
            </a:r>
          </a:p>
        </p:txBody>
      </p:sp>
    </p:spTree>
    <p:extLst>
      <p:ext uri="{BB962C8B-B14F-4D97-AF65-F5344CB8AC3E}">
        <p14:creationId xmlns:p14="http://schemas.microsoft.com/office/powerpoint/2010/main" val="12079565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1">
            <a:extLst>
              <a:ext uri="{FF2B5EF4-FFF2-40B4-BE49-F238E27FC236}">
                <a16:creationId xmlns:a16="http://schemas.microsoft.com/office/drawing/2014/main" id="{87AB0CF0-ACDC-631E-E010-9C4C14ED3B5C}"/>
              </a:ext>
            </a:extLst>
          </p:cNvPr>
          <p:cNvSpPr txBox="1">
            <a:spLocks noChangeArrowheads="1"/>
          </p:cNvSpPr>
          <p:nvPr/>
        </p:nvSpPr>
        <p:spPr bwMode="auto">
          <a:xfrm>
            <a:off x="997163" y="260350"/>
            <a:ext cx="878414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23387D"/>
                </a:solidFill>
                <a:latin typeface="Verdana" panose="020B0604030504040204" pitchFamily="34" charset="0"/>
                <a:ea typeface="MS PGothic" panose="020B0600070205080204" pitchFamily="34" charset="-128"/>
                <a:cs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9pPr>
          </a:lstStyle>
          <a:p>
            <a:pPr algn="ctr" defTabSz="449263" fontAlgn="base">
              <a:spcBef>
                <a:spcPct val="0"/>
              </a:spcBef>
              <a:spcAft>
                <a:spcPct val="0"/>
              </a:spcAft>
              <a:buClrTx/>
            </a:pPr>
            <a:r>
              <a:rPr lang="ca-ES" altLang="ca-ES" sz="2200" b="1" dirty="0">
                <a:solidFill>
                  <a:srgbClr val="FFFFFF"/>
                </a:solidFill>
                <a:latin typeface="Calibri" panose="020F0502020204030204" pitchFamily="34" charset="0"/>
                <a:cs typeface="Calibri" panose="020F0502020204030204" pitchFamily="34" charset="0"/>
              </a:rPr>
              <a:t>IMPACTE ECONÒMIC DE LA XARXA TEN-T</a:t>
            </a:r>
          </a:p>
        </p:txBody>
      </p:sp>
      <p:sp>
        <p:nvSpPr>
          <p:cNvPr id="6" name="CuadroTexto 5">
            <a:extLst>
              <a:ext uri="{FF2B5EF4-FFF2-40B4-BE49-F238E27FC236}">
                <a16:creationId xmlns:a16="http://schemas.microsoft.com/office/drawing/2014/main" id="{A423F1FC-DBA7-7731-B44C-C0F2CD4D97F6}"/>
              </a:ext>
            </a:extLst>
          </p:cNvPr>
          <p:cNvSpPr txBox="1"/>
          <p:nvPr/>
        </p:nvSpPr>
        <p:spPr>
          <a:xfrm>
            <a:off x="4060050" y="6099112"/>
            <a:ext cx="6577190" cy="307777"/>
          </a:xfrm>
          <a:prstGeom prst="rect">
            <a:avLst/>
          </a:prstGeom>
          <a:noFill/>
        </p:spPr>
        <p:txBody>
          <a:bodyPr wrap="square" rtlCol="0">
            <a:spAutoFit/>
          </a:bodyPr>
          <a:lstStyle/>
          <a:p>
            <a:pPr marL="342900" indent="-342900">
              <a:buAutoNum type="arabicPeriod"/>
            </a:pPr>
            <a:r>
              <a:rPr lang="ca-ES" sz="700" dirty="0"/>
              <a:t>Aquests països són Alemanya, Àustria, Bèlgica, Eslovàquia, França, Hongria, Itàlia, Països Baixos i la República Txeca.</a:t>
            </a:r>
          </a:p>
          <a:p>
            <a:r>
              <a:rPr lang="ca-ES" sz="700" dirty="0"/>
              <a:t>Font: FERRMED (2022), dades preliminars al desembre de 2022 (alguns detalls podrien diferir de les publicades a l’informe final l’any 2023).</a:t>
            </a:r>
          </a:p>
        </p:txBody>
      </p:sp>
      <p:pic>
        <p:nvPicPr>
          <p:cNvPr id="2" name="Imagen 1"/>
          <p:cNvPicPr>
            <a:picLocks noChangeAspect="1"/>
          </p:cNvPicPr>
          <p:nvPr/>
        </p:nvPicPr>
        <p:blipFill>
          <a:blip r:embed="rId3"/>
          <a:stretch>
            <a:fillRect/>
          </a:stretch>
        </p:blipFill>
        <p:spPr>
          <a:xfrm>
            <a:off x="997163" y="908050"/>
            <a:ext cx="10305643" cy="5455929"/>
          </a:xfrm>
          <a:prstGeom prst="rect">
            <a:avLst/>
          </a:prstGeom>
        </p:spPr>
      </p:pic>
    </p:spTree>
    <p:extLst>
      <p:ext uri="{BB962C8B-B14F-4D97-AF65-F5344CB8AC3E}">
        <p14:creationId xmlns:p14="http://schemas.microsoft.com/office/powerpoint/2010/main" val="240545518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4" name="Text Box 1">
            <a:extLst>
              <a:ext uri="{FF2B5EF4-FFF2-40B4-BE49-F238E27FC236}">
                <a16:creationId xmlns:a16="http://schemas.microsoft.com/office/drawing/2014/main" id="{81F9CFB2-1D9C-48F7-A9BC-D3330727A536}"/>
              </a:ext>
            </a:extLst>
          </p:cNvPr>
          <p:cNvSpPr txBox="1">
            <a:spLocks noChangeArrowheads="1"/>
          </p:cNvSpPr>
          <p:nvPr/>
        </p:nvSpPr>
        <p:spPr bwMode="auto">
          <a:xfrm>
            <a:off x="1130300" y="260350"/>
            <a:ext cx="8923338" cy="64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23387D"/>
                </a:solidFill>
                <a:latin typeface="Verdana" panose="020B0604030504040204" pitchFamily="34" charset="0"/>
                <a:ea typeface="MS PGothic" panose="020B0600070205080204" pitchFamily="34" charset="-128"/>
                <a:cs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9pPr>
          </a:lstStyle>
          <a:p>
            <a:pPr algn="ctr" defTabSz="449263" fontAlgn="base">
              <a:spcBef>
                <a:spcPct val="0"/>
              </a:spcBef>
              <a:spcAft>
                <a:spcPct val="0"/>
              </a:spcAft>
              <a:buClrTx/>
            </a:pPr>
            <a:r>
              <a:rPr lang="en-US" altLang="ca-ES" sz="2400" b="1" dirty="0">
                <a:solidFill>
                  <a:srgbClr val="FFFFFF"/>
                </a:solidFill>
                <a:latin typeface="Calibri" panose="020F0502020204030204" pitchFamily="34" charset="0"/>
                <a:ea typeface="Microsoft YaHei" panose="020B0503020204020204" pitchFamily="34" charset="-122"/>
                <a:cs typeface="Calibri" panose="020F0502020204030204" pitchFamily="34" charset="0"/>
              </a:rPr>
              <a:t>FERRMED Study of Traffic and Modal Shift Optimization in the EU</a:t>
            </a:r>
          </a:p>
        </p:txBody>
      </p:sp>
      <p:grpSp>
        <p:nvGrpSpPr>
          <p:cNvPr id="4" name="Grupo 3">
            <a:extLst>
              <a:ext uri="{FF2B5EF4-FFF2-40B4-BE49-F238E27FC236}">
                <a16:creationId xmlns:a16="http://schemas.microsoft.com/office/drawing/2014/main" id="{CA260F02-423A-3DA2-ABF0-663E2C044B7A}"/>
              </a:ext>
            </a:extLst>
          </p:cNvPr>
          <p:cNvGrpSpPr/>
          <p:nvPr/>
        </p:nvGrpSpPr>
        <p:grpSpPr>
          <a:xfrm>
            <a:off x="3358357" y="1551214"/>
            <a:ext cx="5475286" cy="4890634"/>
            <a:chOff x="2868614" y="1069976"/>
            <a:chExt cx="6494462" cy="5551487"/>
          </a:xfrm>
        </p:grpSpPr>
        <p:pic>
          <p:nvPicPr>
            <p:cNvPr id="2" name="Picture 9">
              <a:extLst>
                <a:ext uri="{FF2B5EF4-FFF2-40B4-BE49-F238E27FC236}">
                  <a16:creationId xmlns:a16="http://schemas.microsoft.com/office/drawing/2014/main" id="{92EF461A-D757-4AAD-AFF4-10F55AC187B2}"/>
                </a:ext>
              </a:extLst>
            </p:cNvPr>
            <p:cNvPicPr>
              <a:picLocks noChangeAspect="1" noChangeArrowheads="1"/>
            </p:cNvPicPr>
            <p:nvPr/>
          </p:nvPicPr>
          <p:blipFill>
            <a:blip r:embed="rId2" cstate="print">
              <a:alphaModFix amt="61000"/>
              <a:extLst>
                <a:ext uri="{28A0092B-C50C-407E-A947-70E740481C1C}">
                  <a14:useLocalDpi xmlns:a14="http://schemas.microsoft.com/office/drawing/2010/main"/>
                </a:ext>
              </a:extLst>
            </a:blip>
            <a:srcRect t="13966"/>
            <a:stretch>
              <a:fillRect/>
            </a:stretch>
          </p:blipFill>
          <p:spPr bwMode="auto">
            <a:xfrm>
              <a:off x="3230962" y="1393909"/>
              <a:ext cx="5688632" cy="4865922"/>
            </a:xfrm>
            <a:prstGeom prst="rect">
              <a:avLst/>
            </a:prstGeom>
            <a:ln>
              <a:noFill/>
            </a:ln>
            <a:effectLst>
              <a:softEdge rad="112500"/>
            </a:effectLst>
          </p:spPr>
        </p:pic>
        <p:sp>
          <p:nvSpPr>
            <p:cNvPr id="3" name="TextBox 2">
              <a:extLst>
                <a:ext uri="{FF2B5EF4-FFF2-40B4-BE49-F238E27FC236}">
                  <a16:creationId xmlns:a16="http://schemas.microsoft.com/office/drawing/2014/main" id="{FE97DFCA-150B-475F-AC23-88913E66F91B}"/>
                </a:ext>
              </a:extLst>
            </p:cNvPr>
            <p:cNvSpPr txBox="1"/>
            <p:nvPr/>
          </p:nvSpPr>
          <p:spPr>
            <a:xfrm>
              <a:off x="3434662" y="3201500"/>
              <a:ext cx="5599878" cy="1083032"/>
            </a:xfrm>
            <a:prstGeom prst="rect">
              <a:avLst/>
            </a:prstGeom>
            <a:noFill/>
          </p:spPr>
          <p:txBody>
            <a:bodyPr wrap="square">
              <a:spAutoFit/>
            </a:bodyPr>
            <a:lstStyle/>
            <a:p>
              <a:pPr algn="ctr" defTabSz="449263" eaLnBrk="0" fontAlgn="base" hangingPunct="0">
                <a:spcBef>
                  <a:spcPct val="0"/>
                </a:spcBef>
                <a:spcAft>
                  <a:spcPct val="0"/>
                </a:spcAft>
                <a:defRPr/>
              </a:pPr>
              <a:r>
                <a:rPr lang="ca-ES" sz="2800" b="1" dirty="0">
                  <a:solidFill>
                    <a:srgbClr val="002060"/>
                  </a:solidFill>
                  <a:latin typeface="Verdana"/>
                  <a:ea typeface="MS PGothic" panose="020B0600070205080204" pitchFamily="34" charset="-128"/>
                </a:rPr>
                <a:t>MOLTES GRÀCIES PER LA VOSTRA ATENCIÓ</a:t>
              </a:r>
            </a:p>
          </p:txBody>
        </p:sp>
        <p:sp>
          <p:nvSpPr>
            <p:cNvPr id="194565" name="Arrow: Right 19">
              <a:extLst>
                <a:ext uri="{FF2B5EF4-FFF2-40B4-BE49-F238E27FC236}">
                  <a16:creationId xmlns:a16="http://schemas.microsoft.com/office/drawing/2014/main" id="{C74A78C8-96E0-4FFA-86F6-0F097EE9BDD4}"/>
                </a:ext>
              </a:extLst>
            </p:cNvPr>
            <p:cNvSpPr>
              <a:spLocks noChangeArrowheads="1"/>
            </p:cNvSpPr>
            <p:nvPr/>
          </p:nvSpPr>
          <p:spPr bwMode="auto">
            <a:xfrm rot="2661599">
              <a:off x="2868614" y="1222376"/>
              <a:ext cx="2192337" cy="1992313"/>
            </a:xfrm>
            <a:prstGeom prst="rightArrow">
              <a:avLst>
                <a:gd name="adj1" fmla="val 50000"/>
                <a:gd name="adj2" fmla="val 50012"/>
              </a:avLst>
            </a:prstGeom>
            <a:solidFill>
              <a:srgbClr val="4972BB"/>
            </a:solidFill>
            <a:ln w="9525" algn="ctr">
              <a:solidFill>
                <a:schemeClr val="tx1"/>
              </a:solidFill>
              <a:round/>
              <a:headEnd/>
              <a:tailEnd/>
            </a:ln>
          </p:spPr>
          <p:txBody>
            <a:bodyPr/>
            <a:lstStyle/>
            <a:p>
              <a:pPr defTabSz="449263" eaLnBrk="0" fontAlgn="base" hangingPunct="0">
                <a:spcBef>
                  <a:spcPct val="0"/>
                </a:spcBef>
                <a:spcAft>
                  <a:spcPct val="0"/>
                </a:spcAft>
                <a:buClr>
                  <a:srgbClr val="000000"/>
                </a:buClr>
                <a:buSzPct val="100000"/>
              </a:pPr>
              <a:endParaRPr lang="en-US" altLang="en-US">
                <a:solidFill>
                  <a:srgbClr val="FFFFFF"/>
                </a:solidFill>
                <a:latin typeface="Arial" panose="020B0604020202020204" pitchFamily="34" charset="0"/>
                <a:ea typeface="MS PGothic" panose="020B0600070205080204" pitchFamily="34" charset="-128"/>
              </a:endParaRPr>
            </a:p>
          </p:txBody>
        </p:sp>
        <p:pic>
          <p:nvPicPr>
            <p:cNvPr id="194566" name="Imagen 11" descr="Un barco en el mar&#10;&#10;Descripción generada automáticamente">
              <a:extLst>
                <a:ext uri="{FF2B5EF4-FFF2-40B4-BE49-F238E27FC236}">
                  <a16:creationId xmlns:a16="http://schemas.microsoft.com/office/drawing/2014/main" id="{2A879B7E-A3B2-4C60-B7F2-51F6D3913DC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18877639">
              <a:off x="2994026" y="1319214"/>
              <a:ext cx="1020763"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7" name="Arrow: Right 20">
              <a:extLst>
                <a:ext uri="{FF2B5EF4-FFF2-40B4-BE49-F238E27FC236}">
                  <a16:creationId xmlns:a16="http://schemas.microsoft.com/office/drawing/2014/main" id="{B8030CB0-AEA8-49AA-93BE-02EAD291AFD7}"/>
                </a:ext>
              </a:extLst>
            </p:cNvPr>
            <p:cNvSpPr>
              <a:spLocks noChangeArrowheads="1"/>
            </p:cNvSpPr>
            <p:nvPr/>
          </p:nvSpPr>
          <p:spPr bwMode="auto">
            <a:xfrm rot="8069145">
              <a:off x="7243763" y="1169988"/>
              <a:ext cx="2192338" cy="1992313"/>
            </a:xfrm>
            <a:prstGeom prst="rightArrow">
              <a:avLst>
                <a:gd name="adj1" fmla="val 50000"/>
                <a:gd name="adj2" fmla="val 50012"/>
              </a:avLst>
            </a:prstGeom>
            <a:solidFill>
              <a:srgbClr val="4972BB"/>
            </a:solidFill>
            <a:ln w="9525" algn="ctr">
              <a:solidFill>
                <a:schemeClr val="tx1"/>
              </a:solidFill>
              <a:round/>
              <a:headEnd/>
              <a:tailEnd/>
            </a:ln>
          </p:spPr>
          <p:txBody>
            <a:bodyPr/>
            <a:lstStyle/>
            <a:p>
              <a:pPr defTabSz="449263" eaLnBrk="0" fontAlgn="base" hangingPunct="0">
                <a:spcBef>
                  <a:spcPct val="0"/>
                </a:spcBef>
                <a:spcAft>
                  <a:spcPct val="0"/>
                </a:spcAft>
                <a:buClr>
                  <a:srgbClr val="000000"/>
                </a:buClr>
                <a:buSzPct val="100000"/>
              </a:pPr>
              <a:endParaRPr lang="en-US" altLang="en-US">
                <a:solidFill>
                  <a:srgbClr val="FFFFFF"/>
                </a:solidFill>
                <a:latin typeface="Arial" panose="020B0604020202020204" pitchFamily="34" charset="0"/>
                <a:ea typeface="MS PGothic" panose="020B0600070205080204" pitchFamily="34" charset="-128"/>
              </a:endParaRPr>
            </a:p>
          </p:txBody>
        </p:sp>
        <p:sp>
          <p:nvSpPr>
            <p:cNvPr id="194568" name="Arrow: Right 21">
              <a:extLst>
                <a:ext uri="{FF2B5EF4-FFF2-40B4-BE49-F238E27FC236}">
                  <a16:creationId xmlns:a16="http://schemas.microsoft.com/office/drawing/2014/main" id="{DA40167E-721D-427D-9669-BB5B68332A96}"/>
                </a:ext>
              </a:extLst>
            </p:cNvPr>
            <p:cNvSpPr>
              <a:spLocks noChangeArrowheads="1"/>
            </p:cNvSpPr>
            <p:nvPr/>
          </p:nvSpPr>
          <p:spPr bwMode="auto">
            <a:xfrm rot="18851465">
              <a:off x="2831306" y="4528344"/>
              <a:ext cx="2192338" cy="1993900"/>
            </a:xfrm>
            <a:prstGeom prst="rightArrow">
              <a:avLst>
                <a:gd name="adj1" fmla="val 50000"/>
                <a:gd name="adj2" fmla="val 49972"/>
              </a:avLst>
            </a:prstGeom>
            <a:solidFill>
              <a:srgbClr val="4972BB"/>
            </a:solidFill>
            <a:ln w="9525" algn="ctr">
              <a:solidFill>
                <a:schemeClr val="tx1"/>
              </a:solidFill>
              <a:round/>
              <a:headEnd/>
              <a:tailEnd/>
            </a:ln>
          </p:spPr>
          <p:txBody>
            <a:bodyPr/>
            <a:lstStyle/>
            <a:p>
              <a:pPr defTabSz="449263" eaLnBrk="0" fontAlgn="base" hangingPunct="0">
                <a:spcBef>
                  <a:spcPct val="0"/>
                </a:spcBef>
                <a:spcAft>
                  <a:spcPct val="0"/>
                </a:spcAft>
                <a:buClr>
                  <a:srgbClr val="000000"/>
                </a:buClr>
                <a:buSzPct val="100000"/>
              </a:pPr>
              <a:endParaRPr lang="en-US" altLang="en-US">
                <a:solidFill>
                  <a:srgbClr val="FFFFFF"/>
                </a:solidFill>
                <a:latin typeface="Arial" panose="020B0604020202020204" pitchFamily="34" charset="0"/>
                <a:ea typeface="MS PGothic" panose="020B0600070205080204" pitchFamily="34" charset="-128"/>
              </a:endParaRPr>
            </a:p>
          </p:txBody>
        </p:sp>
        <p:sp>
          <p:nvSpPr>
            <p:cNvPr id="194569" name="Arrow: Right 22">
              <a:extLst>
                <a:ext uri="{FF2B5EF4-FFF2-40B4-BE49-F238E27FC236}">
                  <a16:creationId xmlns:a16="http://schemas.microsoft.com/office/drawing/2014/main" id="{484BBABE-1C25-4700-BE11-47A38ACB84F7}"/>
                </a:ext>
              </a:extLst>
            </p:cNvPr>
            <p:cNvSpPr>
              <a:spLocks noChangeArrowheads="1"/>
            </p:cNvSpPr>
            <p:nvPr/>
          </p:nvSpPr>
          <p:spPr bwMode="auto">
            <a:xfrm rot="13493335">
              <a:off x="7169151" y="4556125"/>
              <a:ext cx="2193925" cy="1993900"/>
            </a:xfrm>
            <a:prstGeom prst="rightArrow">
              <a:avLst>
                <a:gd name="adj1" fmla="val 50000"/>
                <a:gd name="adj2" fmla="val 50008"/>
              </a:avLst>
            </a:prstGeom>
            <a:solidFill>
              <a:srgbClr val="4972BB"/>
            </a:solidFill>
            <a:ln w="9525" algn="ctr">
              <a:solidFill>
                <a:schemeClr val="tx1"/>
              </a:solidFill>
              <a:round/>
              <a:headEnd/>
              <a:tailEnd/>
            </a:ln>
          </p:spPr>
          <p:txBody>
            <a:bodyPr/>
            <a:lstStyle/>
            <a:p>
              <a:pPr defTabSz="449263" eaLnBrk="0" fontAlgn="base" hangingPunct="0">
                <a:spcBef>
                  <a:spcPct val="0"/>
                </a:spcBef>
                <a:spcAft>
                  <a:spcPct val="0"/>
                </a:spcAft>
                <a:buClr>
                  <a:srgbClr val="000000"/>
                </a:buClr>
                <a:buSzPct val="100000"/>
              </a:pPr>
              <a:endParaRPr lang="en-US" altLang="en-US">
                <a:solidFill>
                  <a:srgbClr val="FFFFFF"/>
                </a:solidFill>
                <a:latin typeface="Arial" panose="020B0604020202020204" pitchFamily="34" charset="0"/>
                <a:ea typeface="MS PGothic" panose="020B0600070205080204" pitchFamily="34" charset="-128"/>
              </a:endParaRPr>
            </a:p>
          </p:txBody>
        </p:sp>
        <p:pic>
          <p:nvPicPr>
            <p:cNvPr id="194570" name="Imagen 13" descr="Tren rojo sobre vías&#10;&#10;Descripción generada automáticamente">
              <a:extLst>
                <a:ext uri="{FF2B5EF4-FFF2-40B4-BE49-F238E27FC236}">
                  <a16:creationId xmlns:a16="http://schemas.microsoft.com/office/drawing/2014/main" id="{A424E33A-C38B-431B-8437-AAFB5480C99C}"/>
                </a:ext>
              </a:extLst>
            </p:cNvPr>
            <p:cNvPicPr>
              <a:picLocks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rot="2719142">
              <a:off x="8298657" y="1246982"/>
              <a:ext cx="979488"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71" name="Imagen 9" descr="Camión rojo en una carretera&#10;&#10;Descripción generada automáticamente">
              <a:extLst>
                <a:ext uri="{FF2B5EF4-FFF2-40B4-BE49-F238E27FC236}">
                  <a16:creationId xmlns:a16="http://schemas.microsoft.com/office/drawing/2014/main" id="{0E5AA501-1E41-47B6-AE20-145175BDC284}"/>
                </a:ext>
              </a:extLst>
            </p:cNvPr>
            <p:cNvPicPr>
              <a:picLocks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rot="2666214">
              <a:off x="3008313" y="5448300"/>
              <a:ext cx="1014412"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72" name="Picture 25">
              <a:extLst>
                <a:ext uri="{FF2B5EF4-FFF2-40B4-BE49-F238E27FC236}">
                  <a16:creationId xmlns:a16="http://schemas.microsoft.com/office/drawing/2014/main" id="{741557F5-FD55-428F-81D9-5B6D410F2FA9}"/>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rot="18909134">
              <a:off x="8267701" y="5653089"/>
              <a:ext cx="1020763"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CuadroTexto 4">
            <a:extLst>
              <a:ext uri="{FF2B5EF4-FFF2-40B4-BE49-F238E27FC236}">
                <a16:creationId xmlns:a16="http://schemas.microsoft.com/office/drawing/2014/main" id="{CFA9B3C4-1CBF-91C1-1074-F873D65294A6}"/>
              </a:ext>
            </a:extLst>
          </p:cNvPr>
          <p:cNvSpPr txBox="1"/>
          <p:nvPr/>
        </p:nvSpPr>
        <p:spPr>
          <a:xfrm>
            <a:off x="1561477" y="1093086"/>
            <a:ext cx="10267491" cy="369332"/>
          </a:xfrm>
          <a:prstGeom prst="rect">
            <a:avLst/>
          </a:prstGeom>
          <a:noFill/>
        </p:spPr>
        <p:txBody>
          <a:bodyPr wrap="none" rtlCol="0">
            <a:spAutoFit/>
          </a:bodyPr>
          <a:lstStyle/>
          <a:p>
            <a:r>
              <a:rPr lang="es-ES" dirty="0"/>
              <a:t>“</a:t>
            </a:r>
            <a:r>
              <a:rPr lang="es-ES" dirty="0" err="1"/>
              <a:t>The</a:t>
            </a:r>
            <a:r>
              <a:rPr lang="es-ES" dirty="0"/>
              <a:t> </a:t>
            </a:r>
            <a:r>
              <a:rPr lang="es-ES" dirty="0" err="1"/>
              <a:t>highest</a:t>
            </a:r>
            <a:r>
              <a:rPr lang="es-ES" dirty="0"/>
              <a:t> </a:t>
            </a:r>
            <a:r>
              <a:rPr lang="es-ES" dirty="0" err="1"/>
              <a:t>profitable</a:t>
            </a:r>
            <a:r>
              <a:rPr lang="es-ES" dirty="0"/>
              <a:t> </a:t>
            </a:r>
            <a:r>
              <a:rPr lang="es-ES" dirty="0" err="1"/>
              <a:t>way</a:t>
            </a:r>
            <a:r>
              <a:rPr lang="es-ES" dirty="0"/>
              <a:t> </a:t>
            </a:r>
            <a:r>
              <a:rPr lang="es-ES" dirty="0" err="1"/>
              <a:t>to</a:t>
            </a:r>
            <a:r>
              <a:rPr lang="es-ES" dirty="0"/>
              <a:t> </a:t>
            </a:r>
            <a:r>
              <a:rPr lang="es-ES" dirty="0" err="1"/>
              <a:t>attain</a:t>
            </a:r>
            <a:r>
              <a:rPr lang="es-ES" dirty="0"/>
              <a:t> </a:t>
            </a:r>
            <a:r>
              <a:rPr lang="es-ES" dirty="0" err="1"/>
              <a:t>an</a:t>
            </a:r>
            <a:r>
              <a:rPr lang="es-ES" dirty="0"/>
              <a:t> </a:t>
            </a:r>
            <a:r>
              <a:rPr lang="es-ES" dirty="0" err="1"/>
              <a:t>efficient</a:t>
            </a:r>
            <a:r>
              <a:rPr lang="es-ES" dirty="0"/>
              <a:t> and </a:t>
            </a:r>
            <a:r>
              <a:rPr lang="es-ES" dirty="0" err="1"/>
              <a:t>sustainable</a:t>
            </a:r>
            <a:r>
              <a:rPr lang="es-ES" dirty="0"/>
              <a:t> EU </a:t>
            </a:r>
            <a:r>
              <a:rPr lang="es-ES" dirty="0" err="1"/>
              <a:t>transport</a:t>
            </a:r>
            <a:r>
              <a:rPr lang="es-ES" dirty="0"/>
              <a:t> </a:t>
            </a:r>
            <a:r>
              <a:rPr lang="es-ES" dirty="0" err="1"/>
              <a:t>system</a:t>
            </a:r>
            <a:r>
              <a:rPr lang="es-ES" dirty="0"/>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a:extLst>
              <a:ext uri="{FF2B5EF4-FFF2-40B4-BE49-F238E27FC236}">
                <a16:creationId xmlns:a16="http://schemas.microsoft.com/office/drawing/2014/main" id="{5380E48C-F00F-1C4A-81FA-BBCE9230025B}"/>
              </a:ext>
            </a:extLst>
          </p:cNvPr>
          <p:cNvSpPr txBox="1">
            <a:spLocks noChangeArrowheads="1"/>
          </p:cNvSpPr>
          <p:nvPr/>
        </p:nvSpPr>
        <p:spPr bwMode="auto">
          <a:xfrm>
            <a:off x="511215" y="1180708"/>
            <a:ext cx="11169570" cy="3233835"/>
          </a:xfrm>
          <a:prstGeom prst="rect">
            <a:avLst/>
          </a:prstGeom>
          <a:solidFill>
            <a:srgbClr val="000099"/>
          </a:solidFill>
          <a:ln w="38160" cap="sq">
            <a:solidFill>
              <a:srgbClr val="FFFFFF"/>
            </a:solidFill>
            <a:miter lim="800000"/>
            <a:headEnd/>
            <a:tailEnd/>
          </a:ln>
          <a:effectLst>
            <a:outerShdw blurRad="63500" dist="20160" dir="5400000" algn="ctr" rotWithShape="0">
              <a:srgbClr val="000000">
                <a:alpha val="38034"/>
              </a:srgbClr>
            </a:outerShdw>
          </a:effec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Microsoft YaHei"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Microsoft YaHei"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Microsoft YaHei"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Microsoft YaHei"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ＭＳ Ｐゴシック" charset="0"/>
                <a:cs typeface="Microsoft YaHei" charset="0"/>
              </a:defRPr>
            </a:lvl9pPr>
          </a:lstStyle>
          <a:p>
            <a:pPr algn="ctr" defTabSz="449263" fontAlgn="base">
              <a:spcBef>
                <a:spcPct val="0"/>
              </a:spcBef>
              <a:spcAft>
                <a:spcPts val="1200"/>
              </a:spcAft>
              <a:buSzPct val="100000"/>
              <a:defRPr/>
            </a:pPr>
            <a:r>
              <a:rPr lang="ca-ES" sz="4800" b="1" i="1" dirty="0">
                <a:latin typeface="Calibri" charset="0"/>
                <a:cs typeface="Arial" charset="0"/>
              </a:rPr>
              <a:t>FERRMED STUDY OF TRAFFIC AND MODAL SHIFT OPTIMISATION IN THE EU</a:t>
            </a:r>
          </a:p>
          <a:p>
            <a:pPr algn="ctr" defTabSz="449263" fontAlgn="base">
              <a:spcBef>
                <a:spcPct val="0"/>
              </a:spcBef>
              <a:spcAft>
                <a:spcPts val="1200"/>
              </a:spcAft>
              <a:buSzPct val="100000"/>
              <a:defRPr/>
            </a:pPr>
            <a:r>
              <a:rPr lang="ca-ES" sz="4000" b="1" i="1" dirty="0">
                <a:solidFill>
                  <a:srgbClr val="FFFF00"/>
                </a:solidFill>
                <a:latin typeface="Calibri" charset="0"/>
                <a:cs typeface="Arial" charset="0"/>
              </a:rPr>
              <a:t>PRELIMINARY MAIN CONCLUSIONS AND RECOMMENDATIONS</a:t>
            </a:r>
            <a:endParaRPr lang="en-GB" sz="800" b="1" dirty="0">
              <a:latin typeface="Calibri" charset="0"/>
              <a:cs typeface="Arial" charset="0"/>
            </a:endParaRPr>
          </a:p>
          <a:p>
            <a:pPr algn="ctr" defTabSz="449263" fontAlgn="base">
              <a:spcBef>
                <a:spcPct val="0"/>
              </a:spcBef>
              <a:spcAft>
                <a:spcPct val="0"/>
              </a:spcAft>
              <a:buSzPct val="100000"/>
              <a:defRPr/>
            </a:pPr>
            <a:endParaRPr lang="en-GB" sz="800" b="1" dirty="0">
              <a:latin typeface="Calibri" charset="0"/>
              <a:cs typeface="Arial" charset="0"/>
            </a:endParaRPr>
          </a:p>
        </p:txBody>
      </p:sp>
      <p:pic>
        <p:nvPicPr>
          <p:cNvPr id="2" name="Picture 2">
            <a:extLst>
              <a:ext uri="{FF2B5EF4-FFF2-40B4-BE49-F238E27FC236}">
                <a16:creationId xmlns:a16="http://schemas.microsoft.com/office/drawing/2014/main" id="{BFAEE029-F3CA-C507-AC1B-74B4F454A10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66471" y="5140375"/>
            <a:ext cx="3859057" cy="143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46463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4" name="Text Box 1">
            <a:extLst>
              <a:ext uri="{FF2B5EF4-FFF2-40B4-BE49-F238E27FC236}">
                <a16:creationId xmlns:a16="http://schemas.microsoft.com/office/drawing/2014/main" id="{81F9CFB2-1D9C-48F7-A9BC-D3330727A536}"/>
              </a:ext>
            </a:extLst>
          </p:cNvPr>
          <p:cNvSpPr txBox="1">
            <a:spLocks noChangeArrowheads="1"/>
          </p:cNvSpPr>
          <p:nvPr/>
        </p:nvSpPr>
        <p:spPr bwMode="auto">
          <a:xfrm>
            <a:off x="1130300" y="260350"/>
            <a:ext cx="8923338" cy="64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23387D"/>
                </a:solidFill>
                <a:latin typeface="Verdana" panose="020B0604030504040204" pitchFamily="34" charset="0"/>
                <a:ea typeface="MS PGothic" panose="020B0600070205080204" pitchFamily="34" charset="-128"/>
                <a:cs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9pPr>
          </a:lstStyle>
          <a:p>
            <a:pPr algn="ctr" defTabSz="449263" fontAlgn="base">
              <a:spcBef>
                <a:spcPct val="0"/>
              </a:spcBef>
              <a:spcAft>
                <a:spcPct val="0"/>
              </a:spcAft>
              <a:buClrTx/>
            </a:pPr>
            <a:r>
              <a:rPr lang="en-US" altLang="ca-ES" sz="2400" b="1" dirty="0" smtClean="0">
                <a:solidFill>
                  <a:srgbClr val="FFFFFF"/>
                </a:solidFill>
                <a:latin typeface="Calibri" panose="020F0502020204030204" pitchFamily="34" charset="0"/>
                <a:ea typeface="Microsoft YaHei" panose="020B0503020204020204" pitchFamily="34" charset="-122"/>
                <a:cs typeface="Calibri" panose="020F0502020204030204" pitchFamily="34" charset="0"/>
              </a:rPr>
              <a:t>Detailed investments required in Catalonia</a:t>
            </a:r>
            <a:endParaRPr lang="en-US" altLang="ca-ES" sz="2400" b="1" dirty="0">
              <a:solidFill>
                <a:srgbClr val="FFFFFF"/>
              </a:solidFill>
              <a:latin typeface="Calibri" panose="020F0502020204030204" pitchFamily="34" charset="0"/>
              <a:ea typeface="Microsoft YaHei" panose="020B0503020204020204" pitchFamily="34" charset="-122"/>
              <a:cs typeface="Calibri" panose="020F0502020204030204" pitchFamily="34" charset="0"/>
            </a:endParaRPr>
          </a:p>
        </p:txBody>
      </p:sp>
      <p:graphicFrame>
        <p:nvGraphicFramePr>
          <p:cNvPr id="8" name="Tabla 7"/>
          <p:cNvGraphicFramePr>
            <a:graphicFrameLocks noGrp="1"/>
          </p:cNvGraphicFramePr>
          <p:nvPr>
            <p:extLst>
              <p:ext uri="{D42A27DB-BD31-4B8C-83A1-F6EECF244321}">
                <p14:modId xmlns:p14="http://schemas.microsoft.com/office/powerpoint/2010/main" val="1572533863"/>
              </p:ext>
            </p:extLst>
          </p:nvPr>
        </p:nvGraphicFramePr>
        <p:xfrm>
          <a:off x="874451" y="1051502"/>
          <a:ext cx="11088949" cy="5246690"/>
        </p:xfrm>
        <a:graphic>
          <a:graphicData uri="http://schemas.openxmlformats.org/drawingml/2006/table">
            <a:tbl>
              <a:tblPr>
                <a:tableStyleId>{ED083AE6-46FA-4A59-8FB0-9F97EB10719F}</a:tableStyleId>
              </a:tblPr>
              <a:tblGrid>
                <a:gridCol w="554299">
                  <a:extLst>
                    <a:ext uri="{9D8B030D-6E8A-4147-A177-3AD203B41FA5}">
                      <a16:colId xmlns:a16="http://schemas.microsoft.com/office/drawing/2014/main" val="20000"/>
                    </a:ext>
                  </a:extLst>
                </a:gridCol>
                <a:gridCol w="523875">
                  <a:extLst>
                    <a:ext uri="{9D8B030D-6E8A-4147-A177-3AD203B41FA5}">
                      <a16:colId xmlns:a16="http://schemas.microsoft.com/office/drawing/2014/main" val="20001"/>
                    </a:ext>
                  </a:extLst>
                </a:gridCol>
                <a:gridCol w="1920875">
                  <a:extLst>
                    <a:ext uri="{9D8B030D-6E8A-4147-A177-3AD203B41FA5}">
                      <a16:colId xmlns:a16="http://schemas.microsoft.com/office/drawing/2014/main" val="20002"/>
                    </a:ext>
                  </a:extLst>
                </a:gridCol>
                <a:gridCol w="384175">
                  <a:extLst>
                    <a:ext uri="{9D8B030D-6E8A-4147-A177-3AD203B41FA5}">
                      <a16:colId xmlns:a16="http://schemas.microsoft.com/office/drawing/2014/main" val="20003"/>
                    </a:ext>
                  </a:extLst>
                </a:gridCol>
                <a:gridCol w="311649">
                  <a:extLst>
                    <a:ext uri="{9D8B030D-6E8A-4147-A177-3AD203B41FA5}">
                      <a16:colId xmlns:a16="http://schemas.microsoft.com/office/drawing/2014/main" val="20004"/>
                    </a:ext>
                  </a:extLst>
                </a:gridCol>
                <a:gridCol w="1412376">
                  <a:extLst>
                    <a:ext uri="{9D8B030D-6E8A-4147-A177-3AD203B41FA5}">
                      <a16:colId xmlns:a16="http://schemas.microsoft.com/office/drawing/2014/main" val="20005"/>
                    </a:ext>
                  </a:extLst>
                </a:gridCol>
                <a:gridCol w="371475">
                  <a:extLst>
                    <a:ext uri="{9D8B030D-6E8A-4147-A177-3AD203B41FA5}">
                      <a16:colId xmlns:a16="http://schemas.microsoft.com/office/drawing/2014/main" val="20006"/>
                    </a:ext>
                  </a:extLst>
                </a:gridCol>
                <a:gridCol w="619125">
                  <a:extLst>
                    <a:ext uri="{9D8B030D-6E8A-4147-A177-3AD203B41FA5}">
                      <a16:colId xmlns:a16="http://schemas.microsoft.com/office/drawing/2014/main" val="20007"/>
                    </a:ext>
                  </a:extLst>
                </a:gridCol>
                <a:gridCol w="904875">
                  <a:extLst>
                    <a:ext uri="{9D8B030D-6E8A-4147-A177-3AD203B41FA5}">
                      <a16:colId xmlns:a16="http://schemas.microsoft.com/office/drawing/2014/main" val="20008"/>
                    </a:ext>
                  </a:extLst>
                </a:gridCol>
                <a:gridCol w="561975">
                  <a:extLst>
                    <a:ext uri="{9D8B030D-6E8A-4147-A177-3AD203B41FA5}">
                      <a16:colId xmlns:a16="http://schemas.microsoft.com/office/drawing/2014/main" val="20009"/>
                    </a:ext>
                  </a:extLst>
                </a:gridCol>
                <a:gridCol w="454541">
                  <a:extLst>
                    <a:ext uri="{9D8B030D-6E8A-4147-A177-3AD203B41FA5}">
                      <a16:colId xmlns:a16="http://schemas.microsoft.com/office/drawing/2014/main" val="20010"/>
                    </a:ext>
                  </a:extLst>
                </a:gridCol>
                <a:gridCol w="2053709">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558800">
                  <a:extLst>
                    <a:ext uri="{9D8B030D-6E8A-4147-A177-3AD203B41FA5}">
                      <a16:colId xmlns:a16="http://schemas.microsoft.com/office/drawing/2014/main" val="20013"/>
                    </a:ext>
                  </a:extLst>
                </a:gridCol>
              </a:tblGrid>
              <a:tr h="0">
                <a:tc>
                  <a:txBody>
                    <a:bodyPr/>
                    <a:lstStyle/>
                    <a:p>
                      <a:pPr algn="l" fontAlgn="b"/>
                      <a:endParaRPr lang="ca-ES" sz="800" b="0"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endParaRPr lang="ca-ES" sz="800" b="0" i="0" u="none" strike="noStrike" dirty="0">
                        <a:solidFill>
                          <a:schemeClr val="bg1"/>
                        </a:solidFill>
                        <a:effectLst/>
                        <a:latin typeface="Calibri" panose="020F0502020204030204" pitchFamily="34" charset="0"/>
                      </a:endParaRPr>
                    </a:p>
                  </a:txBody>
                  <a:tcPr marL="413" marR="413" marT="413" marB="0" anchor="b">
                    <a:solidFill>
                      <a:srgbClr val="23387D"/>
                    </a:solidFill>
                  </a:tcPr>
                </a:tc>
                <a:tc gridSpan="2">
                  <a:txBody>
                    <a:bodyPr/>
                    <a:lstStyle/>
                    <a:p>
                      <a:pPr algn="ctr" fontAlgn="b"/>
                      <a:r>
                        <a:rPr lang="ca-ES" sz="800" u="none" strike="noStrike">
                          <a:solidFill>
                            <a:schemeClr val="bg1"/>
                          </a:solidFill>
                          <a:effectLst/>
                        </a:rPr>
                        <a:t>SECTIONS EU/ES</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hMerge="1">
                  <a:txBody>
                    <a:bodyPr/>
                    <a:lstStyle/>
                    <a:p>
                      <a:endParaRPr lang="ca-ES"/>
                    </a:p>
                  </a:txBody>
                  <a:tcPr/>
                </a:tc>
                <a:tc>
                  <a:txBody>
                    <a:bodyPr/>
                    <a:lstStyle/>
                    <a:p>
                      <a:pPr algn="l" fontAlgn="b"/>
                      <a:r>
                        <a:rPr lang="ca-ES" sz="800" u="none" strike="noStrike">
                          <a:solidFill>
                            <a:schemeClr val="bg1"/>
                          </a:solidFill>
                          <a:effectLst/>
                        </a:rPr>
                        <a:t>COST</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gridSpan="2">
                  <a:txBody>
                    <a:bodyPr/>
                    <a:lstStyle/>
                    <a:p>
                      <a:pPr algn="ctr" fontAlgn="b"/>
                      <a:r>
                        <a:rPr lang="ca-ES" sz="800" u="none" strike="noStrike">
                          <a:solidFill>
                            <a:schemeClr val="bg1"/>
                          </a:solidFill>
                          <a:effectLst/>
                        </a:rPr>
                        <a:t>SECTIONS FERRMED</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hMerge="1">
                  <a:txBody>
                    <a:bodyPr/>
                    <a:lstStyle/>
                    <a:p>
                      <a:endParaRPr lang="ca-ES"/>
                    </a:p>
                  </a:txBody>
                  <a:tcPr/>
                </a:tc>
                <a:tc>
                  <a:txBody>
                    <a:bodyPr/>
                    <a:lstStyle/>
                    <a:p>
                      <a:pPr algn="l" fontAlgn="b"/>
                      <a:r>
                        <a:rPr lang="ca-ES" sz="800" u="none" strike="noStrike">
                          <a:solidFill>
                            <a:schemeClr val="bg1"/>
                          </a:solidFill>
                          <a:effectLst/>
                        </a:rPr>
                        <a:t>COST</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gridSpan="2">
                  <a:txBody>
                    <a:bodyPr/>
                    <a:lstStyle/>
                    <a:p>
                      <a:pPr algn="ctr" fontAlgn="b"/>
                      <a:r>
                        <a:rPr lang="ca-ES" sz="800" u="none" strike="noStrike">
                          <a:solidFill>
                            <a:schemeClr val="bg1"/>
                          </a:solidFill>
                          <a:effectLst/>
                        </a:rPr>
                        <a:t>TERMINALS EU/ES</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hMerge="1">
                  <a:txBody>
                    <a:bodyPr/>
                    <a:lstStyle/>
                    <a:p>
                      <a:endParaRPr lang="ca-ES"/>
                    </a:p>
                  </a:txBody>
                  <a:tcPr/>
                </a:tc>
                <a:tc>
                  <a:txBody>
                    <a:bodyPr/>
                    <a:lstStyle/>
                    <a:p>
                      <a:pPr algn="l" fontAlgn="b"/>
                      <a:r>
                        <a:rPr lang="ca-ES" sz="800" u="none" strike="noStrike">
                          <a:solidFill>
                            <a:schemeClr val="bg1"/>
                          </a:solidFill>
                          <a:effectLst/>
                        </a:rPr>
                        <a:t>COST</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gridSpan="2">
                  <a:txBody>
                    <a:bodyPr/>
                    <a:lstStyle/>
                    <a:p>
                      <a:pPr algn="ctr" fontAlgn="b"/>
                      <a:r>
                        <a:rPr lang="ca-ES" sz="800" u="none" strike="noStrike">
                          <a:solidFill>
                            <a:schemeClr val="bg1"/>
                          </a:solidFill>
                          <a:effectLst/>
                        </a:rPr>
                        <a:t>TERMINALS FERRMED</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hMerge="1">
                  <a:txBody>
                    <a:bodyPr/>
                    <a:lstStyle/>
                    <a:p>
                      <a:endParaRPr lang="ca-ES"/>
                    </a:p>
                  </a:txBody>
                  <a:tcPr/>
                </a:tc>
                <a:tc>
                  <a:txBody>
                    <a:bodyPr/>
                    <a:lstStyle/>
                    <a:p>
                      <a:pPr algn="l" fontAlgn="b"/>
                      <a:r>
                        <a:rPr lang="ca-ES" sz="800" u="none" strike="noStrike">
                          <a:solidFill>
                            <a:schemeClr val="bg1"/>
                          </a:solidFill>
                          <a:effectLst/>
                        </a:rPr>
                        <a:t>COST</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extLst>
                  <a:ext uri="{0D108BD9-81ED-4DB2-BD59-A6C34878D82A}">
                    <a16:rowId xmlns:a16="http://schemas.microsoft.com/office/drawing/2014/main" val="10000"/>
                  </a:ext>
                </a:extLst>
              </a:tr>
              <a:tr h="29497">
                <a:tc>
                  <a:txBody>
                    <a:bodyPr/>
                    <a:lstStyle/>
                    <a:p>
                      <a:pPr algn="l" fontAlgn="b"/>
                      <a:r>
                        <a:rPr lang="ca-ES" sz="800" u="none" strike="noStrike">
                          <a:solidFill>
                            <a:schemeClr val="bg1"/>
                          </a:solidFill>
                          <a:effectLst/>
                        </a:rPr>
                        <a:t>FROM</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a:solidFill>
                            <a:schemeClr val="bg1"/>
                          </a:solidFill>
                          <a:effectLst/>
                        </a:rPr>
                        <a:t>TO</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err="1">
                          <a:solidFill>
                            <a:schemeClr val="bg1"/>
                          </a:solidFill>
                          <a:effectLst/>
                        </a:rPr>
                        <a:t>Actions</a:t>
                      </a:r>
                      <a:r>
                        <a:rPr lang="ca-ES" sz="800" u="none" strike="noStrike" dirty="0">
                          <a:solidFill>
                            <a:schemeClr val="bg1"/>
                          </a:solidFill>
                          <a:effectLst/>
                        </a:rPr>
                        <a:t> </a:t>
                      </a:r>
                      <a:r>
                        <a:rPr lang="ca-ES" sz="800" u="none" strike="noStrike" dirty="0" err="1">
                          <a:solidFill>
                            <a:schemeClr val="bg1"/>
                          </a:solidFill>
                          <a:effectLst/>
                        </a:rPr>
                        <a:t>Identified</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err="1">
                          <a:solidFill>
                            <a:schemeClr val="bg1"/>
                          </a:solidFill>
                          <a:effectLst/>
                        </a:rPr>
                        <a:t>Priority</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a:solidFill>
                            <a:schemeClr val="bg1"/>
                          </a:solidFill>
                          <a:effectLst/>
                        </a:rPr>
                        <a:t>EU</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err="1">
                          <a:solidFill>
                            <a:schemeClr val="bg1"/>
                          </a:solidFill>
                          <a:effectLst/>
                        </a:rPr>
                        <a:t>Proposed</a:t>
                      </a:r>
                      <a:r>
                        <a:rPr lang="ca-ES" sz="800" u="none" strike="noStrike" dirty="0">
                          <a:solidFill>
                            <a:schemeClr val="bg1"/>
                          </a:solidFill>
                          <a:effectLst/>
                        </a:rPr>
                        <a:t> </a:t>
                      </a:r>
                      <a:r>
                        <a:rPr lang="ca-ES" sz="800" u="none" strike="noStrike" dirty="0" err="1">
                          <a:solidFill>
                            <a:schemeClr val="bg1"/>
                          </a:solidFill>
                          <a:effectLst/>
                        </a:rPr>
                        <a:t>Actions</a:t>
                      </a:r>
                      <a:r>
                        <a:rPr lang="ca-ES" sz="800" u="none" strike="noStrike" dirty="0">
                          <a:solidFill>
                            <a:schemeClr val="bg1"/>
                          </a:solidFill>
                          <a:effectLst/>
                        </a:rPr>
                        <a:t> FERRMED</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err="1">
                          <a:solidFill>
                            <a:schemeClr val="bg1"/>
                          </a:solidFill>
                          <a:effectLst/>
                        </a:rPr>
                        <a:t>Priority</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a:solidFill>
                            <a:schemeClr val="bg1"/>
                          </a:solidFill>
                          <a:effectLst/>
                        </a:rPr>
                        <a:t>FERRMED</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err="1">
                          <a:solidFill>
                            <a:schemeClr val="bg1"/>
                          </a:solidFill>
                          <a:effectLst/>
                        </a:rPr>
                        <a:t>Actions</a:t>
                      </a:r>
                      <a:r>
                        <a:rPr lang="ca-ES" sz="800" u="none" strike="noStrike" dirty="0">
                          <a:solidFill>
                            <a:schemeClr val="bg1"/>
                          </a:solidFill>
                          <a:effectLst/>
                        </a:rPr>
                        <a:t> </a:t>
                      </a:r>
                      <a:r>
                        <a:rPr lang="ca-ES" sz="800" u="none" strike="noStrike" dirty="0" err="1">
                          <a:solidFill>
                            <a:schemeClr val="bg1"/>
                          </a:solidFill>
                          <a:effectLst/>
                        </a:rPr>
                        <a:t>Identified</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err="1">
                          <a:solidFill>
                            <a:schemeClr val="bg1"/>
                          </a:solidFill>
                          <a:effectLst/>
                        </a:rPr>
                        <a:t>Priority</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a:solidFill>
                            <a:schemeClr val="bg1"/>
                          </a:solidFill>
                          <a:effectLst/>
                        </a:rPr>
                        <a:t>EU TERMINAL COST</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err="1">
                          <a:solidFill>
                            <a:schemeClr val="bg1"/>
                          </a:solidFill>
                          <a:effectLst/>
                        </a:rPr>
                        <a:t>Proposed</a:t>
                      </a:r>
                      <a:r>
                        <a:rPr lang="ca-ES" sz="800" u="none" strike="noStrike" dirty="0">
                          <a:solidFill>
                            <a:schemeClr val="bg1"/>
                          </a:solidFill>
                          <a:effectLst/>
                        </a:rPr>
                        <a:t> </a:t>
                      </a:r>
                      <a:r>
                        <a:rPr lang="ca-ES" sz="800" u="none" strike="noStrike" dirty="0" err="1">
                          <a:solidFill>
                            <a:schemeClr val="bg1"/>
                          </a:solidFill>
                          <a:effectLst/>
                        </a:rPr>
                        <a:t>Actions</a:t>
                      </a:r>
                      <a:r>
                        <a:rPr lang="ca-ES" sz="800" u="none" strike="noStrike" dirty="0">
                          <a:solidFill>
                            <a:schemeClr val="bg1"/>
                          </a:solidFill>
                          <a:effectLst/>
                        </a:rPr>
                        <a:t> FERRMED</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err="1">
                          <a:solidFill>
                            <a:schemeClr val="bg1"/>
                          </a:solidFill>
                          <a:effectLst/>
                        </a:rPr>
                        <a:t>Priority</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a:solidFill>
                            <a:schemeClr val="bg1"/>
                          </a:solidFill>
                          <a:effectLst/>
                        </a:rPr>
                        <a:t>FERRMED TERMINAL COST</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extLst>
                  <a:ext uri="{0D108BD9-81ED-4DB2-BD59-A6C34878D82A}">
                    <a16:rowId xmlns:a16="http://schemas.microsoft.com/office/drawing/2014/main" val="10001"/>
                  </a:ext>
                </a:extLst>
              </a:tr>
              <a:tr h="167644">
                <a:tc>
                  <a:txBody>
                    <a:bodyPr/>
                    <a:lstStyle/>
                    <a:p>
                      <a:pPr algn="l" fontAlgn="b"/>
                      <a:r>
                        <a:rPr lang="ca-ES" sz="800" u="none" strike="noStrike">
                          <a:effectLst/>
                        </a:rPr>
                        <a:t>Figueres</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Portbou</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dirty="0">
                          <a:effectLst/>
                        </a:rPr>
                        <a:t>Projected the conversion of </a:t>
                      </a:r>
                      <a:r>
                        <a:rPr lang="en-US" sz="800" u="none" strike="noStrike" dirty="0" err="1">
                          <a:effectLst/>
                        </a:rPr>
                        <a:t>iberian</a:t>
                      </a:r>
                      <a:r>
                        <a:rPr lang="en-US" sz="800" u="none" strike="noStrike" dirty="0">
                          <a:effectLst/>
                        </a:rPr>
                        <a:t> gauge to mixed gauge. As a whole for the Madrid - Zaragoza - Barcelona - </a:t>
                      </a:r>
                      <a:r>
                        <a:rPr lang="en-US" sz="800" u="none" strike="noStrike" dirty="0" err="1">
                          <a:effectLst/>
                        </a:rPr>
                        <a:t>Portbou</a:t>
                      </a:r>
                      <a:r>
                        <a:rPr lang="en-US" sz="800" u="none" strike="noStrike" dirty="0">
                          <a:effectLst/>
                        </a:rPr>
                        <a:t> line, the completely gauge change is forecasted to finish by 2030 with an estimated cost of 2,4 billion € +P-410</a:t>
                      </a:r>
                      <a:endParaRPr lang="en-US" sz="800" b="0" i="0" u="none" strike="noStrike" dirty="0">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dirty="0">
                          <a:effectLst/>
                        </a:rPr>
                        <a:t>2.1</a:t>
                      </a:r>
                      <a:endParaRPr lang="ca-ES" sz="800" b="0" i="0" u="none" strike="noStrike" dirty="0">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102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To convert one of the tracks between Figueres-Portbou (the right side one) from Iberian gauge to UIC gauge in order to have a back-up line with UIC gauge. To be finished by 2025</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60</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New +FIRRST intermediate small full terminal in Vilamalla: 1 fast track + 1 fast/moderate + 1 moderate/slow track. Able for 1.500m long trains</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12</a:t>
                      </a:r>
                      <a:endParaRPr lang="ca-ES" sz="800" b="0" i="0" u="none" strike="noStrike">
                        <a:solidFill>
                          <a:srgbClr val="000000"/>
                        </a:solidFill>
                        <a:effectLst/>
                        <a:latin typeface="Calibri" panose="020F0502020204030204" pitchFamily="34" charset="0"/>
                      </a:endParaRPr>
                    </a:p>
                  </a:txBody>
                  <a:tcPr marL="413" marR="413" marT="413" marB="0" anchor="b"/>
                </a:tc>
                <a:extLst>
                  <a:ext uri="{0D108BD9-81ED-4DB2-BD59-A6C34878D82A}">
                    <a16:rowId xmlns:a16="http://schemas.microsoft.com/office/drawing/2014/main" val="10002"/>
                  </a:ext>
                </a:extLst>
              </a:tr>
              <a:tr h="80393">
                <a:tc>
                  <a:txBody>
                    <a:bodyPr/>
                    <a:lstStyle/>
                    <a:p>
                      <a:pPr algn="l" fontAlgn="b"/>
                      <a:r>
                        <a:rPr lang="ca-ES" sz="800" u="none" strike="noStrike">
                          <a:effectLst/>
                        </a:rPr>
                        <a:t>Figueres</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Portbou</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The second track (the left one) (with iberian gauge) will be converted to UIC by 2030</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60</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Llancà station (enlargement): to enlarge 2 of the current tracks (on the lefts side) until reaching 750m.</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1</a:t>
                      </a:r>
                      <a:endParaRPr lang="ca-ES" sz="800" b="0" i="0" u="none" strike="noStrike">
                        <a:solidFill>
                          <a:srgbClr val="000000"/>
                        </a:solidFill>
                        <a:effectLst/>
                        <a:latin typeface="Calibri" panose="020F0502020204030204" pitchFamily="34" charset="0"/>
                      </a:endParaRPr>
                    </a:p>
                  </a:txBody>
                  <a:tcPr marL="413" marR="413" marT="413" marB="0" anchor="b"/>
                </a:tc>
                <a:extLst>
                  <a:ext uri="{0D108BD9-81ED-4DB2-BD59-A6C34878D82A}">
                    <a16:rowId xmlns:a16="http://schemas.microsoft.com/office/drawing/2014/main" val="10003"/>
                  </a:ext>
                </a:extLst>
              </a:tr>
              <a:tr h="94935">
                <a:tc>
                  <a:txBody>
                    <a:bodyPr/>
                    <a:lstStyle/>
                    <a:p>
                      <a:pPr algn="l" fontAlgn="b"/>
                      <a:r>
                        <a:rPr lang="ca-ES" sz="800" u="none" strike="noStrike">
                          <a:effectLst/>
                        </a:rPr>
                        <a:t>Figueres</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Portbou</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ERTMS implementation</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13</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To construct a new by-pass for freight in Figueres with UIC gauge connecting the new terminal in Vilamalla to the Portbou line </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70</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extLst>
                  <a:ext uri="{0D108BD9-81ED-4DB2-BD59-A6C34878D82A}">
                    <a16:rowId xmlns:a16="http://schemas.microsoft.com/office/drawing/2014/main" val="10004"/>
                  </a:ext>
                </a:extLst>
              </a:tr>
              <a:tr h="29497">
                <a:tc>
                  <a:txBody>
                    <a:bodyPr/>
                    <a:lstStyle/>
                    <a:p>
                      <a:pPr algn="l" fontAlgn="b"/>
                      <a:r>
                        <a:rPr lang="ca-ES" sz="800" u="none" strike="noStrike">
                          <a:effectLst/>
                        </a:rPr>
                        <a:t>Figueres</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Portbou</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Adaptation of the line for trains up to 740m</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16</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extLst>
                  <a:ext uri="{0D108BD9-81ED-4DB2-BD59-A6C34878D82A}">
                    <a16:rowId xmlns:a16="http://schemas.microsoft.com/office/drawing/2014/main" val="10005"/>
                  </a:ext>
                </a:extLst>
              </a:tr>
              <a:tr h="167644">
                <a:tc>
                  <a:txBody>
                    <a:bodyPr/>
                    <a:lstStyle/>
                    <a:p>
                      <a:pPr algn="l" fontAlgn="b"/>
                      <a:r>
                        <a:rPr lang="ca-ES" sz="800" u="none" strike="noStrike">
                          <a:effectLst/>
                        </a:rPr>
                        <a:t>Sant Celoni</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Figueres</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Projected the conversion of iberian gauge to mixed gauge. As a whole for the Madrid - Zaragoza - Barcelona - Portbou line + P410 gauge, the completely gauge change is forecasted to finish by 2030 with an estimated cost of 2,4 billion €</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245</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Recommended: To implement the UIC gauge instead of mixed gauge</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3</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New +FIRRST intermediate+ semi-compact between Riudellots de la Selva and Caldes de Malavella: 1 fast track + 1 fast/moderate track + 2 moderate/slow tracks able for 1500m long trains</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3.1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16</a:t>
                      </a:r>
                      <a:endParaRPr lang="ca-ES" sz="800" b="0" i="0" u="none" strike="noStrike">
                        <a:solidFill>
                          <a:srgbClr val="000000"/>
                        </a:solidFill>
                        <a:effectLst/>
                        <a:latin typeface="Calibri" panose="020F0502020204030204" pitchFamily="34" charset="0"/>
                      </a:endParaRPr>
                    </a:p>
                  </a:txBody>
                  <a:tcPr marL="413" marR="413" marT="413" marB="0" anchor="b"/>
                </a:tc>
                <a:extLst>
                  <a:ext uri="{0D108BD9-81ED-4DB2-BD59-A6C34878D82A}">
                    <a16:rowId xmlns:a16="http://schemas.microsoft.com/office/drawing/2014/main" val="10006"/>
                  </a:ext>
                </a:extLst>
              </a:tr>
              <a:tr h="51310">
                <a:tc>
                  <a:txBody>
                    <a:bodyPr/>
                    <a:lstStyle/>
                    <a:p>
                      <a:pPr algn="l" fontAlgn="b"/>
                      <a:r>
                        <a:rPr lang="ca-ES" sz="800" u="none" strike="noStrike">
                          <a:effectLst/>
                        </a:rPr>
                        <a:t>Sant Celoni</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Figueres</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ERTMS implementation</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41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New +FIRRST mini terminal in Celrà: 1 fast track able for 1500m long trains</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3.1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4</a:t>
                      </a:r>
                      <a:endParaRPr lang="ca-ES" sz="800" b="0" i="0" u="none" strike="noStrike">
                        <a:solidFill>
                          <a:srgbClr val="000000"/>
                        </a:solidFill>
                        <a:effectLst/>
                        <a:latin typeface="Calibri" panose="020F0502020204030204" pitchFamily="34" charset="0"/>
                      </a:endParaRPr>
                    </a:p>
                  </a:txBody>
                  <a:tcPr marL="413" marR="413" marT="413" marB="0" anchor="b"/>
                </a:tc>
                <a:extLst>
                  <a:ext uri="{0D108BD9-81ED-4DB2-BD59-A6C34878D82A}">
                    <a16:rowId xmlns:a16="http://schemas.microsoft.com/office/drawing/2014/main" val="10007"/>
                  </a:ext>
                </a:extLst>
              </a:tr>
              <a:tr h="29497">
                <a:tc>
                  <a:txBody>
                    <a:bodyPr/>
                    <a:lstStyle/>
                    <a:p>
                      <a:pPr algn="l" fontAlgn="b"/>
                      <a:r>
                        <a:rPr lang="ca-ES" sz="800" u="none" strike="noStrike">
                          <a:effectLst/>
                        </a:rPr>
                        <a:t>Sant Celoni</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Figueres</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Adaptation of the line for trains up to 740m</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49</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extLst>
                  <a:ext uri="{0D108BD9-81ED-4DB2-BD59-A6C34878D82A}">
                    <a16:rowId xmlns:a16="http://schemas.microsoft.com/office/drawing/2014/main" val="10008"/>
                  </a:ext>
                </a:extLst>
              </a:tr>
              <a:tr h="196728">
                <a:tc>
                  <a:txBody>
                    <a:bodyPr/>
                    <a:lstStyle/>
                    <a:p>
                      <a:pPr algn="l" fontAlgn="b"/>
                      <a:r>
                        <a:rPr lang="ca-ES" sz="800" u="none" strike="noStrike">
                          <a:effectLst/>
                        </a:rPr>
                        <a:t>Granollers</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Sant Celoni</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Projected the conversion of iberian gauge to mixed gauge and the adapattion of the line for trains up to 740m. As a whole for the Madrid - Zaragoza - Barcelona - Portbou line, the completely gauge change is forecasted to finish by 2030 with an estimated cost of 2,4 billion € +P-410</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59</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Construction of a new track for freight with UIC gauge segregated from the conventional passenger one. Recommended to implement UIC gauge instead of mixed gauge.</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264</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dirty="0">
                          <a:effectLst/>
                        </a:rPr>
                        <a:t> </a:t>
                      </a:r>
                      <a:endParaRPr lang="ca-ES" sz="800" b="0" i="0" u="none" strike="noStrike" dirty="0">
                        <a:solidFill>
                          <a:srgbClr val="000000"/>
                        </a:solidFill>
                        <a:effectLst/>
                        <a:latin typeface="Calibri" panose="020F0502020204030204" pitchFamily="34" charset="0"/>
                      </a:endParaRPr>
                    </a:p>
                  </a:txBody>
                  <a:tcPr marL="413" marR="413" marT="413" marB="0" anchor="b"/>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0618704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4" name="Text Box 1">
            <a:extLst>
              <a:ext uri="{FF2B5EF4-FFF2-40B4-BE49-F238E27FC236}">
                <a16:creationId xmlns:a16="http://schemas.microsoft.com/office/drawing/2014/main" id="{81F9CFB2-1D9C-48F7-A9BC-D3330727A536}"/>
              </a:ext>
            </a:extLst>
          </p:cNvPr>
          <p:cNvSpPr txBox="1">
            <a:spLocks noChangeArrowheads="1"/>
          </p:cNvSpPr>
          <p:nvPr/>
        </p:nvSpPr>
        <p:spPr bwMode="auto">
          <a:xfrm>
            <a:off x="1130300" y="260350"/>
            <a:ext cx="8923338" cy="64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23387D"/>
                </a:solidFill>
                <a:latin typeface="Verdana" panose="020B0604030504040204" pitchFamily="34" charset="0"/>
                <a:ea typeface="MS PGothic" panose="020B0600070205080204" pitchFamily="34" charset="-128"/>
                <a:cs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9pPr>
          </a:lstStyle>
          <a:p>
            <a:pPr algn="ctr" defTabSz="449263" fontAlgn="base">
              <a:spcBef>
                <a:spcPct val="0"/>
              </a:spcBef>
              <a:spcAft>
                <a:spcPct val="0"/>
              </a:spcAft>
              <a:buClrTx/>
            </a:pPr>
            <a:r>
              <a:rPr lang="en-US" altLang="ca-ES" sz="2400" b="1" dirty="0" smtClean="0">
                <a:solidFill>
                  <a:srgbClr val="FFFFFF"/>
                </a:solidFill>
                <a:latin typeface="Calibri" panose="020F0502020204030204" pitchFamily="34" charset="0"/>
                <a:ea typeface="Microsoft YaHei" panose="020B0503020204020204" pitchFamily="34" charset="-122"/>
                <a:cs typeface="Calibri" panose="020F0502020204030204" pitchFamily="34" charset="0"/>
              </a:rPr>
              <a:t>Detailed investments required in Catalonia</a:t>
            </a:r>
            <a:endParaRPr lang="en-US" altLang="ca-ES" sz="2400" b="1" dirty="0">
              <a:solidFill>
                <a:srgbClr val="FFFFFF"/>
              </a:solidFill>
              <a:latin typeface="Calibri" panose="020F0502020204030204" pitchFamily="34" charset="0"/>
              <a:ea typeface="Microsoft YaHei" panose="020B0503020204020204" pitchFamily="34" charset="-122"/>
              <a:cs typeface="Calibri" panose="020F0502020204030204" pitchFamily="34" charset="0"/>
            </a:endParaRPr>
          </a:p>
        </p:txBody>
      </p:sp>
      <p:graphicFrame>
        <p:nvGraphicFramePr>
          <p:cNvPr id="8" name="Tabla 7"/>
          <p:cNvGraphicFramePr>
            <a:graphicFrameLocks noGrp="1"/>
          </p:cNvGraphicFramePr>
          <p:nvPr>
            <p:extLst>
              <p:ext uri="{D42A27DB-BD31-4B8C-83A1-F6EECF244321}">
                <p14:modId xmlns:p14="http://schemas.microsoft.com/office/powerpoint/2010/main" val="213181038"/>
              </p:ext>
            </p:extLst>
          </p:nvPr>
        </p:nvGraphicFramePr>
        <p:xfrm>
          <a:off x="874451" y="1051502"/>
          <a:ext cx="11088949" cy="4758597"/>
        </p:xfrm>
        <a:graphic>
          <a:graphicData uri="http://schemas.openxmlformats.org/drawingml/2006/table">
            <a:tbl>
              <a:tblPr>
                <a:tableStyleId>{ED083AE6-46FA-4A59-8FB0-9F97EB10719F}</a:tableStyleId>
              </a:tblPr>
              <a:tblGrid>
                <a:gridCol w="554299">
                  <a:extLst>
                    <a:ext uri="{9D8B030D-6E8A-4147-A177-3AD203B41FA5}">
                      <a16:colId xmlns:a16="http://schemas.microsoft.com/office/drawing/2014/main" val="20000"/>
                    </a:ext>
                  </a:extLst>
                </a:gridCol>
                <a:gridCol w="523875">
                  <a:extLst>
                    <a:ext uri="{9D8B030D-6E8A-4147-A177-3AD203B41FA5}">
                      <a16:colId xmlns:a16="http://schemas.microsoft.com/office/drawing/2014/main" val="20001"/>
                    </a:ext>
                  </a:extLst>
                </a:gridCol>
                <a:gridCol w="1819275">
                  <a:extLst>
                    <a:ext uri="{9D8B030D-6E8A-4147-A177-3AD203B41FA5}">
                      <a16:colId xmlns:a16="http://schemas.microsoft.com/office/drawing/2014/main" val="20002"/>
                    </a:ext>
                  </a:extLst>
                </a:gridCol>
                <a:gridCol w="485775">
                  <a:extLst>
                    <a:ext uri="{9D8B030D-6E8A-4147-A177-3AD203B41FA5}">
                      <a16:colId xmlns:a16="http://schemas.microsoft.com/office/drawing/2014/main" val="20003"/>
                    </a:ext>
                  </a:extLst>
                </a:gridCol>
                <a:gridCol w="311649">
                  <a:extLst>
                    <a:ext uri="{9D8B030D-6E8A-4147-A177-3AD203B41FA5}">
                      <a16:colId xmlns:a16="http://schemas.microsoft.com/office/drawing/2014/main" val="20004"/>
                    </a:ext>
                  </a:extLst>
                </a:gridCol>
                <a:gridCol w="1412376">
                  <a:extLst>
                    <a:ext uri="{9D8B030D-6E8A-4147-A177-3AD203B41FA5}">
                      <a16:colId xmlns:a16="http://schemas.microsoft.com/office/drawing/2014/main" val="20005"/>
                    </a:ext>
                  </a:extLst>
                </a:gridCol>
                <a:gridCol w="371475">
                  <a:extLst>
                    <a:ext uri="{9D8B030D-6E8A-4147-A177-3AD203B41FA5}">
                      <a16:colId xmlns:a16="http://schemas.microsoft.com/office/drawing/2014/main" val="20006"/>
                    </a:ext>
                  </a:extLst>
                </a:gridCol>
                <a:gridCol w="387253">
                  <a:extLst>
                    <a:ext uri="{9D8B030D-6E8A-4147-A177-3AD203B41FA5}">
                      <a16:colId xmlns:a16="http://schemas.microsoft.com/office/drawing/2014/main" val="20007"/>
                    </a:ext>
                  </a:extLst>
                </a:gridCol>
                <a:gridCol w="1136747">
                  <a:extLst>
                    <a:ext uri="{9D8B030D-6E8A-4147-A177-3AD203B41FA5}">
                      <a16:colId xmlns:a16="http://schemas.microsoft.com/office/drawing/2014/main" val="20008"/>
                    </a:ext>
                  </a:extLst>
                </a:gridCol>
                <a:gridCol w="561975">
                  <a:extLst>
                    <a:ext uri="{9D8B030D-6E8A-4147-A177-3AD203B41FA5}">
                      <a16:colId xmlns:a16="http://schemas.microsoft.com/office/drawing/2014/main" val="20009"/>
                    </a:ext>
                  </a:extLst>
                </a:gridCol>
                <a:gridCol w="454541">
                  <a:extLst>
                    <a:ext uri="{9D8B030D-6E8A-4147-A177-3AD203B41FA5}">
                      <a16:colId xmlns:a16="http://schemas.microsoft.com/office/drawing/2014/main" val="20010"/>
                    </a:ext>
                  </a:extLst>
                </a:gridCol>
                <a:gridCol w="2053709">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558800">
                  <a:extLst>
                    <a:ext uri="{9D8B030D-6E8A-4147-A177-3AD203B41FA5}">
                      <a16:colId xmlns:a16="http://schemas.microsoft.com/office/drawing/2014/main" val="20013"/>
                    </a:ext>
                  </a:extLst>
                </a:gridCol>
              </a:tblGrid>
              <a:tr h="0">
                <a:tc>
                  <a:txBody>
                    <a:bodyPr/>
                    <a:lstStyle/>
                    <a:p>
                      <a:pPr algn="l" fontAlgn="b"/>
                      <a:endParaRPr lang="ca-ES" sz="800" b="0"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endParaRPr lang="ca-ES" sz="800" b="0" i="0" u="none" strike="noStrike">
                        <a:solidFill>
                          <a:schemeClr val="bg1"/>
                        </a:solidFill>
                        <a:effectLst/>
                        <a:latin typeface="Calibri" panose="020F0502020204030204" pitchFamily="34" charset="0"/>
                      </a:endParaRPr>
                    </a:p>
                  </a:txBody>
                  <a:tcPr marL="413" marR="413" marT="413" marB="0" anchor="b">
                    <a:solidFill>
                      <a:srgbClr val="23387D"/>
                    </a:solidFill>
                  </a:tcPr>
                </a:tc>
                <a:tc gridSpan="2">
                  <a:txBody>
                    <a:bodyPr/>
                    <a:lstStyle/>
                    <a:p>
                      <a:pPr algn="ctr" fontAlgn="b"/>
                      <a:r>
                        <a:rPr lang="ca-ES" sz="800" u="none" strike="noStrike">
                          <a:solidFill>
                            <a:schemeClr val="bg1"/>
                          </a:solidFill>
                          <a:effectLst/>
                        </a:rPr>
                        <a:t>SECTIONS EU/ES</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hMerge="1">
                  <a:txBody>
                    <a:bodyPr/>
                    <a:lstStyle/>
                    <a:p>
                      <a:endParaRPr lang="ca-ES"/>
                    </a:p>
                  </a:txBody>
                  <a:tcPr/>
                </a:tc>
                <a:tc>
                  <a:txBody>
                    <a:bodyPr/>
                    <a:lstStyle/>
                    <a:p>
                      <a:pPr algn="l" fontAlgn="b"/>
                      <a:r>
                        <a:rPr lang="ca-ES" sz="800" u="none" strike="noStrike">
                          <a:solidFill>
                            <a:schemeClr val="bg1"/>
                          </a:solidFill>
                          <a:effectLst/>
                        </a:rPr>
                        <a:t>COST</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gridSpan="2">
                  <a:txBody>
                    <a:bodyPr/>
                    <a:lstStyle/>
                    <a:p>
                      <a:pPr algn="ctr" fontAlgn="b"/>
                      <a:r>
                        <a:rPr lang="ca-ES" sz="800" u="none" strike="noStrike">
                          <a:solidFill>
                            <a:schemeClr val="bg1"/>
                          </a:solidFill>
                          <a:effectLst/>
                        </a:rPr>
                        <a:t>SECTIONS FERRMED</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hMerge="1">
                  <a:txBody>
                    <a:bodyPr/>
                    <a:lstStyle/>
                    <a:p>
                      <a:endParaRPr lang="ca-ES"/>
                    </a:p>
                  </a:txBody>
                  <a:tcPr/>
                </a:tc>
                <a:tc>
                  <a:txBody>
                    <a:bodyPr/>
                    <a:lstStyle/>
                    <a:p>
                      <a:pPr algn="l" fontAlgn="b"/>
                      <a:r>
                        <a:rPr lang="ca-ES" sz="800" u="none" strike="noStrike">
                          <a:solidFill>
                            <a:schemeClr val="bg1"/>
                          </a:solidFill>
                          <a:effectLst/>
                        </a:rPr>
                        <a:t>COST</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gridSpan="2">
                  <a:txBody>
                    <a:bodyPr/>
                    <a:lstStyle/>
                    <a:p>
                      <a:pPr algn="ctr" fontAlgn="b"/>
                      <a:r>
                        <a:rPr lang="ca-ES" sz="800" u="none" strike="noStrike">
                          <a:solidFill>
                            <a:schemeClr val="bg1"/>
                          </a:solidFill>
                          <a:effectLst/>
                        </a:rPr>
                        <a:t>TERMINALS EU/ES</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hMerge="1">
                  <a:txBody>
                    <a:bodyPr/>
                    <a:lstStyle/>
                    <a:p>
                      <a:endParaRPr lang="ca-ES"/>
                    </a:p>
                  </a:txBody>
                  <a:tcPr/>
                </a:tc>
                <a:tc>
                  <a:txBody>
                    <a:bodyPr/>
                    <a:lstStyle/>
                    <a:p>
                      <a:pPr algn="l" fontAlgn="b"/>
                      <a:r>
                        <a:rPr lang="ca-ES" sz="800" u="none" strike="noStrike">
                          <a:solidFill>
                            <a:schemeClr val="bg1"/>
                          </a:solidFill>
                          <a:effectLst/>
                        </a:rPr>
                        <a:t>COST</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gridSpan="2">
                  <a:txBody>
                    <a:bodyPr/>
                    <a:lstStyle/>
                    <a:p>
                      <a:pPr algn="ctr" fontAlgn="b"/>
                      <a:r>
                        <a:rPr lang="ca-ES" sz="800" u="none" strike="noStrike">
                          <a:solidFill>
                            <a:schemeClr val="bg1"/>
                          </a:solidFill>
                          <a:effectLst/>
                        </a:rPr>
                        <a:t>TERMINALS FERRMED</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hMerge="1">
                  <a:txBody>
                    <a:bodyPr/>
                    <a:lstStyle/>
                    <a:p>
                      <a:endParaRPr lang="ca-ES"/>
                    </a:p>
                  </a:txBody>
                  <a:tcPr/>
                </a:tc>
                <a:tc>
                  <a:txBody>
                    <a:bodyPr/>
                    <a:lstStyle/>
                    <a:p>
                      <a:pPr algn="l" fontAlgn="b"/>
                      <a:r>
                        <a:rPr lang="ca-ES" sz="800" u="none" strike="noStrike">
                          <a:solidFill>
                            <a:schemeClr val="bg1"/>
                          </a:solidFill>
                          <a:effectLst/>
                        </a:rPr>
                        <a:t>COST</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extLst>
                  <a:ext uri="{0D108BD9-81ED-4DB2-BD59-A6C34878D82A}">
                    <a16:rowId xmlns:a16="http://schemas.microsoft.com/office/drawing/2014/main" val="10000"/>
                  </a:ext>
                </a:extLst>
              </a:tr>
              <a:tr h="29497">
                <a:tc>
                  <a:txBody>
                    <a:bodyPr/>
                    <a:lstStyle/>
                    <a:p>
                      <a:pPr algn="l" fontAlgn="b"/>
                      <a:r>
                        <a:rPr lang="ca-ES" sz="800" u="none" strike="noStrike">
                          <a:solidFill>
                            <a:schemeClr val="bg1"/>
                          </a:solidFill>
                          <a:effectLst/>
                        </a:rPr>
                        <a:t>FROM</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a:solidFill>
                            <a:schemeClr val="bg1"/>
                          </a:solidFill>
                          <a:effectLst/>
                        </a:rPr>
                        <a:t>TO</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err="1">
                          <a:solidFill>
                            <a:schemeClr val="bg1"/>
                          </a:solidFill>
                          <a:effectLst/>
                        </a:rPr>
                        <a:t>Actions</a:t>
                      </a:r>
                      <a:r>
                        <a:rPr lang="ca-ES" sz="800" u="none" strike="noStrike" dirty="0">
                          <a:solidFill>
                            <a:schemeClr val="bg1"/>
                          </a:solidFill>
                          <a:effectLst/>
                        </a:rPr>
                        <a:t> </a:t>
                      </a:r>
                      <a:r>
                        <a:rPr lang="ca-ES" sz="800" u="none" strike="noStrike" dirty="0" err="1">
                          <a:solidFill>
                            <a:schemeClr val="bg1"/>
                          </a:solidFill>
                          <a:effectLst/>
                        </a:rPr>
                        <a:t>Identified</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err="1">
                          <a:solidFill>
                            <a:schemeClr val="bg1"/>
                          </a:solidFill>
                          <a:effectLst/>
                        </a:rPr>
                        <a:t>Priority</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a:solidFill>
                            <a:schemeClr val="bg1"/>
                          </a:solidFill>
                          <a:effectLst/>
                        </a:rPr>
                        <a:t>EU</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err="1">
                          <a:solidFill>
                            <a:schemeClr val="bg1"/>
                          </a:solidFill>
                          <a:effectLst/>
                        </a:rPr>
                        <a:t>Proposed</a:t>
                      </a:r>
                      <a:r>
                        <a:rPr lang="ca-ES" sz="800" u="none" strike="noStrike" dirty="0">
                          <a:solidFill>
                            <a:schemeClr val="bg1"/>
                          </a:solidFill>
                          <a:effectLst/>
                        </a:rPr>
                        <a:t> </a:t>
                      </a:r>
                      <a:r>
                        <a:rPr lang="ca-ES" sz="800" u="none" strike="noStrike" dirty="0" err="1">
                          <a:solidFill>
                            <a:schemeClr val="bg1"/>
                          </a:solidFill>
                          <a:effectLst/>
                        </a:rPr>
                        <a:t>Actions</a:t>
                      </a:r>
                      <a:r>
                        <a:rPr lang="ca-ES" sz="800" u="none" strike="noStrike" dirty="0">
                          <a:solidFill>
                            <a:schemeClr val="bg1"/>
                          </a:solidFill>
                          <a:effectLst/>
                        </a:rPr>
                        <a:t> FERRMED</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err="1">
                          <a:solidFill>
                            <a:schemeClr val="bg1"/>
                          </a:solidFill>
                          <a:effectLst/>
                        </a:rPr>
                        <a:t>Priority</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a:solidFill>
                            <a:schemeClr val="bg1"/>
                          </a:solidFill>
                          <a:effectLst/>
                        </a:rPr>
                        <a:t>FERRMED</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err="1">
                          <a:solidFill>
                            <a:schemeClr val="bg1"/>
                          </a:solidFill>
                          <a:effectLst/>
                        </a:rPr>
                        <a:t>Actions</a:t>
                      </a:r>
                      <a:r>
                        <a:rPr lang="ca-ES" sz="800" u="none" strike="noStrike" dirty="0">
                          <a:solidFill>
                            <a:schemeClr val="bg1"/>
                          </a:solidFill>
                          <a:effectLst/>
                        </a:rPr>
                        <a:t> </a:t>
                      </a:r>
                      <a:r>
                        <a:rPr lang="ca-ES" sz="800" u="none" strike="noStrike" dirty="0" err="1">
                          <a:solidFill>
                            <a:schemeClr val="bg1"/>
                          </a:solidFill>
                          <a:effectLst/>
                        </a:rPr>
                        <a:t>Identified</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err="1">
                          <a:solidFill>
                            <a:schemeClr val="bg1"/>
                          </a:solidFill>
                          <a:effectLst/>
                        </a:rPr>
                        <a:t>Priority</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a:solidFill>
                            <a:schemeClr val="bg1"/>
                          </a:solidFill>
                          <a:effectLst/>
                        </a:rPr>
                        <a:t>EU TERMINAL COST</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err="1">
                          <a:solidFill>
                            <a:schemeClr val="bg1"/>
                          </a:solidFill>
                          <a:effectLst/>
                        </a:rPr>
                        <a:t>Proposed</a:t>
                      </a:r>
                      <a:r>
                        <a:rPr lang="ca-ES" sz="800" u="none" strike="noStrike" dirty="0">
                          <a:solidFill>
                            <a:schemeClr val="bg1"/>
                          </a:solidFill>
                          <a:effectLst/>
                        </a:rPr>
                        <a:t> </a:t>
                      </a:r>
                      <a:r>
                        <a:rPr lang="ca-ES" sz="800" u="none" strike="noStrike" dirty="0" err="1">
                          <a:solidFill>
                            <a:schemeClr val="bg1"/>
                          </a:solidFill>
                          <a:effectLst/>
                        </a:rPr>
                        <a:t>Actions</a:t>
                      </a:r>
                      <a:r>
                        <a:rPr lang="ca-ES" sz="800" u="none" strike="noStrike" dirty="0">
                          <a:solidFill>
                            <a:schemeClr val="bg1"/>
                          </a:solidFill>
                          <a:effectLst/>
                        </a:rPr>
                        <a:t> FERRMED</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err="1">
                          <a:solidFill>
                            <a:schemeClr val="bg1"/>
                          </a:solidFill>
                          <a:effectLst/>
                        </a:rPr>
                        <a:t>Priority</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a:solidFill>
                            <a:schemeClr val="bg1"/>
                          </a:solidFill>
                          <a:effectLst/>
                        </a:rPr>
                        <a:t>FERRMED TERMINAL COST</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extLst>
                  <a:ext uri="{0D108BD9-81ED-4DB2-BD59-A6C34878D82A}">
                    <a16:rowId xmlns:a16="http://schemas.microsoft.com/office/drawing/2014/main" val="10001"/>
                  </a:ext>
                </a:extLst>
              </a:tr>
              <a:tr h="0">
                <a:tc>
                  <a:txBody>
                    <a:bodyPr/>
                    <a:lstStyle/>
                    <a:p>
                      <a:pPr algn="l" fontAlgn="b"/>
                      <a:r>
                        <a:rPr lang="ca-ES" sz="800" u="none" strike="noStrike" dirty="0">
                          <a:effectLst/>
                        </a:rPr>
                        <a:t>Granollers</a:t>
                      </a:r>
                      <a:endParaRPr lang="ca-ES" sz="800" b="0" i="0" u="none" strike="noStrike" dirty="0">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Sant Celoni</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ERTMS implementation</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10</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extLst>
                  <a:ext uri="{0D108BD9-81ED-4DB2-BD59-A6C34878D82A}">
                    <a16:rowId xmlns:a16="http://schemas.microsoft.com/office/drawing/2014/main" val="10002"/>
                  </a:ext>
                </a:extLst>
              </a:tr>
              <a:tr h="29497">
                <a:tc>
                  <a:txBody>
                    <a:bodyPr/>
                    <a:lstStyle/>
                    <a:p>
                      <a:pPr algn="l" fontAlgn="b"/>
                      <a:r>
                        <a:rPr lang="ca-ES" sz="800" u="none" strike="noStrike">
                          <a:effectLst/>
                        </a:rPr>
                        <a:t>Granollers</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Sant Celoni</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Adaptation of the line for trains up to 740m</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12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extLst>
                  <a:ext uri="{0D108BD9-81ED-4DB2-BD59-A6C34878D82A}">
                    <a16:rowId xmlns:a16="http://schemas.microsoft.com/office/drawing/2014/main" val="10003"/>
                  </a:ext>
                </a:extLst>
              </a:tr>
              <a:tr h="363959">
                <a:tc>
                  <a:txBody>
                    <a:bodyPr/>
                    <a:lstStyle/>
                    <a:p>
                      <a:pPr algn="l" fontAlgn="b"/>
                      <a:r>
                        <a:rPr lang="ca-ES" sz="800" u="none" strike="noStrike" dirty="0">
                          <a:effectLst/>
                        </a:rPr>
                        <a:t>Mollet</a:t>
                      </a:r>
                      <a:endParaRPr lang="ca-ES" sz="800" b="0" i="0" u="none" strike="noStrike" dirty="0">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Granollers</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Projected the conversion of iberian gauge to mixed gauge. As a whole for the Madrid - Zaragoza - Barcelona - Portbou line, the completely gauge change is forecasted to finish by 2030 with an estimated cost of 2,4 billion € +P-410</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3.1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34</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To construct an additional track with UIC gauge for freight in order to avoid future bottlenecks with the increase of commuter trains</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3.1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120</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Granollers mercaderies terminal with +FIRRST system implementation: currently it has 4 tracks between 340 and 400m for containers. These tracks must be enlarged to the South until reaching 750m and must be converted to +FIRRST tracks and passing-through. To construct 2 new tracks for the +FIRRST system so that the terminal would have a total number of 6 tracks for the +FIRRST: 1 fast track + 2 fast/moderate tracks + 3 moderate/slow  tracks. The composition tracks will be able for 1.500m long trains.</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7</a:t>
                      </a:r>
                      <a:endParaRPr lang="ca-ES" sz="800" b="0" i="0" u="none" strike="noStrike">
                        <a:solidFill>
                          <a:srgbClr val="000000"/>
                        </a:solidFill>
                        <a:effectLst/>
                        <a:latin typeface="Calibri" panose="020F0502020204030204" pitchFamily="34" charset="0"/>
                      </a:endParaRPr>
                    </a:p>
                  </a:txBody>
                  <a:tcPr marL="413" marR="413" marT="413" marB="0" anchor="b"/>
                </a:tc>
                <a:extLst>
                  <a:ext uri="{0D108BD9-81ED-4DB2-BD59-A6C34878D82A}">
                    <a16:rowId xmlns:a16="http://schemas.microsoft.com/office/drawing/2014/main" val="10004"/>
                  </a:ext>
                </a:extLst>
              </a:tr>
              <a:tr h="73122">
                <a:tc>
                  <a:txBody>
                    <a:bodyPr/>
                    <a:lstStyle/>
                    <a:p>
                      <a:pPr algn="l" fontAlgn="b"/>
                      <a:r>
                        <a:rPr lang="ca-ES" sz="800" u="none" strike="noStrike">
                          <a:effectLst/>
                        </a:rPr>
                        <a:t>Mollet</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Granollers</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ERTMS implementation</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4</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New interconnection link between the Barcelona-Puigcerdà and the Barcelona-Portbou line in Montmeló</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140</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New +FIRRST in Manlleu</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3.2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10</a:t>
                      </a:r>
                      <a:endParaRPr lang="ca-ES" sz="800" b="0" i="0" u="none" strike="noStrike">
                        <a:solidFill>
                          <a:srgbClr val="000000"/>
                        </a:solidFill>
                        <a:effectLst/>
                        <a:latin typeface="Calibri" panose="020F0502020204030204" pitchFamily="34" charset="0"/>
                      </a:endParaRPr>
                    </a:p>
                  </a:txBody>
                  <a:tcPr marL="413" marR="413" marT="413" marB="0" anchor="b"/>
                </a:tc>
                <a:extLst>
                  <a:ext uri="{0D108BD9-81ED-4DB2-BD59-A6C34878D82A}">
                    <a16:rowId xmlns:a16="http://schemas.microsoft.com/office/drawing/2014/main" val="10005"/>
                  </a:ext>
                </a:extLst>
              </a:tr>
              <a:tr h="73122">
                <a:tc>
                  <a:txBody>
                    <a:bodyPr/>
                    <a:lstStyle/>
                    <a:p>
                      <a:pPr algn="l" fontAlgn="b"/>
                      <a:r>
                        <a:rPr lang="ca-ES" sz="800" u="none" strike="noStrike">
                          <a:effectLst/>
                        </a:rPr>
                        <a:t>Mollet</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Granollers</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Adaptation of the line for trains up to 740m</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5</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Recommended: To completely implement the UIC gauge instead of changing it to mixed gauge</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extLst>
                  <a:ext uri="{0D108BD9-81ED-4DB2-BD59-A6C34878D82A}">
                    <a16:rowId xmlns:a16="http://schemas.microsoft.com/office/drawing/2014/main" val="10006"/>
                  </a:ext>
                </a:extLst>
              </a:tr>
              <a:tr h="44039">
                <a:tc>
                  <a:txBody>
                    <a:bodyPr/>
                    <a:lstStyle/>
                    <a:p>
                      <a:pPr algn="l" fontAlgn="b"/>
                      <a:r>
                        <a:rPr lang="ca-ES" sz="800" u="none" strike="noStrike" dirty="0">
                          <a:effectLst/>
                        </a:rPr>
                        <a:t>Mollet HSL</a:t>
                      </a:r>
                      <a:endParaRPr lang="ca-ES" sz="800" b="0" i="0" u="none" strike="noStrike" dirty="0">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Figueres HSL</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New siding track of 1.700m between Sant Celoni - Hostalric</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3.1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31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extLst>
                  <a:ext uri="{0D108BD9-81ED-4DB2-BD59-A6C34878D82A}">
                    <a16:rowId xmlns:a16="http://schemas.microsoft.com/office/drawing/2014/main" val="10007"/>
                  </a:ext>
                </a:extLst>
              </a:tr>
              <a:tr h="58581">
                <a:tc>
                  <a:txBody>
                    <a:bodyPr/>
                    <a:lstStyle/>
                    <a:p>
                      <a:pPr algn="l" fontAlgn="b"/>
                      <a:r>
                        <a:rPr lang="ca-ES" sz="800" u="none" strike="noStrike">
                          <a:effectLst/>
                        </a:rPr>
                        <a:t>Mollet HSL</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Figueres HSL</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New siding track of 1.700m in Southern Figueres side by side to Vilamalla terminal</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3.1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31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dirty="0">
                          <a:effectLst/>
                        </a:rPr>
                        <a:t> </a:t>
                      </a:r>
                      <a:endParaRPr lang="ca-ES" sz="800" b="0" i="0" u="none" strike="noStrike" dirty="0">
                        <a:solidFill>
                          <a:srgbClr val="000000"/>
                        </a:solidFill>
                        <a:effectLst/>
                        <a:latin typeface="Calibri" panose="020F0502020204030204" pitchFamily="34" charset="0"/>
                      </a:endParaRPr>
                    </a:p>
                  </a:txBody>
                  <a:tcPr marL="413" marR="413" marT="413" marB="0" anchor="b"/>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59410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4" name="Text Box 1">
            <a:extLst>
              <a:ext uri="{FF2B5EF4-FFF2-40B4-BE49-F238E27FC236}">
                <a16:creationId xmlns:a16="http://schemas.microsoft.com/office/drawing/2014/main" id="{81F9CFB2-1D9C-48F7-A9BC-D3330727A536}"/>
              </a:ext>
            </a:extLst>
          </p:cNvPr>
          <p:cNvSpPr txBox="1">
            <a:spLocks noChangeArrowheads="1"/>
          </p:cNvSpPr>
          <p:nvPr/>
        </p:nvSpPr>
        <p:spPr bwMode="auto">
          <a:xfrm>
            <a:off x="1130300" y="260350"/>
            <a:ext cx="8923338" cy="64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23387D"/>
                </a:solidFill>
                <a:latin typeface="Verdana" panose="020B0604030504040204" pitchFamily="34" charset="0"/>
                <a:ea typeface="MS PGothic" panose="020B0600070205080204" pitchFamily="34" charset="-128"/>
                <a:cs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9pPr>
          </a:lstStyle>
          <a:p>
            <a:pPr algn="ctr" defTabSz="449263" fontAlgn="base">
              <a:spcBef>
                <a:spcPct val="0"/>
              </a:spcBef>
              <a:spcAft>
                <a:spcPct val="0"/>
              </a:spcAft>
              <a:buClrTx/>
            </a:pPr>
            <a:r>
              <a:rPr lang="en-US" altLang="ca-ES" sz="2400" b="1" dirty="0" smtClean="0">
                <a:solidFill>
                  <a:srgbClr val="FFFFFF"/>
                </a:solidFill>
                <a:latin typeface="Calibri" panose="020F0502020204030204" pitchFamily="34" charset="0"/>
                <a:ea typeface="Microsoft YaHei" panose="020B0503020204020204" pitchFamily="34" charset="-122"/>
                <a:cs typeface="Calibri" panose="020F0502020204030204" pitchFamily="34" charset="0"/>
              </a:rPr>
              <a:t>Detailed investments required in Catalonia</a:t>
            </a:r>
            <a:endParaRPr lang="en-US" altLang="ca-ES" sz="2400" b="1" dirty="0">
              <a:solidFill>
                <a:srgbClr val="FFFFFF"/>
              </a:solidFill>
              <a:latin typeface="Calibri" panose="020F0502020204030204" pitchFamily="34" charset="0"/>
              <a:ea typeface="Microsoft YaHei" panose="020B0503020204020204" pitchFamily="34" charset="-122"/>
              <a:cs typeface="Calibri" panose="020F0502020204030204" pitchFamily="34" charset="0"/>
            </a:endParaRPr>
          </a:p>
        </p:txBody>
      </p:sp>
      <p:graphicFrame>
        <p:nvGraphicFramePr>
          <p:cNvPr id="8" name="Tabla 7"/>
          <p:cNvGraphicFramePr>
            <a:graphicFrameLocks noGrp="1"/>
          </p:cNvGraphicFramePr>
          <p:nvPr>
            <p:extLst>
              <p:ext uri="{D42A27DB-BD31-4B8C-83A1-F6EECF244321}">
                <p14:modId xmlns:p14="http://schemas.microsoft.com/office/powerpoint/2010/main" val="3117717978"/>
              </p:ext>
            </p:extLst>
          </p:nvPr>
        </p:nvGraphicFramePr>
        <p:xfrm>
          <a:off x="874451" y="1051502"/>
          <a:ext cx="11088949" cy="4880104"/>
        </p:xfrm>
        <a:graphic>
          <a:graphicData uri="http://schemas.openxmlformats.org/drawingml/2006/table">
            <a:tbl>
              <a:tblPr>
                <a:tableStyleId>{ED083AE6-46FA-4A59-8FB0-9F97EB10719F}</a:tableStyleId>
              </a:tblPr>
              <a:tblGrid>
                <a:gridCol w="554299">
                  <a:extLst>
                    <a:ext uri="{9D8B030D-6E8A-4147-A177-3AD203B41FA5}">
                      <a16:colId xmlns:a16="http://schemas.microsoft.com/office/drawing/2014/main" val="20000"/>
                    </a:ext>
                  </a:extLst>
                </a:gridCol>
                <a:gridCol w="523875">
                  <a:extLst>
                    <a:ext uri="{9D8B030D-6E8A-4147-A177-3AD203B41FA5}">
                      <a16:colId xmlns:a16="http://schemas.microsoft.com/office/drawing/2014/main" val="20001"/>
                    </a:ext>
                  </a:extLst>
                </a:gridCol>
                <a:gridCol w="1819275">
                  <a:extLst>
                    <a:ext uri="{9D8B030D-6E8A-4147-A177-3AD203B41FA5}">
                      <a16:colId xmlns:a16="http://schemas.microsoft.com/office/drawing/2014/main" val="20002"/>
                    </a:ext>
                  </a:extLst>
                </a:gridCol>
                <a:gridCol w="485775">
                  <a:extLst>
                    <a:ext uri="{9D8B030D-6E8A-4147-A177-3AD203B41FA5}">
                      <a16:colId xmlns:a16="http://schemas.microsoft.com/office/drawing/2014/main" val="20003"/>
                    </a:ext>
                  </a:extLst>
                </a:gridCol>
                <a:gridCol w="311649">
                  <a:extLst>
                    <a:ext uri="{9D8B030D-6E8A-4147-A177-3AD203B41FA5}">
                      <a16:colId xmlns:a16="http://schemas.microsoft.com/office/drawing/2014/main" val="20004"/>
                    </a:ext>
                  </a:extLst>
                </a:gridCol>
                <a:gridCol w="1412376">
                  <a:extLst>
                    <a:ext uri="{9D8B030D-6E8A-4147-A177-3AD203B41FA5}">
                      <a16:colId xmlns:a16="http://schemas.microsoft.com/office/drawing/2014/main" val="20005"/>
                    </a:ext>
                  </a:extLst>
                </a:gridCol>
                <a:gridCol w="371475">
                  <a:extLst>
                    <a:ext uri="{9D8B030D-6E8A-4147-A177-3AD203B41FA5}">
                      <a16:colId xmlns:a16="http://schemas.microsoft.com/office/drawing/2014/main" val="20006"/>
                    </a:ext>
                  </a:extLst>
                </a:gridCol>
                <a:gridCol w="387253">
                  <a:extLst>
                    <a:ext uri="{9D8B030D-6E8A-4147-A177-3AD203B41FA5}">
                      <a16:colId xmlns:a16="http://schemas.microsoft.com/office/drawing/2014/main" val="20007"/>
                    </a:ext>
                  </a:extLst>
                </a:gridCol>
                <a:gridCol w="1136747">
                  <a:extLst>
                    <a:ext uri="{9D8B030D-6E8A-4147-A177-3AD203B41FA5}">
                      <a16:colId xmlns:a16="http://schemas.microsoft.com/office/drawing/2014/main" val="20008"/>
                    </a:ext>
                  </a:extLst>
                </a:gridCol>
                <a:gridCol w="561975">
                  <a:extLst>
                    <a:ext uri="{9D8B030D-6E8A-4147-A177-3AD203B41FA5}">
                      <a16:colId xmlns:a16="http://schemas.microsoft.com/office/drawing/2014/main" val="20009"/>
                    </a:ext>
                  </a:extLst>
                </a:gridCol>
                <a:gridCol w="454541">
                  <a:extLst>
                    <a:ext uri="{9D8B030D-6E8A-4147-A177-3AD203B41FA5}">
                      <a16:colId xmlns:a16="http://schemas.microsoft.com/office/drawing/2014/main" val="20010"/>
                    </a:ext>
                  </a:extLst>
                </a:gridCol>
                <a:gridCol w="2053709">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558800">
                  <a:extLst>
                    <a:ext uri="{9D8B030D-6E8A-4147-A177-3AD203B41FA5}">
                      <a16:colId xmlns:a16="http://schemas.microsoft.com/office/drawing/2014/main" val="20013"/>
                    </a:ext>
                  </a:extLst>
                </a:gridCol>
              </a:tblGrid>
              <a:tr h="0">
                <a:tc>
                  <a:txBody>
                    <a:bodyPr/>
                    <a:lstStyle/>
                    <a:p>
                      <a:pPr algn="l" fontAlgn="b"/>
                      <a:endParaRPr lang="ca-ES" sz="800" b="0"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endParaRPr lang="ca-ES" sz="800" b="0" i="0" u="none" strike="noStrike" dirty="0">
                        <a:solidFill>
                          <a:schemeClr val="bg1"/>
                        </a:solidFill>
                        <a:effectLst/>
                        <a:latin typeface="Calibri" panose="020F0502020204030204" pitchFamily="34" charset="0"/>
                      </a:endParaRPr>
                    </a:p>
                  </a:txBody>
                  <a:tcPr marL="413" marR="413" marT="413" marB="0" anchor="b">
                    <a:solidFill>
                      <a:srgbClr val="23387D"/>
                    </a:solidFill>
                  </a:tcPr>
                </a:tc>
                <a:tc gridSpan="2">
                  <a:txBody>
                    <a:bodyPr/>
                    <a:lstStyle/>
                    <a:p>
                      <a:pPr algn="ctr" fontAlgn="b"/>
                      <a:r>
                        <a:rPr lang="ca-ES" sz="800" u="none" strike="noStrike" dirty="0">
                          <a:solidFill>
                            <a:schemeClr val="bg1"/>
                          </a:solidFill>
                          <a:effectLst/>
                        </a:rPr>
                        <a:t>SECTIONS EU/ES</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hMerge="1">
                  <a:txBody>
                    <a:bodyPr/>
                    <a:lstStyle/>
                    <a:p>
                      <a:endParaRPr lang="ca-ES"/>
                    </a:p>
                  </a:txBody>
                  <a:tcPr/>
                </a:tc>
                <a:tc>
                  <a:txBody>
                    <a:bodyPr/>
                    <a:lstStyle/>
                    <a:p>
                      <a:pPr algn="l" fontAlgn="b"/>
                      <a:r>
                        <a:rPr lang="ca-ES" sz="800" u="none" strike="noStrike">
                          <a:solidFill>
                            <a:schemeClr val="bg1"/>
                          </a:solidFill>
                          <a:effectLst/>
                        </a:rPr>
                        <a:t>COST</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gridSpan="2">
                  <a:txBody>
                    <a:bodyPr/>
                    <a:lstStyle/>
                    <a:p>
                      <a:pPr algn="ctr" fontAlgn="b"/>
                      <a:r>
                        <a:rPr lang="ca-ES" sz="800" u="none" strike="noStrike" dirty="0">
                          <a:solidFill>
                            <a:schemeClr val="bg1"/>
                          </a:solidFill>
                          <a:effectLst/>
                        </a:rPr>
                        <a:t>SECTIONS FERRMED</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hMerge="1">
                  <a:txBody>
                    <a:bodyPr/>
                    <a:lstStyle/>
                    <a:p>
                      <a:endParaRPr lang="ca-ES"/>
                    </a:p>
                  </a:txBody>
                  <a:tcPr/>
                </a:tc>
                <a:tc>
                  <a:txBody>
                    <a:bodyPr/>
                    <a:lstStyle/>
                    <a:p>
                      <a:pPr algn="l" fontAlgn="b"/>
                      <a:r>
                        <a:rPr lang="ca-ES" sz="800" u="none" strike="noStrike" dirty="0">
                          <a:solidFill>
                            <a:schemeClr val="bg1"/>
                          </a:solidFill>
                          <a:effectLst/>
                        </a:rPr>
                        <a:t>COST</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gridSpan="2">
                  <a:txBody>
                    <a:bodyPr/>
                    <a:lstStyle/>
                    <a:p>
                      <a:pPr algn="ctr" fontAlgn="b"/>
                      <a:r>
                        <a:rPr lang="ca-ES" sz="800" u="none" strike="noStrike" dirty="0">
                          <a:solidFill>
                            <a:schemeClr val="bg1"/>
                          </a:solidFill>
                          <a:effectLst/>
                        </a:rPr>
                        <a:t>TERMINALS EU/ES</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hMerge="1">
                  <a:txBody>
                    <a:bodyPr/>
                    <a:lstStyle/>
                    <a:p>
                      <a:endParaRPr lang="ca-ES"/>
                    </a:p>
                  </a:txBody>
                  <a:tcPr/>
                </a:tc>
                <a:tc>
                  <a:txBody>
                    <a:bodyPr/>
                    <a:lstStyle/>
                    <a:p>
                      <a:pPr algn="l" fontAlgn="b"/>
                      <a:r>
                        <a:rPr lang="ca-ES" sz="800" u="none" strike="noStrike" dirty="0">
                          <a:solidFill>
                            <a:schemeClr val="bg1"/>
                          </a:solidFill>
                          <a:effectLst/>
                        </a:rPr>
                        <a:t>COST</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gridSpan="2">
                  <a:txBody>
                    <a:bodyPr/>
                    <a:lstStyle/>
                    <a:p>
                      <a:pPr algn="ctr" fontAlgn="b"/>
                      <a:r>
                        <a:rPr lang="ca-ES" sz="800" u="none" strike="noStrike" dirty="0">
                          <a:solidFill>
                            <a:schemeClr val="bg1"/>
                          </a:solidFill>
                          <a:effectLst/>
                        </a:rPr>
                        <a:t>TERMINALS FERRMED</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hMerge="1">
                  <a:txBody>
                    <a:bodyPr/>
                    <a:lstStyle/>
                    <a:p>
                      <a:endParaRPr lang="ca-ES"/>
                    </a:p>
                  </a:txBody>
                  <a:tcPr/>
                </a:tc>
                <a:tc>
                  <a:txBody>
                    <a:bodyPr/>
                    <a:lstStyle/>
                    <a:p>
                      <a:pPr algn="l" fontAlgn="b"/>
                      <a:r>
                        <a:rPr lang="ca-ES" sz="800" u="none" strike="noStrike" dirty="0">
                          <a:solidFill>
                            <a:schemeClr val="bg1"/>
                          </a:solidFill>
                          <a:effectLst/>
                        </a:rPr>
                        <a:t>COST</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extLst>
                  <a:ext uri="{0D108BD9-81ED-4DB2-BD59-A6C34878D82A}">
                    <a16:rowId xmlns:a16="http://schemas.microsoft.com/office/drawing/2014/main" val="10000"/>
                  </a:ext>
                </a:extLst>
              </a:tr>
              <a:tr h="29497">
                <a:tc>
                  <a:txBody>
                    <a:bodyPr/>
                    <a:lstStyle/>
                    <a:p>
                      <a:pPr algn="l" fontAlgn="b"/>
                      <a:r>
                        <a:rPr lang="ca-ES" sz="800" u="none" strike="noStrike" dirty="0">
                          <a:solidFill>
                            <a:schemeClr val="bg1"/>
                          </a:solidFill>
                          <a:effectLst/>
                        </a:rPr>
                        <a:t>FROM</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a:solidFill>
                            <a:schemeClr val="bg1"/>
                          </a:solidFill>
                          <a:effectLst/>
                        </a:rPr>
                        <a:t>TO</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err="1">
                          <a:solidFill>
                            <a:schemeClr val="bg1"/>
                          </a:solidFill>
                          <a:effectLst/>
                        </a:rPr>
                        <a:t>Actions</a:t>
                      </a:r>
                      <a:r>
                        <a:rPr lang="ca-ES" sz="800" u="none" strike="noStrike" dirty="0">
                          <a:solidFill>
                            <a:schemeClr val="bg1"/>
                          </a:solidFill>
                          <a:effectLst/>
                        </a:rPr>
                        <a:t> </a:t>
                      </a:r>
                      <a:r>
                        <a:rPr lang="ca-ES" sz="800" u="none" strike="noStrike" dirty="0" err="1">
                          <a:solidFill>
                            <a:schemeClr val="bg1"/>
                          </a:solidFill>
                          <a:effectLst/>
                        </a:rPr>
                        <a:t>Identified</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a:solidFill>
                            <a:schemeClr val="bg1"/>
                          </a:solidFill>
                          <a:effectLst/>
                        </a:rPr>
                        <a:t>Priority</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a:solidFill>
                            <a:schemeClr val="bg1"/>
                          </a:solidFill>
                          <a:effectLst/>
                        </a:rPr>
                        <a:t>EU</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err="1">
                          <a:solidFill>
                            <a:schemeClr val="bg1"/>
                          </a:solidFill>
                          <a:effectLst/>
                        </a:rPr>
                        <a:t>Proposed</a:t>
                      </a:r>
                      <a:r>
                        <a:rPr lang="ca-ES" sz="800" u="none" strike="noStrike" dirty="0">
                          <a:solidFill>
                            <a:schemeClr val="bg1"/>
                          </a:solidFill>
                          <a:effectLst/>
                        </a:rPr>
                        <a:t> </a:t>
                      </a:r>
                      <a:r>
                        <a:rPr lang="ca-ES" sz="800" u="none" strike="noStrike" dirty="0" err="1">
                          <a:solidFill>
                            <a:schemeClr val="bg1"/>
                          </a:solidFill>
                          <a:effectLst/>
                        </a:rPr>
                        <a:t>Actions</a:t>
                      </a:r>
                      <a:r>
                        <a:rPr lang="ca-ES" sz="800" u="none" strike="noStrike" dirty="0">
                          <a:solidFill>
                            <a:schemeClr val="bg1"/>
                          </a:solidFill>
                          <a:effectLst/>
                        </a:rPr>
                        <a:t> FERRMED</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a:solidFill>
                            <a:schemeClr val="bg1"/>
                          </a:solidFill>
                          <a:effectLst/>
                        </a:rPr>
                        <a:t>Priority</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a:solidFill>
                            <a:schemeClr val="bg1"/>
                          </a:solidFill>
                          <a:effectLst/>
                        </a:rPr>
                        <a:t>FERRMED</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err="1">
                          <a:solidFill>
                            <a:schemeClr val="bg1"/>
                          </a:solidFill>
                          <a:effectLst/>
                        </a:rPr>
                        <a:t>Actions</a:t>
                      </a:r>
                      <a:r>
                        <a:rPr lang="ca-ES" sz="800" u="none" strike="noStrike" dirty="0">
                          <a:solidFill>
                            <a:schemeClr val="bg1"/>
                          </a:solidFill>
                          <a:effectLst/>
                        </a:rPr>
                        <a:t> </a:t>
                      </a:r>
                      <a:r>
                        <a:rPr lang="ca-ES" sz="800" u="none" strike="noStrike" dirty="0" err="1">
                          <a:solidFill>
                            <a:schemeClr val="bg1"/>
                          </a:solidFill>
                          <a:effectLst/>
                        </a:rPr>
                        <a:t>Identified</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err="1">
                          <a:solidFill>
                            <a:schemeClr val="bg1"/>
                          </a:solidFill>
                          <a:effectLst/>
                        </a:rPr>
                        <a:t>Priority</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a:solidFill>
                            <a:schemeClr val="bg1"/>
                          </a:solidFill>
                          <a:effectLst/>
                        </a:rPr>
                        <a:t>EU TERMINAL COST</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err="1">
                          <a:solidFill>
                            <a:schemeClr val="bg1"/>
                          </a:solidFill>
                          <a:effectLst/>
                        </a:rPr>
                        <a:t>Proposed</a:t>
                      </a:r>
                      <a:r>
                        <a:rPr lang="ca-ES" sz="800" u="none" strike="noStrike" dirty="0">
                          <a:solidFill>
                            <a:schemeClr val="bg1"/>
                          </a:solidFill>
                          <a:effectLst/>
                        </a:rPr>
                        <a:t> </a:t>
                      </a:r>
                      <a:r>
                        <a:rPr lang="ca-ES" sz="800" u="none" strike="noStrike" dirty="0" err="1">
                          <a:solidFill>
                            <a:schemeClr val="bg1"/>
                          </a:solidFill>
                          <a:effectLst/>
                        </a:rPr>
                        <a:t>Actions</a:t>
                      </a:r>
                      <a:r>
                        <a:rPr lang="ca-ES" sz="800" u="none" strike="noStrike" dirty="0">
                          <a:solidFill>
                            <a:schemeClr val="bg1"/>
                          </a:solidFill>
                          <a:effectLst/>
                        </a:rPr>
                        <a:t> FERRMED</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err="1">
                          <a:solidFill>
                            <a:schemeClr val="bg1"/>
                          </a:solidFill>
                          <a:effectLst/>
                        </a:rPr>
                        <a:t>Priority</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a:solidFill>
                            <a:schemeClr val="bg1"/>
                          </a:solidFill>
                          <a:effectLst/>
                        </a:rPr>
                        <a:t>FERRMED TERMINAL COST</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extLst>
                  <a:ext uri="{0D108BD9-81ED-4DB2-BD59-A6C34878D82A}">
                    <a16:rowId xmlns:a16="http://schemas.microsoft.com/office/drawing/2014/main" val="10001"/>
                  </a:ext>
                </a:extLst>
              </a:tr>
              <a:tr h="145832">
                <a:tc>
                  <a:txBody>
                    <a:bodyPr/>
                    <a:lstStyle/>
                    <a:p>
                      <a:pPr algn="l" fontAlgn="b"/>
                      <a:r>
                        <a:rPr lang="ca-ES" sz="800" u="none" strike="noStrike" dirty="0">
                          <a:effectLst/>
                        </a:rPr>
                        <a:t>Castellbisbal</a:t>
                      </a:r>
                      <a:endParaRPr lang="ca-ES" sz="800" b="0" i="0" u="none" strike="noStrike" dirty="0">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Mollet</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ERTMS implementation+P-410</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39</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To construct an additional track with UIC gauge for freight in order to avoid future bottlenecks with the increase of commuter trains</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3.1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324</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Implementation of the mix gauge in La Llagosta terminal and connection to the Mediterranean Corridor in UIC gauge. Enlargement of the terminal. Works are forecasted to finish by 2026 with an estimated cost of 81 million €</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86</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Ripoll, Manlleu and Vic stations (enlargement): to enlarge the current tracks of the stations until reaching 800m </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3.2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2</a:t>
                      </a:r>
                      <a:endParaRPr lang="ca-ES" sz="800" b="0" i="0" u="none" strike="noStrike">
                        <a:solidFill>
                          <a:srgbClr val="000000"/>
                        </a:solidFill>
                        <a:effectLst/>
                        <a:latin typeface="Calibri" panose="020F0502020204030204" pitchFamily="34" charset="0"/>
                      </a:endParaRPr>
                    </a:p>
                  </a:txBody>
                  <a:tcPr marL="413" marR="413" marT="413" marB="0" anchor="b"/>
                </a:tc>
                <a:extLst>
                  <a:ext uri="{0D108BD9-81ED-4DB2-BD59-A6C34878D82A}">
                    <a16:rowId xmlns:a16="http://schemas.microsoft.com/office/drawing/2014/main" val="10002"/>
                  </a:ext>
                </a:extLst>
              </a:tr>
              <a:tr h="116748">
                <a:tc>
                  <a:txBody>
                    <a:bodyPr/>
                    <a:lstStyle/>
                    <a:p>
                      <a:pPr algn="l" fontAlgn="b"/>
                      <a:r>
                        <a:rPr lang="ca-ES" sz="800" u="none" strike="noStrike">
                          <a:effectLst/>
                        </a:rPr>
                        <a:t>Castellbisbal</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Mollet</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Adaptation of the line for trains up to 1500m</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68</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New +FIRRST strategic semi-compact terminal in La Florida: 2 fast tracks + 2 fast/moderate track + 2 moderate/slow tracks able for 1500m long trains</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3.1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9</a:t>
                      </a:r>
                      <a:endParaRPr lang="ca-ES" sz="800" b="0" i="0" u="none" strike="noStrike">
                        <a:solidFill>
                          <a:srgbClr val="000000"/>
                        </a:solidFill>
                        <a:effectLst/>
                        <a:latin typeface="Calibri" panose="020F0502020204030204" pitchFamily="34" charset="0"/>
                      </a:endParaRPr>
                    </a:p>
                  </a:txBody>
                  <a:tcPr marL="413" marR="413" marT="413" marB="0" anchor="b"/>
                </a:tc>
                <a:extLst>
                  <a:ext uri="{0D108BD9-81ED-4DB2-BD59-A6C34878D82A}">
                    <a16:rowId xmlns:a16="http://schemas.microsoft.com/office/drawing/2014/main" val="10003"/>
                  </a:ext>
                </a:extLst>
              </a:tr>
              <a:tr h="58581">
                <a:tc>
                  <a:txBody>
                    <a:bodyPr/>
                    <a:lstStyle/>
                    <a:p>
                      <a:pPr algn="l" fontAlgn="b"/>
                      <a:r>
                        <a:rPr lang="ca-ES" sz="800" u="none" strike="noStrike">
                          <a:effectLst/>
                        </a:rPr>
                        <a:t>Castellbisbal</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Mollet</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To construct 2 new siding tracks of 900m in Hostalets de Balenyà (Puigcerdà line)</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16</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2</a:t>
                      </a:r>
                      <a:endParaRPr lang="ca-ES" sz="800" b="0" i="0" u="none" strike="noStrike">
                        <a:solidFill>
                          <a:srgbClr val="000000"/>
                        </a:solidFill>
                        <a:effectLst/>
                        <a:latin typeface="Calibri" panose="020F0502020204030204" pitchFamily="34" charset="0"/>
                      </a:endParaRPr>
                    </a:p>
                  </a:txBody>
                  <a:tcPr marL="413" marR="413" marT="413" marB="0" anchor="b"/>
                </a:tc>
                <a:extLst>
                  <a:ext uri="{0D108BD9-81ED-4DB2-BD59-A6C34878D82A}">
                    <a16:rowId xmlns:a16="http://schemas.microsoft.com/office/drawing/2014/main" val="10004"/>
                  </a:ext>
                </a:extLst>
              </a:tr>
              <a:tr h="138561">
                <a:tc>
                  <a:txBody>
                    <a:bodyPr/>
                    <a:lstStyle/>
                    <a:p>
                      <a:pPr algn="l" fontAlgn="b"/>
                      <a:r>
                        <a:rPr lang="ca-ES" sz="800" u="none" strike="noStrike">
                          <a:effectLst/>
                        </a:rPr>
                        <a:t>Barcelona (Port/ZF)</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Castellbisbal</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New access to the Port of Barcelona</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280</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New access to the Airport of Barcelona with a passing-through line with UIC gauge</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3.1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280</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Projected a new railway terminal in the old riverbed of Llobregat</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15</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New +FIRRST strategic semi-compact terminal in the old riverbed of the Llobregat river: 2 fast tracks + 2 fast/moderate tracks + 2 moderate/slow tracks able for 1500m trains</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3.1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40</a:t>
                      </a:r>
                      <a:endParaRPr lang="ca-ES" sz="800" b="0" i="0" u="none" strike="noStrike">
                        <a:solidFill>
                          <a:srgbClr val="000000"/>
                        </a:solidFill>
                        <a:effectLst/>
                        <a:latin typeface="Calibri" panose="020F0502020204030204" pitchFamily="34" charset="0"/>
                      </a:endParaRPr>
                    </a:p>
                  </a:txBody>
                  <a:tcPr marL="413" marR="413" marT="413" marB="0" anchor="b"/>
                </a:tc>
                <a:extLst>
                  <a:ext uri="{0D108BD9-81ED-4DB2-BD59-A6C34878D82A}">
                    <a16:rowId xmlns:a16="http://schemas.microsoft.com/office/drawing/2014/main" val="10005"/>
                  </a:ext>
                </a:extLst>
              </a:tr>
              <a:tr h="0">
                <a:tc>
                  <a:txBody>
                    <a:bodyPr/>
                    <a:lstStyle/>
                    <a:p>
                      <a:pPr algn="l" fontAlgn="b"/>
                      <a:r>
                        <a:rPr lang="ca-ES" sz="800" u="none" strike="noStrike" dirty="0">
                          <a:effectLst/>
                        </a:rPr>
                        <a:t>Barcelona (Port/ZF)</a:t>
                      </a:r>
                      <a:endParaRPr lang="ca-ES" sz="800" b="0" i="0" u="none" strike="noStrike" dirty="0">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Castellbisbal</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ERTMS implementation</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12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extLst>
                  <a:ext uri="{0D108BD9-81ED-4DB2-BD59-A6C34878D82A}">
                    <a16:rowId xmlns:a16="http://schemas.microsoft.com/office/drawing/2014/main" val="10006"/>
                  </a:ext>
                </a:extLst>
              </a:tr>
              <a:tr h="116748">
                <a:tc>
                  <a:txBody>
                    <a:bodyPr/>
                    <a:lstStyle/>
                    <a:p>
                      <a:pPr algn="l" fontAlgn="b"/>
                      <a:r>
                        <a:rPr lang="ca-ES" sz="800" u="none" strike="noStrike">
                          <a:effectLst/>
                        </a:rPr>
                        <a:t>Barcelona (Port/ZF)</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Castellbisbal</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Adaptation of the line for trains up to 740m</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15</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To develop 2 new terminals in the future southern dock of the Port of Barcelona: each terminal must have: 8 tracks for containers with 3 gantry cranes</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3.2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26</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dirty="0">
                          <a:effectLst/>
                        </a:rPr>
                        <a:t> </a:t>
                      </a:r>
                      <a:endParaRPr lang="ca-ES" sz="800" b="0" i="0" u="none" strike="noStrike" dirty="0">
                        <a:solidFill>
                          <a:srgbClr val="000000"/>
                        </a:solidFill>
                        <a:effectLst/>
                        <a:latin typeface="Calibri" panose="020F0502020204030204" pitchFamily="34" charset="0"/>
                      </a:endParaRPr>
                    </a:p>
                  </a:txBody>
                  <a:tcPr marL="413" marR="413" marT="413" marB="0" anchor="b"/>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047039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4" name="Text Box 1">
            <a:extLst>
              <a:ext uri="{FF2B5EF4-FFF2-40B4-BE49-F238E27FC236}">
                <a16:creationId xmlns:a16="http://schemas.microsoft.com/office/drawing/2014/main" id="{81F9CFB2-1D9C-48F7-A9BC-D3330727A536}"/>
              </a:ext>
            </a:extLst>
          </p:cNvPr>
          <p:cNvSpPr txBox="1">
            <a:spLocks noChangeArrowheads="1"/>
          </p:cNvSpPr>
          <p:nvPr/>
        </p:nvSpPr>
        <p:spPr bwMode="auto">
          <a:xfrm>
            <a:off x="1130300" y="260350"/>
            <a:ext cx="8923338" cy="64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23387D"/>
                </a:solidFill>
                <a:latin typeface="Verdana" panose="020B0604030504040204" pitchFamily="34" charset="0"/>
                <a:ea typeface="MS PGothic" panose="020B0600070205080204" pitchFamily="34" charset="-128"/>
                <a:cs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9pPr>
          </a:lstStyle>
          <a:p>
            <a:pPr algn="ctr" defTabSz="449263" fontAlgn="base">
              <a:spcBef>
                <a:spcPct val="0"/>
              </a:spcBef>
              <a:spcAft>
                <a:spcPct val="0"/>
              </a:spcAft>
              <a:buClrTx/>
            </a:pPr>
            <a:r>
              <a:rPr lang="en-US" altLang="ca-ES" sz="2400" b="1" dirty="0" smtClean="0">
                <a:solidFill>
                  <a:srgbClr val="FFFFFF"/>
                </a:solidFill>
                <a:latin typeface="Calibri" panose="020F0502020204030204" pitchFamily="34" charset="0"/>
                <a:ea typeface="Microsoft YaHei" panose="020B0503020204020204" pitchFamily="34" charset="-122"/>
                <a:cs typeface="Calibri" panose="020F0502020204030204" pitchFamily="34" charset="0"/>
              </a:rPr>
              <a:t>Detailed investments required in Catalonia</a:t>
            </a:r>
            <a:endParaRPr lang="en-US" altLang="ca-ES" sz="2400" b="1" dirty="0">
              <a:solidFill>
                <a:srgbClr val="FFFFFF"/>
              </a:solidFill>
              <a:latin typeface="Calibri" panose="020F0502020204030204" pitchFamily="34" charset="0"/>
              <a:ea typeface="Microsoft YaHei" panose="020B0503020204020204" pitchFamily="34" charset="-122"/>
              <a:cs typeface="Calibri" panose="020F0502020204030204" pitchFamily="34" charset="0"/>
            </a:endParaRPr>
          </a:p>
        </p:txBody>
      </p:sp>
      <p:graphicFrame>
        <p:nvGraphicFramePr>
          <p:cNvPr id="8" name="Tabla 7"/>
          <p:cNvGraphicFramePr>
            <a:graphicFrameLocks noGrp="1"/>
          </p:cNvGraphicFramePr>
          <p:nvPr>
            <p:extLst>
              <p:ext uri="{D42A27DB-BD31-4B8C-83A1-F6EECF244321}">
                <p14:modId xmlns:p14="http://schemas.microsoft.com/office/powerpoint/2010/main" val="2536374855"/>
              </p:ext>
            </p:extLst>
          </p:nvPr>
        </p:nvGraphicFramePr>
        <p:xfrm>
          <a:off x="874451" y="1051502"/>
          <a:ext cx="11088949" cy="5002850"/>
        </p:xfrm>
        <a:graphic>
          <a:graphicData uri="http://schemas.openxmlformats.org/drawingml/2006/table">
            <a:tbl>
              <a:tblPr>
                <a:tableStyleId>{ED083AE6-46FA-4A59-8FB0-9F97EB10719F}</a:tableStyleId>
              </a:tblPr>
              <a:tblGrid>
                <a:gridCol w="554299">
                  <a:extLst>
                    <a:ext uri="{9D8B030D-6E8A-4147-A177-3AD203B41FA5}">
                      <a16:colId xmlns:a16="http://schemas.microsoft.com/office/drawing/2014/main" val="20000"/>
                    </a:ext>
                  </a:extLst>
                </a:gridCol>
                <a:gridCol w="523875">
                  <a:extLst>
                    <a:ext uri="{9D8B030D-6E8A-4147-A177-3AD203B41FA5}">
                      <a16:colId xmlns:a16="http://schemas.microsoft.com/office/drawing/2014/main" val="20001"/>
                    </a:ext>
                  </a:extLst>
                </a:gridCol>
                <a:gridCol w="1819275">
                  <a:extLst>
                    <a:ext uri="{9D8B030D-6E8A-4147-A177-3AD203B41FA5}">
                      <a16:colId xmlns:a16="http://schemas.microsoft.com/office/drawing/2014/main" val="20002"/>
                    </a:ext>
                  </a:extLst>
                </a:gridCol>
                <a:gridCol w="485775">
                  <a:extLst>
                    <a:ext uri="{9D8B030D-6E8A-4147-A177-3AD203B41FA5}">
                      <a16:colId xmlns:a16="http://schemas.microsoft.com/office/drawing/2014/main" val="20003"/>
                    </a:ext>
                  </a:extLst>
                </a:gridCol>
                <a:gridCol w="311649">
                  <a:extLst>
                    <a:ext uri="{9D8B030D-6E8A-4147-A177-3AD203B41FA5}">
                      <a16:colId xmlns:a16="http://schemas.microsoft.com/office/drawing/2014/main" val="20004"/>
                    </a:ext>
                  </a:extLst>
                </a:gridCol>
                <a:gridCol w="1412376">
                  <a:extLst>
                    <a:ext uri="{9D8B030D-6E8A-4147-A177-3AD203B41FA5}">
                      <a16:colId xmlns:a16="http://schemas.microsoft.com/office/drawing/2014/main" val="20005"/>
                    </a:ext>
                  </a:extLst>
                </a:gridCol>
                <a:gridCol w="371475">
                  <a:extLst>
                    <a:ext uri="{9D8B030D-6E8A-4147-A177-3AD203B41FA5}">
                      <a16:colId xmlns:a16="http://schemas.microsoft.com/office/drawing/2014/main" val="20006"/>
                    </a:ext>
                  </a:extLst>
                </a:gridCol>
                <a:gridCol w="387253">
                  <a:extLst>
                    <a:ext uri="{9D8B030D-6E8A-4147-A177-3AD203B41FA5}">
                      <a16:colId xmlns:a16="http://schemas.microsoft.com/office/drawing/2014/main" val="20007"/>
                    </a:ext>
                  </a:extLst>
                </a:gridCol>
                <a:gridCol w="1136747">
                  <a:extLst>
                    <a:ext uri="{9D8B030D-6E8A-4147-A177-3AD203B41FA5}">
                      <a16:colId xmlns:a16="http://schemas.microsoft.com/office/drawing/2014/main" val="20008"/>
                    </a:ext>
                  </a:extLst>
                </a:gridCol>
                <a:gridCol w="561975">
                  <a:extLst>
                    <a:ext uri="{9D8B030D-6E8A-4147-A177-3AD203B41FA5}">
                      <a16:colId xmlns:a16="http://schemas.microsoft.com/office/drawing/2014/main" val="20009"/>
                    </a:ext>
                  </a:extLst>
                </a:gridCol>
                <a:gridCol w="454541">
                  <a:extLst>
                    <a:ext uri="{9D8B030D-6E8A-4147-A177-3AD203B41FA5}">
                      <a16:colId xmlns:a16="http://schemas.microsoft.com/office/drawing/2014/main" val="20010"/>
                    </a:ext>
                  </a:extLst>
                </a:gridCol>
                <a:gridCol w="2053709">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558800">
                  <a:extLst>
                    <a:ext uri="{9D8B030D-6E8A-4147-A177-3AD203B41FA5}">
                      <a16:colId xmlns:a16="http://schemas.microsoft.com/office/drawing/2014/main" val="20013"/>
                    </a:ext>
                  </a:extLst>
                </a:gridCol>
              </a:tblGrid>
              <a:tr h="0">
                <a:tc>
                  <a:txBody>
                    <a:bodyPr/>
                    <a:lstStyle/>
                    <a:p>
                      <a:pPr algn="l" fontAlgn="b"/>
                      <a:endParaRPr lang="ca-ES" sz="800" b="0"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endParaRPr lang="ca-ES" sz="800" b="0" i="0" u="none" strike="noStrike">
                        <a:solidFill>
                          <a:schemeClr val="bg1"/>
                        </a:solidFill>
                        <a:effectLst/>
                        <a:latin typeface="Calibri" panose="020F0502020204030204" pitchFamily="34" charset="0"/>
                      </a:endParaRPr>
                    </a:p>
                  </a:txBody>
                  <a:tcPr marL="413" marR="413" marT="413" marB="0" anchor="b">
                    <a:solidFill>
                      <a:srgbClr val="23387D"/>
                    </a:solidFill>
                  </a:tcPr>
                </a:tc>
                <a:tc gridSpan="2">
                  <a:txBody>
                    <a:bodyPr/>
                    <a:lstStyle/>
                    <a:p>
                      <a:pPr algn="ctr" fontAlgn="b"/>
                      <a:r>
                        <a:rPr lang="ca-ES" sz="800" u="none" strike="noStrike">
                          <a:solidFill>
                            <a:schemeClr val="bg1"/>
                          </a:solidFill>
                          <a:effectLst/>
                        </a:rPr>
                        <a:t>SECTIONS EU/ES</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hMerge="1">
                  <a:txBody>
                    <a:bodyPr/>
                    <a:lstStyle/>
                    <a:p>
                      <a:endParaRPr lang="ca-ES"/>
                    </a:p>
                  </a:txBody>
                  <a:tcPr/>
                </a:tc>
                <a:tc>
                  <a:txBody>
                    <a:bodyPr/>
                    <a:lstStyle/>
                    <a:p>
                      <a:pPr algn="l" fontAlgn="b"/>
                      <a:r>
                        <a:rPr lang="ca-ES" sz="800" u="none" strike="noStrike">
                          <a:solidFill>
                            <a:schemeClr val="bg1"/>
                          </a:solidFill>
                          <a:effectLst/>
                        </a:rPr>
                        <a:t>COST</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gridSpan="2">
                  <a:txBody>
                    <a:bodyPr/>
                    <a:lstStyle/>
                    <a:p>
                      <a:pPr algn="ctr" fontAlgn="b"/>
                      <a:r>
                        <a:rPr lang="ca-ES" sz="800" u="none" strike="noStrike">
                          <a:solidFill>
                            <a:schemeClr val="bg1"/>
                          </a:solidFill>
                          <a:effectLst/>
                        </a:rPr>
                        <a:t>SECTIONS FERRMED</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hMerge="1">
                  <a:txBody>
                    <a:bodyPr/>
                    <a:lstStyle/>
                    <a:p>
                      <a:endParaRPr lang="ca-ES"/>
                    </a:p>
                  </a:txBody>
                  <a:tcPr/>
                </a:tc>
                <a:tc>
                  <a:txBody>
                    <a:bodyPr/>
                    <a:lstStyle/>
                    <a:p>
                      <a:pPr algn="l" fontAlgn="b"/>
                      <a:r>
                        <a:rPr lang="ca-ES" sz="800" u="none" strike="noStrike">
                          <a:solidFill>
                            <a:schemeClr val="bg1"/>
                          </a:solidFill>
                          <a:effectLst/>
                        </a:rPr>
                        <a:t>COST</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gridSpan="2">
                  <a:txBody>
                    <a:bodyPr/>
                    <a:lstStyle/>
                    <a:p>
                      <a:pPr algn="ctr" fontAlgn="b"/>
                      <a:r>
                        <a:rPr lang="ca-ES" sz="800" u="none" strike="noStrike">
                          <a:solidFill>
                            <a:schemeClr val="bg1"/>
                          </a:solidFill>
                          <a:effectLst/>
                        </a:rPr>
                        <a:t>TERMINALS EU/ES</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hMerge="1">
                  <a:txBody>
                    <a:bodyPr/>
                    <a:lstStyle/>
                    <a:p>
                      <a:endParaRPr lang="ca-ES"/>
                    </a:p>
                  </a:txBody>
                  <a:tcPr/>
                </a:tc>
                <a:tc>
                  <a:txBody>
                    <a:bodyPr/>
                    <a:lstStyle/>
                    <a:p>
                      <a:pPr algn="l" fontAlgn="b"/>
                      <a:r>
                        <a:rPr lang="ca-ES" sz="800" u="none" strike="noStrike">
                          <a:solidFill>
                            <a:schemeClr val="bg1"/>
                          </a:solidFill>
                          <a:effectLst/>
                        </a:rPr>
                        <a:t>COST</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gridSpan="2">
                  <a:txBody>
                    <a:bodyPr/>
                    <a:lstStyle/>
                    <a:p>
                      <a:pPr algn="ctr" fontAlgn="b"/>
                      <a:r>
                        <a:rPr lang="ca-ES" sz="800" u="none" strike="noStrike">
                          <a:solidFill>
                            <a:schemeClr val="bg1"/>
                          </a:solidFill>
                          <a:effectLst/>
                        </a:rPr>
                        <a:t>TERMINALS FERRMED</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hMerge="1">
                  <a:txBody>
                    <a:bodyPr/>
                    <a:lstStyle/>
                    <a:p>
                      <a:endParaRPr lang="ca-ES"/>
                    </a:p>
                  </a:txBody>
                  <a:tcPr/>
                </a:tc>
                <a:tc>
                  <a:txBody>
                    <a:bodyPr/>
                    <a:lstStyle/>
                    <a:p>
                      <a:pPr algn="l" fontAlgn="b"/>
                      <a:r>
                        <a:rPr lang="ca-ES" sz="800" u="none" strike="noStrike">
                          <a:solidFill>
                            <a:schemeClr val="bg1"/>
                          </a:solidFill>
                          <a:effectLst/>
                        </a:rPr>
                        <a:t>COST</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extLst>
                  <a:ext uri="{0D108BD9-81ED-4DB2-BD59-A6C34878D82A}">
                    <a16:rowId xmlns:a16="http://schemas.microsoft.com/office/drawing/2014/main" val="10000"/>
                  </a:ext>
                </a:extLst>
              </a:tr>
              <a:tr h="29497">
                <a:tc>
                  <a:txBody>
                    <a:bodyPr/>
                    <a:lstStyle/>
                    <a:p>
                      <a:pPr algn="l" fontAlgn="b"/>
                      <a:r>
                        <a:rPr lang="ca-ES" sz="800" u="none" strike="noStrike">
                          <a:solidFill>
                            <a:schemeClr val="bg1"/>
                          </a:solidFill>
                          <a:effectLst/>
                        </a:rPr>
                        <a:t>FROM</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a:solidFill>
                            <a:schemeClr val="bg1"/>
                          </a:solidFill>
                          <a:effectLst/>
                        </a:rPr>
                        <a:t>TO</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err="1">
                          <a:solidFill>
                            <a:schemeClr val="bg1"/>
                          </a:solidFill>
                          <a:effectLst/>
                        </a:rPr>
                        <a:t>Actions</a:t>
                      </a:r>
                      <a:r>
                        <a:rPr lang="ca-ES" sz="800" u="none" strike="noStrike" dirty="0">
                          <a:solidFill>
                            <a:schemeClr val="bg1"/>
                          </a:solidFill>
                          <a:effectLst/>
                        </a:rPr>
                        <a:t> </a:t>
                      </a:r>
                      <a:r>
                        <a:rPr lang="ca-ES" sz="800" u="none" strike="noStrike" dirty="0" err="1">
                          <a:solidFill>
                            <a:schemeClr val="bg1"/>
                          </a:solidFill>
                          <a:effectLst/>
                        </a:rPr>
                        <a:t>Identified</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a:solidFill>
                            <a:schemeClr val="bg1"/>
                          </a:solidFill>
                          <a:effectLst/>
                        </a:rPr>
                        <a:t>Priority</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a:solidFill>
                            <a:schemeClr val="bg1"/>
                          </a:solidFill>
                          <a:effectLst/>
                        </a:rPr>
                        <a:t>EU</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err="1">
                          <a:solidFill>
                            <a:schemeClr val="bg1"/>
                          </a:solidFill>
                          <a:effectLst/>
                        </a:rPr>
                        <a:t>Proposed</a:t>
                      </a:r>
                      <a:r>
                        <a:rPr lang="ca-ES" sz="800" u="none" strike="noStrike" dirty="0">
                          <a:solidFill>
                            <a:schemeClr val="bg1"/>
                          </a:solidFill>
                          <a:effectLst/>
                        </a:rPr>
                        <a:t> </a:t>
                      </a:r>
                      <a:r>
                        <a:rPr lang="ca-ES" sz="800" u="none" strike="noStrike" dirty="0" err="1">
                          <a:solidFill>
                            <a:schemeClr val="bg1"/>
                          </a:solidFill>
                          <a:effectLst/>
                        </a:rPr>
                        <a:t>Actions</a:t>
                      </a:r>
                      <a:r>
                        <a:rPr lang="ca-ES" sz="800" u="none" strike="noStrike" dirty="0">
                          <a:solidFill>
                            <a:schemeClr val="bg1"/>
                          </a:solidFill>
                          <a:effectLst/>
                        </a:rPr>
                        <a:t> FERRMED</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a:solidFill>
                            <a:schemeClr val="bg1"/>
                          </a:solidFill>
                          <a:effectLst/>
                        </a:rPr>
                        <a:t>Priority</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a:solidFill>
                            <a:schemeClr val="bg1"/>
                          </a:solidFill>
                          <a:effectLst/>
                        </a:rPr>
                        <a:t>FERRMED</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err="1">
                          <a:solidFill>
                            <a:schemeClr val="bg1"/>
                          </a:solidFill>
                          <a:effectLst/>
                        </a:rPr>
                        <a:t>Actions</a:t>
                      </a:r>
                      <a:r>
                        <a:rPr lang="ca-ES" sz="800" u="none" strike="noStrike" dirty="0">
                          <a:solidFill>
                            <a:schemeClr val="bg1"/>
                          </a:solidFill>
                          <a:effectLst/>
                        </a:rPr>
                        <a:t> </a:t>
                      </a:r>
                      <a:r>
                        <a:rPr lang="ca-ES" sz="800" u="none" strike="noStrike" dirty="0" err="1">
                          <a:solidFill>
                            <a:schemeClr val="bg1"/>
                          </a:solidFill>
                          <a:effectLst/>
                        </a:rPr>
                        <a:t>Identified</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err="1">
                          <a:solidFill>
                            <a:schemeClr val="bg1"/>
                          </a:solidFill>
                          <a:effectLst/>
                        </a:rPr>
                        <a:t>Priority</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a:solidFill>
                            <a:schemeClr val="bg1"/>
                          </a:solidFill>
                          <a:effectLst/>
                        </a:rPr>
                        <a:t>EU TERMINAL COST</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err="1">
                          <a:solidFill>
                            <a:schemeClr val="bg1"/>
                          </a:solidFill>
                          <a:effectLst/>
                        </a:rPr>
                        <a:t>Proposed</a:t>
                      </a:r>
                      <a:r>
                        <a:rPr lang="ca-ES" sz="800" u="none" strike="noStrike" dirty="0">
                          <a:solidFill>
                            <a:schemeClr val="bg1"/>
                          </a:solidFill>
                          <a:effectLst/>
                        </a:rPr>
                        <a:t> </a:t>
                      </a:r>
                      <a:r>
                        <a:rPr lang="ca-ES" sz="800" u="none" strike="noStrike" dirty="0" err="1">
                          <a:solidFill>
                            <a:schemeClr val="bg1"/>
                          </a:solidFill>
                          <a:effectLst/>
                        </a:rPr>
                        <a:t>Actions</a:t>
                      </a:r>
                      <a:r>
                        <a:rPr lang="ca-ES" sz="800" u="none" strike="noStrike" dirty="0">
                          <a:solidFill>
                            <a:schemeClr val="bg1"/>
                          </a:solidFill>
                          <a:effectLst/>
                        </a:rPr>
                        <a:t> FERRMED</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err="1">
                          <a:solidFill>
                            <a:schemeClr val="bg1"/>
                          </a:solidFill>
                          <a:effectLst/>
                        </a:rPr>
                        <a:t>Priority</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a:solidFill>
                            <a:schemeClr val="bg1"/>
                          </a:solidFill>
                          <a:effectLst/>
                        </a:rPr>
                        <a:t>FERRMED TERMINAL COST</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extLst>
                  <a:ext uri="{0D108BD9-81ED-4DB2-BD59-A6C34878D82A}">
                    <a16:rowId xmlns:a16="http://schemas.microsoft.com/office/drawing/2014/main" val="10001"/>
                  </a:ext>
                </a:extLst>
              </a:tr>
              <a:tr h="189457">
                <a:tc>
                  <a:txBody>
                    <a:bodyPr/>
                    <a:lstStyle/>
                    <a:p>
                      <a:pPr algn="l" fontAlgn="b"/>
                      <a:r>
                        <a:rPr lang="ca-ES" sz="800" u="none" strike="noStrike" dirty="0">
                          <a:effectLst/>
                        </a:rPr>
                        <a:t>Martorell</a:t>
                      </a:r>
                      <a:endParaRPr lang="ca-ES" sz="800" b="0" i="0" u="none" strike="noStrike" dirty="0">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Castellbisbal</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Projected the conversion of iberian gauge to mixed gauge. As a whole for the Madrid - Zaragoza - Barcelona - Portbou line, the completely gauge change is forecasted to finish by 2030 with an estimated cost of 2,4 billion € +P-410 (works ongoing)</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1.1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300</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New by-pass with UIC gauge surrounding Martorell to the South connecting the future Cervera-Martorell line with the conventional line Sant Vicenç-Martorell-Castellbisbal line. To start the by-pass next to the SEAT car factory and to finish it just before de Castellbisbal terminal.</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3.1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3</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Enlargement of Castellbisbal terminal with +FIRRST System: currently it has no platform for containers. To construct 1 fast track + 1 fast moderate track</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6</a:t>
                      </a:r>
                      <a:endParaRPr lang="ca-ES" sz="800" b="0" i="0" u="none" strike="noStrike">
                        <a:solidFill>
                          <a:srgbClr val="000000"/>
                        </a:solidFill>
                        <a:effectLst/>
                        <a:latin typeface="Calibri" panose="020F0502020204030204" pitchFamily="34" charset="0"/>
                      </a:endParaRPr>
                    </a:p>
                  </a:txBody>
                  <a:tcPr marL="413" marR="413" marT="413" marB="0" anchor="b"/>
                </a:tc>
                <a:extLst>
                  <a:ext uri="{0D108BD9-81ED-4DB2-BD59-A6C34878D82A}">
                    <a16:rowId xmlns:a16="http://schemas.microsoft.com/office/drawing/2014/main" val="10002"/>
                  </a:ext>
                </a:extLst>
              </a:tr>
              <a:tr h="0">
                <a:tc>
                  <a:txBody>
                    <a:bodyPr/>
                    <a:lstStyle/>
                    <a:p>
                      <a:pPr algn="l" fontAlgn="b"/>
                      <a:r>
                        <a:rPr lang="ca-ES" sz="800" u="none" strike="noStrike">
                          <a:effectLst/>
                        </a:rPr>
                        <a:t>Martorell</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Castellbisbal</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ERTMS implementation</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4</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extLst>
                  <a:ext uri="{0D108BD9-81ED-4DB2-BD59-A6C34878D82A}">
                    <a16:rowId xmlns:a16="http://schemas.microsoft.com/office/drawing/2014/main" val="10003"/>
                  </a:ext>
                </a:extLst>
              </a:tr>
              <a:tr h="29497">
                <a:tc>
                  <a:txBody>
                    <a:bodyPr/>
                    <a:lstStyle/>
                    <a:p>
                      <a:pPr algn="l" fontAlgn="b"/>
                      <a:r>
                        <a:rPr lang="ca-ES" sz="800" u="none" strike="noStrike">
                          <a:effectLst/>
                        </a:rPr>
                        <a:t>Martorell</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Castellbisbal</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Adaptation of the line for trains up to 740m</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4</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extLst>
                  <a:ext uri="{0D108BD9-81ED-4DB2-BD59-A6C34878D82A}">
                    <a16:rowId xmlns:a16="http://schemas.microsoft.com/office/drawing/2014/main" val="10004"/>
                  </a:ext>
                </a:extLst>
              </a:tr>
              <a:tr h="124019">
                <a:tc>
                  <a:txBody>
                    <a:bodyPr/>
                    <a:lstStyle/>
                    <a:p>
                      <a:pPr algn="l" fontAlgn="b"/>
                      <a:r>
                        <a:rPr lang="ca-ES" sz="800" u="none" strike="noStrike">
                          <a:effectLst/>
                        </a:rPr>
                        <a:t>Sant Vicenç</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Martorell</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Ongoing the conversion of the iberian gauge to mix gauge. Works are forecasted to finish by 2023 with an estimated cost of 232 million € between Castellbisbal and Vilaseca + P-410</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1.1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167</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Construction of a new double UIC gauge track line between Lleida - Martorell (by Cervera - Igualada)</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3.2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910</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New +FIRRST intermediate+ semi-compact terminal in l'Arboç: 2 fast tracks + 2 fast/moderate tracks</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3.2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16</a:t>
                      </a:r>
                      <a:endParaRPr lang="ca-ES" sz="800" b="0" i="0" u="none" strike="noStrike">
                        <a:solidFill>
                          <a:srgbClr val="000000"/>
                        </a:solidFill>
                        <a:effectLst/>
                        <a:latin typeface="Calibri" panose="020F0502020204030204" pitchFamily="34" charset="0"/>
                      </a:endParaRPr>
                    </a:p>
                  </a:txBody>
                  <a:tcPr marL="413" marR="413" marT="413" marB="0" anchor="b"/>
                </a:tc>
                <a:extLst>
                  <a:ext uri="{0D108BD9-81ED-4DB2-BD59-A6C34878D82A}">
                    <a16:rowId xmlns:a16="http://schemas.microsoft.com/office/drawing/2014/main" val="10005"/>
                  </a:ext>
                </a:extLst>
              </a:tr>
              <a:tr h="80393">
                <a:tc>
                  <a:txBody>
                    <a:bodyPr/>
                    <a:lstStyle/>
                    <a:p>
                      <a:pPr algn="l" fontAlgn="b"/>
                      <a:r>
                        <a:rPr lang="ca-ES" sz="800" u="none" strike="noStrike">
                          <a:effectLst/>
                        </a:rPr>
                        <a:t>Sant Vicenç</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Martorell</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ERTMS implementation</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246</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To construct an additional UIC gauge track for freight</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3.1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588</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New +FIRRST strategic full terminal in Igualada: 2 fast tracks + 2 fast/moderate tracks + 2 moderate/slow tracks</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3.2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26</a:t>
                      </a:r>
                      <a:endParaRPr lang="ca-ES" sz="800" b="0" i="0" u="none" strike="noStrike">
                        <a:solidFill>
                          <a:srgbClr val="000000"/>
                        </a:solidFill>
                        <a:effectLst/>
                        <a:latin typeface="Calibri" panose="020F0502020204030204" pitchFamily="34" charset="0"/>
                      </a:endParaRPr>
                    </a:p>
                  </a:txBody>
                  <a:tcPr marL="413" marR="413" marT="413" marB="0" anchor="b"/>
                </a:tc>
                <a:extLst>
                  <a:ext uri="{0D108BD9-81ED-4DB2-BD59-A6C34878D82A}">
                    <a16:rowId xmlns:a16="http://schemas.microsoft.com/office/drawing/2014/main" val="10006"/>
                  </a:ext>
                </a:extLst>
              </a:tr>
              <a:tr h="29497">
                <a:tc>
                  <a:txBody>
                    <a:bodyPr/>
                    <a:lstStyle/>
                    <a:p>
                      <a:pPr algn="l" fontAlgn="b"/>
                      <a:r>
                        <a:rPr lang="ca-ES" sz="800" u="none" strike="noStrike">
                          <a:effectLst/>
                        </a:rPr>
                        <a:t>Sant Vicenç</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Martorell</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Adaptation of the line for trains up to 740m</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26</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extLst>
                  <a:ext uri="{0D108BD9-81ED-4DB2-BD59-A6C34878D82A}">
                    <a16:rowId xmlns:a16="http://schemas.microsoft.com/office/drawing/2014/main" val="10007"/>
                  </a:ext>
                </a:extLst>
              </a:tr>
              <a:tr h="73122">
                <a:tc>
                  <a:txBody>
                    <a:bodyPr/>
                    <a:lstStyle/>
                    <a:p>
                      <a:pPr algn="l" fontAlgn="b"/>
                      <a:r>
                        <a:rPr lang="ca-ES" sz="800" u="none" strike="noStrike">
                          <a:effectLst/>
                        </a:rPr>
                        <a:t>Sant Vicenç</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Martorell</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To implement the UIC gauge in the Sant Vicenç - Vilanova i la Geltrú - Barcelona (R2) with ERTMS</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3.2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22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extLst>
                  <a:ext uri="{0D108BD9-81ED-4DB2-BD59-A6C34878D82A}">
                    <a16:rowId xmlns:a16="http://schemas.microsoft.com/office/drawing/2014/main" val="10008"/>
                  </a:ext>
                </a:extLst>
              </a:tr>
              <a:tr h="80393">
                <a:tc>
                  <a:txBody>
                    <a:bodyPr/>
                    <a:lstStyle/>
                    <a:p>
                      <a:pPr algn="l" fontAlgn="b"/>
                      <a:r>
                        <a:rPr lang="ca-ES" sz="800" u="none" strike="noStrike">
                          <a:effectLst/>
                        </a:rPr>
                        <a:t>Picamoixons</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Sant Vicenç</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To implement the UIC gauge in the line Picamoixons - Valls - Sant Vicenç de Calders +P-410 +740m</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72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New +FIRRST intermediate small full terminal between Valls ans Nulles: 2 fast tracks + 1 fast/moderate</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3.1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dirty="0">
                          <a:effectLst/>
                        </a:rPr>
                        <a:t>12</a:t>
                      </a:r>
                      <a:endParaRPr lang="ca-ES" sz="800" b="0" i="0" u="none" strike="noStrike" dirty="0">
                        <a:solidFill>
                          <a:srgbClr val="000000"/>
                        </a:solidFill>
                        <a:effectLst/>
                        <a:latin typeface="Calibri" panose="020F0502020204030204" pitchFamily="34" charset="0"/>
                      </a:endParaRPr>
                    </a:p>
                  </a:txBody>
                  <a:tcPr marL="413" marR="413" marT="413" marB="0" anchor="b"/>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2389082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4" name="Text Box 1">
            <a:extLst>
              <a:ext uri="{FF2B5EF4-FFF2-40B4-BE49-F238E27FC236}">
                <a16:creationId xmlns:a16="http://schemas.microsoft.com/office/drawing/2014/main" id="{81F9CFB2-1D9C-48F7-A9BC-D3330727A536}"/>
              </a:ext>
            </a:extLst>
          </p:cNvPr>
          <p:cNvSpPr txBox="1">
            <a:spLocks noChangeArrowheads="1"/>
          </p:cNvSpPr>
          <p:nvPr/>
        </p:nvSpPr>
        <p:spPr bwMode="auto">
          <a:xfrm>
            <a:off x="1130300" y="260350"/>
            <a:ext cx="8923338" cy="64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23387D"/>
                </a:solidFill>
                <a:latin typeface="Verdana" panose="020B0604030504040204" pitchFamily="34" charset="0"/>
                <a:ea typeface="MS PGothic" panose="020B0600070205080204" pitchFamily="34" charset="-128"/>
                <a:cs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9pPr>
          </a:lstStyle>
          <a:p>
            <a:pPr algn="ctr" defTabSz="449263" fontAlgn="base">
              <a:spcBef>
                <a:spcPct val="0"/>
              </a:spcBef>
              <a:spcAft>
                <a:spcPct val="0"/>
              </a:spcAft>
              <a:buClrTx/>
            </a:pPr>
            <a:r>
              <a:rPr lang="en-US" altLang="ca-ES" sz="2400" b="1" dirty="0" smtClean="0">
                <a:solidFill>
                  <a:srgbClr val="FFFFFF"/>
                </a:solidFill>
                <a:latin typeface="Calibri" panose="020F0502020204030204" pitchFamily="34" charset="0"/>
                <a:ea typeface="Microsoft YaHei" panose="020B0503020204020204" pitchFamily="34" charset="-122"/>
                <a:cs typeface="Calibri" panose="020F0502020204030204" pitchFamily="34" charset="0"/>
              </a:rPr>
              <a:t>Detailed investments required in Catalonia</a:t>
            </a:r>
            <a:endParaRPr lang="en-US" altLang="ca-ES" sz="2400" b="1" dirty="0">
              <a:solidFill>
                <a:srgbClr val="FFFFFF"/>
              </a:solidFill>
              <a:latin typeface="Calibri" panose="020F0502020204030204" pitchFamily="34" charset="0"/>
              <a:ea typeface="Microsoft YaHei" panose="020B0503020204020204" pitchFamily="34" charset="-122"/>
              <a:cs typeface="Calibri" panose="020F0502020204030204" pitchFamily="34" charset="0"/>
            </a:endParaRPr>
          </a:p>
        </p:txBody>
      </p:sp>
      <p:graphicFrame>
        <p:nvGraphicFramePr>
          <p:cNvPr id="8" name="Tabla 7"/>
          <p:cNvGraphicFramePr>
            <a:graphicFrameLocks noGrp="1"/>
          </p:cNvGraphicFramePr>
          <p:nvPr>
            <p:extLst>
              <p:ext uri="{D42A27DB-BD31-4B8C-83A1-F6EECF244321}">
                <p14:modId xmlns:p14="http://schemas.microsoft.com/office/powerpoint/2010/main" val="4074434703"/>
              </p:ext>
            </p:extLst>
          </p:nvPr>
        </p:nvGraphicFramePr>
        <p:xfrm>
          <a:off x="874451" y="1051502"/>
          <a:ext cx="11088949" cy="5246277"/>
        </p:xfrm>
        <a:graphic>
          <a:graphicData uri="http://schemas.openxmlformats.org/drawingml/2006/table">
            <a:tbl>
              <a:tblPr>
                <a:tableStyleId>{ED083AE6-46FA-4A59-8FB0-9F97EB10719F}</a:tableStyleId>
              </a:tblPr>
              <a:tblGrid>
                <a:gridCol w="554299">
                  <a:extLst>
                    <a:ext uri="{9D8B030D-6E8A-4147-A177-3AD203B41FA5}">
                      <a16:colId xmlns:a16="http://schemas.microsoft.com/office/drawing/2014/main" val="20000"/>
                    </a:ext>
                  </a:extLst>
                </a:gridCol>
                <a:gridCol w="523875">
                  <a:extLst>
                    <a:ext uri="{9D8B030D-6E8A-4147-A177-3AD203B41FA5}">
                      <a16:colId xmlns:a16="http://schemas.microsoft.com/office/drawing/2014/main" val="20001"/>
                    </a:ext>
                  </a:extLst>
                </a:gridCol>
                <a:gridCol w="1819275">
                  <a:extLst>
                    <a:ext uri="{9D8B030D-6E8A-4147-A177-3AD203B41FA5}">
                      <a16:colId xmlns:a16="http://schemas.microsoft.com/office/drawing/2014/main" val="20002"/>
                    </a:ext>
                  </a:extLst>
                </a:gridCol>
                <a:gridCol w="485775">
                  <a:extLst>
                    <a:ext uri="{9D8B030D-6E8A-4147-A177-3AD203B41FA5}">
                      <a16:colId xmlns:a16="http://schemas.microsoft.com/office/drawing/2014/main" val="20003"/>
                    </a:ext>
                  </a:extLst>
                </a:gridCol>
                <a:gridCol w="311649">
                  <a:extLst>
                    <a:ext uri="{9D8B030D-6E8A-4147-A177-3AD203B41FA5}">
                      <a16:colId xmlns:a16="http://schemas.microsoft.com/office/drawing/2014/main" val="20004"/>
                    </a:ext>
                  </a:extLst>
                </a:gridCol>
                <a:gridCol w="1412376">
                  <a:extLst>
                    <a:ext uri="{9D8B030D-6E8A-4147-A177-3AD203B41FA5}">
                      <a16:colId xmlns:a16="http://schemas.microsoft.com/office/drawing/2014/main" val="20005"/>
                    </a:ext>
                  </a:extLst>
                </a:gridCol>
                <a:gridCol w="371475">
                  <a:extLst>
                    <a:ext uri="{9D8B030D-6E8A-4147-A177-3AD203B41FA5}">
                      <a16:colId xmlns:a16="http://schemas.microsoft.com/office/drawing/2014/main" val="20006"/>
                    </a:ext>
                  </a:extLst>
                </a:gridCol>
                <a:gridCol w="387253">
                  <a:extLst>
                    <a:ext uri="{9D8B030D-6E8A-4147-A177-3AD203B41FA5}">
                      <a16:colId xmlns:a16="http://schemas.microsoft.com/office/drawing/2014/main" val="20007"/>
                    </a:ext>
                  </a:extLst>
                </a:gridCol>
                <a:gridCol w="1136747">
                  <a:extLst>
                    <a:ext uri="{9D8B030D-6E8A-4147-A177-3AD203B41FA5}">
                      <a16:colId xmlns:a16="http://schemas.microsoft.com/office/drawing/2014/main" val="20008"/>
                    </a:ext>
                  </a:extLst>
                </a:gridCol>
                <a:gridCol w="561975">
                  <a:extLst>
                    <a:ext uri="{9D8B030D-6E8A-4147-A177-3AD203B41FA5}">
                      <a16:colId xmlns:a16="http://schemas.microsoft.com/office/drawing/2014/main" val="20009"/>
                    </a:ext>
                  </a:extLst>
                </a:gridCol>
                <a:gridCol w="454541">
                  <a:extLst>
                    <a:ext uri="{9D8B030D-6E8A-4147-A177-3AD203B41FA5}">
                      <a16:colId xmlns:a16="http://schemas.microsoft.com/office/drawing/2014/main" val="20010"/>
                    </a:ext>
                  </a:extLst>
                </a:gridCol>
                <a:gridCol w="2053709">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558800">
                  <a:extLst>
                    <a:ext uri="{9D8B030D-6E8A-4147-A177-3AD203B41FA5}">
                      <a16:colId xmlns:a16="http://schemas.microsoft.com/office/drawing/2014/main" val="20013"/>
                    </a:ext>
                  </a:extLst>
                </a:gridCol>
              </a:tblGrid>
              <a:tr h="0">
                <a:tc>
                  <a:txBody>
                    <a:bodyPr/>
                    <a:lstStyle/>
                    <a:p>
                      <a:pPr algn="l" fontAlgn="b"/>
                      <a:endParaRPr lang="ca-ES" sz="800" b="0"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endParaRPr lang="ca-ES" sz="800" b="0" i="0" u="none" strike="noStrike" dirty="0">
                        <a:solidFill>
                          <a:schemeClr val="bg1"/>
                        </a:solidFill>
                        <a:effectLst/>
                        <a:latin typeface="Calibri" panose="020F0502020204030204" pitchFamily="34" charset="0"/>
                      </a:endParaRPr>
                    </a:p>
                  </a:txBody>
                  <a:tcPr marL="413" marR="413" marT="413" marB="0" anchor="b">
                    <a:solidFill>
                      <a:srgbClr val="23387D"/>
                    </a:solidFill>
                  </a:tcPr>
                </a:tc>
                <a:tc gridSpan="2">
                  <a:txBody>
                    <a:bodyPr/>
                    <a:lstStyle/>
                    <a:p>
                      <a:pPr algn="ctr" fontAlgn="b"/>
                      <a:r>
                        <a:rPr lang="ca-ES" sz="800" u="none" strike="noStrike" dirty="0">
                          <a:solidFill>
                            <a:schemeClr val="bg1"/>
                          </a:solidFill>
                          <a:effectLst/>
                        </a:rPr>
                        <a:t>SECTIONS EU/ES</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hMerge="1">
                  <a:txBody>
                    <a:bodyPr/>
                    <a:lstStyle/>
                    <a:p>
                      <a:endParaRPr lang="ca-ES"/>
                    </a:p>
                  </a:txBody>
                  <a:tcPr/>
                </a:tc>
                <a:tc>
                  <a:txBody>
                    <a:bodyPr/>
                    <a:lstStyle/>
                    <a:p>
                      <a:pPr algn="l" fontAlgn="b"/>
                      <a:r>
                        <a:rPr lang="ca-ES" sz="800" u="none" strike="noStrike" dirty="0">
                          <a:solidFill>
                            <a:schemeClr val="bg1"/>
                          </a:solidFill>
                          <a:effectLst/>
                        </a:rPr>
                        <a:t>COST</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gridSpan="2">
                  <a:txBody>
                    <a:bodyPr/>
                    <a:lstStyle/>
                    <a:p>
                      <a:pPr algn="ctr" fontAlgn="b"/>
                      <a:r>
                        <a:rPr lang="ca-ES" sz="800" u="none" strike="noStrike" dirty="0">
                          <a:solidFill>
                            <a:schemeClr val="bg1"/>
                          </a:solidFill>
                          <a:effectLst/>
                        </a:rPr>
                        <a:t>SECTIONS FERRMED</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hMerge="1">
                  <a:txBody>
                    <a:bodyPr/>
                    <a:lstStyle/>
                    <a:p>
                      <a:endParaRPr lang="ca-ES"/>
                    </a:p>
                  </a:txBody>
                  <a:tcPr/>
                </a:tc>
                <a:tc>
                  <a:txBody>
                    <a:bodyPr/>
                    <a:lstStyle/>
                    <a:p>
                      <a:pPr algn="l" fontAlgn="b"/>
                      <a:r>
                        <a:rPr lang="ca-ES" sz="800" u="none" strike="noStrike">
                          <a:solidFill>
                            <a:schemeClr val="bg1"/>
                          </a:solidFill>
                          <a:effectLst/>
                        </a:rPr>
                        <a:t>COST</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gridSpan="2">
                  <a:txBody>
                    <a:bodyPr/>
                    <a:lstStyle/>
                    <a:p>
                      <a:pPr algn="ctr" fontAlgn="b"/>
                      <a:r>
                        <a:rPr lang="ca-ES" sz="800" u="none" strike="noStrike">
                          <a:solidFill>
                            <a:schemeClr val="bg1"/>
                          </a:solidFill>
                          <a:effectLst/>
                        </a:rPr>
                        <a:t>TERMINALS EU/ES</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hMerge="1">
                  <a:txBody>
                    <a:bodyPr/>
                    <a:lstStyle/>
                    <a:p>
                      <a:endParaRPr lang="ca-ES"/>
                    </a:p>
                  </a:txBody>
                  <a:tcPr/>
                </a:tc>
                <a:tc>
                  <a:txBody>
                    <a:bodyPr/>
                    <a:lstStyle/>
                    <a:p>
                      <a:pPr algn="l" fontAlgn="b"/>
                      <a:r>
                        <a:rPr lang="ca-ES" sz="800" u="none" strike="noStrike">
                          <a:solidFill>
                            <a:schemeClr val="bg1"/>
                          </a:solidFill>
                          <a:effectLst/>
                        </a:rPr>
                        <a:t>COST</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gridSpan="2">
                  <a:txBody>
                    <a:bodyPr/>
                    <a:lstStyle/>
                    <a:p>
                      <a:pPr algn="ctr" fontAlgn="b"/>
                      <a:r>
                        <a:rPr lang="ca-ES" sz="800" u="none" strike="noStrike">
                          <a:solidFill>
                            <a:schemeClr val="bg1"/>
                          </a:solidFill>
                          <a:effectLst/>
                        </a:rPr>
                        <a:t>TERMINALS FERRMED</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hMerge="1">
                  <a:txBody>
                    <a:bodyPr/>
                    <a:lstStyle/>
                    <a:p>
                      <a:endParaRPr lang="ca-ES"/>
                    </a:p>
                  </a:txBody>
                  <a:tcPr/>
                </a:tc>
                <a:tc>
                  <a:txBody>
                    <a:bodyPr/>
                    <a:lstStyle/>
                    <a:p>
                      <a:pPr algn="l" fontAlgn="b"/>
                      <a:r>
                        <a:rPr lang="ca-ES" sz="800" u="none" strike="noStrike">
                          <a:solidFill>
                            <a:schemeClr val="bg1"/>
                          </a:solidFill>
                          <a:effectLst/>
                        </a:rPr>
                        <a:t>COST</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extLst>
                  <a:ext uri="{0D108BD9-81ED-4DB2-BD59-A6C34878D82A}">
                    <a16:rowId xmlns:a16="http://schemas.microsoft.com/office/drawing/2014/main" val="10000"/>
                  </a:ext>
                </a:extLst>
              </a:tr>
              <a:tr h="29497">
                <a:tc>
                  <a:txBody>
                    <a:bodyPr/>
                    <a:lstStyle/>
                    <a:p>
                      <a:pPr algn="l" fontAlgn="b"/>
                      <a:r>
                        <a:rPr lang="ca-ES" sz="800" u="none" strike="noStrike">
                          <a:solidFill>
                            <a:schemeClr val="bg1"/>
                          </a:solidFill>
                          <a:effectLst/>
                        </a:rPr>
                        <a:t>FROM</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a:solidFill>
                            <a:schemeClr val="bg1"/>
                          </a:solidFill>
                          <a:effectLst/>
                        </a:rPr>
                        <a:t>TO</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a:solidFill>
                            <a:schemeClr val="bg1"/>
                          </a:solidFill>
                          <a:effectLst/>
                        </a:rPr>
                        <a:t>Actions Identified</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a:solidFill>
                            <a:schemeClr val="bg1"/>
                          </a:solidFill>
                          <a:effectLst/>
                        </a:rPr>
                        <a:t>Priority</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a:solidFill>
                            <a:schemeClr val="bg1"/>
                          </a:solidFill>
                          <a:effectLst/>
                        </a:rPr>
                        <a:t>EU</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err="1">
                          <a:solidFill>
                            <a:schemeClr val="bg1"/>
                          </a:solidFill>
                          <a:effectLst/>
                        </a:rPr>
                        <a:t>Proposed</a:t>
                      </a:r>
                      <a:r>
                        <a:rPr lang="ca-ES" sz="800" u="none" strike="noStrike" dirty="0">
                          <a:solidFill>
                            <a:schemeClr val="bg1"/>
                          </a:solidFill>
                          <a:effectLst/>
                        </a:rPr>
                        <a:t> </a:t>
                      </a:r>
                      <a:r>
                        <a:rPr lang="ca-ES" sz="800" u="none" strike="noStrike" dirty="0" err="1">
                          <a:solidFill>
                            <a:schemeClr val="bg1"/>
                          </a:solidFill>
                          <a:effectLst/>
                        </a:rPr>
                        <a:t>Actions</a:t>
                      </a:r>
                      <a:r>
                        <a:rPr lang="ca-ES" sz="800" u="none" strike="noStrike" dirty="0">
                          <a:solidFill>
                            <a:schemeClr val="bg1"/>
                          </a:solidFill>
                          <a:effectLst/>
                        </a:rPr>
                        <a:t> FERRMED</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err="1">
                          <a:solidFill>
                            <a:schemeClr val="bg1"/>
                          </a:solidFill>
                          <a:effectLst/>
                        </a:rPr>
                        <a:t>Priority</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a:solidFill>
                            <a:schemeClr val="bg1"/>
                          </a:solidFill>
                          <a:effectLst/>
                        </a:rPr>
                        <a:t>FERRMED</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err="1">
                          <a:solidFill>
                            <a:schemeClr val="bg1"/>
                          </a:solidFill>
                          <a:effectLst/>
                        </a:rPr>
                        <a:t>Actions</a:t>
                      </a:r>
                      <a:r>
                        <a:rPr lang="ca-ES" sz="800" u="none" strike="noStrike" dirty="0">
                          <a:solidFill>
                            <a:schemeClr val="bg1"/>
                          </a:solidFill>
                          <a:effectLst/>
                        </a:rPr>
                        <a:t> </a:t>
                      </a:r>
                      <a:r>
                        <a:rPr lang="ca-ES" sz="800" u="none" strike="noStrike" dirty="0" err="1">
                          <a:solidFill>
                            <a:schemeClr val="bg1"/>
                          </a:solidFill>
                          <a:effectLst/>
                        </a:rPr>
                        <a:t>Identified</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err="1">
                          <a:solidFill>
                            <a:schemeClr val="bg1"/>
                          </a:solidFill>
                          <a:effectLst/>
                        </a:rPr>
                        <a:t>Priority</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a:solidFill>
                            <a:schemeClr val="bg1"/>
                          </a:solidFill>
                          <a:effectLst/>
                        </a:rPr>
                        <a:t>EU TERMINAL COST</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err="1">
                          <a:solidFill>
                            <a:schemeClr val="bg1"/>
                          </a:solidFill>
                          <a:effectLst/>
                        </a:rPr>
                        <a:t>Proposed</a:t>
                      </a:r>
                      <a:r>
                        <a:rPr lang="ca-ES" sz="800" u="none" strike="noStrike" dirty="0">
                          <a:solidFill>
                            <a:schemeClr val="bg1"/>
                          </a:solidFill>
                          <a:effectLst/>
                        </a:rPr>
                        <a:t> </a:t>
                      </a:r>
                      <a:r>
                        <a:rPr lang="ca-ES" sz="800" u="none" strike="noStrike" dirty="0" err="1">
                          <a:solidFill>
                            <a:schemeClr val="bg1"/>
                          </a:solidFill>
                          <a:effectLst/>
                        </a:rPr>
                        <a:t>Actions</a:t>
                      </a:r>
                      <a:r>
                        <a:rPr lang="ca-ES" sz="800" u="none" strike="noStrike" dirty="0">
                          <a:solidFill>
                            <a:schemeClr val="bg1"/>
                          </a:solidFill>
                          <a:effectLst/>
                        </a:rPr>
                        <a:t> FERRMED</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err="1">
                          <a:solidFill>
                            <a:schemeClr val="bg1"/>
                          </a:solidFill>
                          <a:effectLst/>
                        </a:rPr>
                        <a:t>Priority</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a:solidFill>
                            <a:schemeClr val="bg1"/>
                          </a:solidFill>
                          <a:effectLst/>
                        </a:rPr>
                        <a:t>FERRMED TERMINAL COST</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extLst>
                  <a:ext uri="{0D108BD9-81ED-4DB2-BD59-A6C34878D82A}">
                    <a16:rowId xmlns:a16="http://schemas.microsoft.com/office/drawing/2014/main" val="10001"/>
                  </a:ext>
                </a:extLst>
              </a:tr>
              <a:tr h="116748">
                <a:tc>
                  <a:txBody>
                    <a:bodyPr/>
                    <a:lstStyle/>
                    <a:p>
                      <a:pPr algn="l" fontAlgn="b"/>
                      <a:r>
                        <a:rPr lang="ca-ES" sz="800" u="none" strike="noStrike" dirty="0">
                          <a:effectLst/>
                        </a:rPr>
                        <a:t>Tarragona</a:t>
                      </a:r>
                      <a:endParaRPr lang="ca-ES" sz="800" b="0" i="0" u="none" strike="noStrike" dirty="0">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Sant Vicenç</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Ongoing the conversion of the iberian gauge to mix gauge. Works are forecasted to finish by 2023 with an estimated cost of 232 million € between Castellbisbal and Vilaseca</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1.2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1000</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To recover the old line between Reus - Roda de Berà in mix gauge</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480</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extLst>
                  <a:ext uri="{0D108BD9-81ED-4DB2-BD59-A6C34878D82A}">
                    <a16:rowId xmlns:a16="http://schemas.microsoft.com/office/drawing/2014/main" val="10002"/>
                  </a:ext>
                </a:extLst>
              </a:tr>
              <a:tr h="0">
                <a:tc>
                  <a:txBody>
                    <a:bodyPr/>
                    <a:lstStyle/>
                    <a:p>
                      <a:pPr algn="l" fontAlgn="b"/>
                      <a:r>
                        <a:rPr lang="ca-ES" sz="800" u="none" strike="noStrike">
                          <a:effectLst/>
                        </a:rPr>
                        <a:t>Tarragona</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Sant Vicenç</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ERTMS implementation</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11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extLst>
                  <a:ext uri="{0D108BD9-81ED-4DB2-BD59-A6C34878D82A}">
                    <a16:rowId xmlns:a16="http://schemas.microsoft.com/office/drawing/2014/main" val="10003"/>
                  </a:ext>
                </a:extLst>
              </a:tr>
              <a:tr h="94935">
                <a:tc>
                  <a:txBody>
                    <a:bodyPr/>
                    <a:lstStyle/>
                    <a:p>
                      <a:pPr algn="l" fontAlgn="b"/>
                      <a:r>
                        <a:rPr lang="ca-ES" sz="800" u="none" strike="noStrike">
                          <a:effectLst/>
                        </a:rPr>
                        <a:t>Tarragona</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Sant Vicenç</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Adaptation of the line for trains up to 740m</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14</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New connection between the HSL and the conventional line in Altafulla so that high-speed trains could pass through Tarragona city station</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140</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extLst>
                  <a:ext uri="{0D108BD9-81ED-4DB2-BD59-A6C34878D82A}">
                    <a16:rowId xmlns:a16="http://schemas.microsoft.com/office/drawing/2014/main" val="10004"/>
                  </a:ext>
                </a:extLst>
              </a:tr>
              <a:tr h="160374">
                <a:tc>
                  <a:txBody>
                    <a:bodyPr/>
                    <a:lstStyle/>
                    <a:p>
                      <a:pPr algn="l" fontAlgn="b"/>
                      <a:r>
                        <a:rPr lang="ca-ES" sz="800" u="none" strike="noStrike">
                          <a:effectLst/>
                        </a:rPr>
                        <a:t>Vandellós</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Tarragona</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Ongoing the conversion of the iberian gauge to mix gauge. Works are forecasted to finish by 2023 with an estimated cost of 232 million € between Castellbisbal and Vilaseca. To convert the iberian gauge to UIC gauge from Vandellós to Nus Vilaseca</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1.2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91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Port of Tarragona terminal la Boella (enlargement) + +FIRRST system implementation: currently there are 4 tracks for containers. To add 1 new fast track + 1 new fast/moderate track</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2</a:t>
                      </a:r>
                      <a:endParaRPr lang="ca-ES" sz="800" b="0" i="0" u="none" strike="noStrike">
                        <a:solidFill>
                          <a:srgbClr val="000000"/>
                        </a:solidFill>
                        <a:effectLst/>
                        <a:latin typeface="Calibri" panose="020F0502020204030204" pitchFamily="34" charset="0"/>
                      </a:endParaRPr>
                    </a:p>
                  </a:txBody>
                  <a:tcPr marL="413" marR="413" marT="413" marB="0" anchor="b"/>
                </a:tc>
                <a:extLst>
                  <a:ext uri="{0D108BD9-81ED-4DB2-BD59-A6C34878D82A}">
                    <a16:rowId xmlns:a16="http://schemas.microsoft.com/office/drawing/2014/main" val="10005"/>
                  </a:ext>
                </a:extLst>
              </a:tr>
              <a:tr h="87664">
                <a:tc>
                  <a:txBody>
                    <a:bodyPr/>
                    <a:lstStyle/>
                    <a:p>
                      <a:pPr algn="l" fontAlgn="b"/>
                      <a:r>
                        <a:rPr lang="ca-ES" sz="800" u="none" strike="noStrike">
                          <a:effectLst/>
                        </a:rPr>
                        <a:t>Vandellós</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Tarragona</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ERTMS implementation + P-410</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55</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Construction of a new railway acces to the port of Tarragona that will be connected to the conventional line in Nus de Vilaseca</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70</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extLst>
                  <a:ext uri="{0D108BD9-81ED-4DB2-BD59-A6C34878D82A}">
                    <a16:rowId xmlns:a16="http://schemas.microsoft.com/office/drawing/2014/main" val="10006"/>
                  </a:ext>
                </a:extLst>
              </a:tr>
              <a:tr h="65851">
                <a:tc>
                  <a:txBody>
                    <a:bodyPr/>
                    <a:lstStyle/>
                    <a:p>
                      <a:pPr algn="l" fontAlgn="b"/>
                      <a:r>
                        <a:rPr lang="ca-ES" sz="800" u="none" strike="noStrike">
                          <a:effectLst/>
                        </a:rPr>
                        <a:t>Vandellós</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Tarragona</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Adaptation of the line for trains up to 740m</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500</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Connection between the Reus-Tarragona line and the Castelló-Tarragona line in all ways</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70</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extLst>
                  <a:ext uri="{0D108BD9-81ED-4DB2-BD59-A6C34878D82A}">
                    <a16:rowId xmlns:a16="http://schemas.microsoft.com/office/drawing/2014/main" val="10007"/>
                  </a:ext>
                </a:extLst>
              </a:tr>
              <a:tr h="94935">
                <a:tc>
                  <a:txBody>
                    <a:bodyPr/>
                    <a:lstStyle/>
                    <a:p>
                      <a:pPr algn="l" fontAlgn="b"/>
                      <a:r>
                        <a:rPr lang="ca-ES" sz="800" u="none" strike="noStrike">
                          <a:effectLst/>
                        </a:rPr>
                        <a:t>Vandellós</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Tarragona</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dirty="0">
                          <a:effectLst/>
                        </a:rPr>
                        <a:t>To double the line and to </a:t>
                      </a:r>
                      <a:r>
                        <a:rPr lang="en-US" sz="800" u="none" strike="noStrike" dirty="0" err="1">
                          <a:effectLst/>
                        </a:rPr>
                        <a:t>seggregate</a:t>
                      </a:r>
                      <a:r>
                        <a:rPr lang="en-US" sz="800" u="none" strike="noStrike" dirty="0">
                          <a:effectLst/>
                        </a:rPr>
                        <a:t> passenger trains from freight trains. (4 tracks with UIC gauge) </a:t>
                      </a:r>
                      <a:r>
                        <a:rPr lang="en-US" sz="800" u="none" strike="noStrike" dirty="0" err="1">
                          <a:effectLst/>
                        </a:rPr>
                        <a:t>startig</a:t>
                      </a:r>
                      <a:r>
                        <a:rPr lang="en-US" sz="800" u="none" strike="noStrike" dirty="0">
                          <a:effectLst/>
                        </a:rPr>
                        <a:t> from the Vila-</a:t>
                      </a:r>
                      <a:r>
                        <a:rPr lang="en-US" sz="800" u="none" strike="noStrike" dirty="0" err="1">
                          <a:effectLst/>
                        </a:rPr>
                        <a:t>seca</a:t>
                      </a:r>
                      <a:r>
                        <a:rPr lang="en-US" sz="800" u="none" strike="noStrike" dirty="0">
                          <a:effectLst/>
                        </a:rPr>
                        <a:t> junction</a:t>
                      </a:r>
                      <a:endParaRPr lang="en-US" sz="800" b="0" i="0" u="none" strike="noStrike" dirty="0">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3.1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532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dirty="0">
                          <a:effectLst/>
                        </a:rPr>
                        <a:t> </a:t>
                      </a:r>
                      <a:endParaRPr lang="ca-ES" sz="800" b="0" i="0" u="none" strike="noStrike" dirty="0">
                        <a:solidFill>
                          <a:srgbClr val="000000"/>
                        </a:solidFill>
                        <a:effectLst/>
                        <a:latin typeface="Calibri" panose="020F0502020204030204" pitchFamily="34" charset="0"/>
                      </a:endParaRPr>
                    </a:p>
                  </a:txBody>
                  <a:tcPr marL="413" marR="413" marT="413" marB="0" anchor="b"/>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8515526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4" name="Text Box 1">
            <a:extLst>
              <a:ext uri="{FF2B5EF4-FFF2-40B4-BE49-F238E27FC236}">
                <a16:creationId xmlns:a16="http://schemas.microsoft.com/office/drawing/2014/main" id="{81F9CFB2-1D9C-48F7-A9BC-D3330727A536}"/>
              </a:ext>
            </a:extLst>
          </p:cNvPr>
          <p:cNvSpPr txBox="1">
            <a:spLocks noChangeArrowheads="1"/>
          </p:cNvSpPr>
          <p:nvPr/>
        </p:nvSpPr>
        <p:spPr bwMode="auto">
          <a:xfrm>
            <a:off x="1130300" y="260350"/>
            <a:ext cx="8923338" cy="64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23387D"/>
                </a:solidFill>
                <a:latin typeface="Verdana" panose="020B0604030504040204" pitchFamily="34" charset="0"/>
                <a:ea typeface="MS PGothic" panose="020B0600070205080204" pitchFamily="34" charset="-128"/>
                <a:cs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9pPr>
          </a:lstStyle>
          <a:p>
            <a:pPr algn="ctr" defTabSz="449263" fontAlgn="base">
              <a:spcBef>
                <a:spcPct val="0"/>
              </a:spcBef>
              <a:spcAft>
                <a:spcPct val="0"/>
              </a:spcAft>
              <a:buClrTx/>
            </a:pPr>
            <a:r>
              <a:rPr lang="en-US" altLang="ca-ES" sz="2400" b="1" dirty="0" smtClean="0">
                <a:solidFill>
                  <a:srgbClr val="FFFFFF"/>
                </a:solidFill>
                <a:latin typeface="Calibri" panose="020F0502020204030204" pitchFamily="34" charset="0"/>
                <a:ea typeface="Microsoft YaHei" panose="020B0503020204020204" pitchFamily="34" charset="-122"/>
                <a:cs typeface="Calibri" panose="020F0502020204030204" pitchFamily="34" charset="0"/>
              </a:rPr>
              <a:t>Detailed investments required in Catalonia</a:t>
            </a:r>
            <a:endParaRPr lang="en-US" altLang="ca-ES" sz="2400" b="1" dirty="0">
              <a:solidFill>
                <a:srgbClr val="FFFFFF"/>
              </a:solidFill>
              <a:latin typeface="Calibri" panose="020F0502020204030204" pitchFamily="34" charset="0"/>
              <a:ea typeface="Microsoft YaHei" panose="020B0503020204020204" pitchFamily="34" charset="-122"/>
              <a:cs typeface="Calibri" panose="020F0502020204030204" pitchFamily="34" charset="0"/>
            </a:endParaRPr>
          </a:p>
        </p:txBody>
      </p:sp>
      <p:graphicFrame>
        <p:nvGraphicFramePr>
          <p:cNvPr id="8" name="Tabla 7"/>
          <p:cNvGraphicFramePr>
            <a:graphicFrameLocks noGrp="1"/>
          </p:cNvGraphicFramePr>
          <p:nvPr>
            <p:extLst>
              <p:ext uri="{D42A27DB-BD31-4B8C-83A1-F6EECF244321}">
                <p14:modId xmlns:p14="http://schemas.microsoft.com/office/powerpoint/2010/main" val="1771095397"/>
              </p:ext>
            </p:extLst>
          </p:nvPr>
        </p:nvGraphicFramePr>
        <p:xfrm>
          <a:off x="874451" y="1051502"/>
          <a:ext cx="11088949" cy="5125596"/>
        </p:xfrm>
        <a:graphic>
          <a:graphicData uri="http://schemas.openxmlformats.org/drawingml/2006/table">
            <a:tbl>
              <a:tblPr>
                <a:tableStyleId>{ED083AE6-46FA-4A59-8FB0-9F97EB10719F}</a:tableStyleId>
              </a:tblPr>
              <a:tblGrid>
                <a:gridCol w="554299">
                  <a:extLst>
                    <a:ext uri="{9D8B030D-6E8A-4147-A177-3AD203B41FA5}">
                      <a16:colId xmlns:a16="http://schemas.microsoft.com/office/drawing/2014/main" val="20000"/>
                    </a:ext>
                  </a:extLst>
                </a:gridCol>
                <a:gridCol w="523875">
                  <a:extLst>
                    <a:ext uri="{9D8B030D-6E8A-4147-A177-3AD203B41FA5}">
                      <a16:colId xmlns:a16="http://schemas.microsoft.com/office/drawing/2014/main" val="20001"/>
                    </a:ext>
                  </a:extLst>
                </a:gridCol>
                <a:gridCol w="1819275">
                  <a:extLst>
                    <a:ext uri="{9D8B030D-6E8A-4147-A177-3AD203B41FA5}">
                      <a16:colId xmlns:a16="http://schemas.microsoft.com/office/drawing/2014/main" val="20002"/>
                    </a:ext>
                  </a:extLst>
                </a:gridCol>
                <a:gridCol w="485775">
                  <a:extLst>
                    <a:ext uri="{9D8B030D-6E8A-4147-A177-3AD203B41FA5}">
                      <a16:colId xmlns:a16="http://schemas.microsoft.com/office/drawing/2014/main" val="20003"/>
                    </a:ext>
                  </a:extLst>
                </a:gridCol>
                <a:gridCol w="311649">
                  <a:extLst>
                    <a:ext uri="{9D8B030D-6E8A-4147-A177-3AD203B41FA5}">
                      <a16:colId xmlns:a16="http://schemas.microsoft.com/office/drawing/2014/main" val="20004"/>
                    </a:ext>
                  </a:extLst>
                </a:gridCol>
                <a:gridCol w="1412376">
                  <a:extLst>
                    <a:ext uri="{9D8B030D-6E8A-4147-A177-3AD203B41FA5}">
                      <a16:colId xmlns:a16="http://schemas.microsoft.com/office/drawing/2014/main" val="20005"/>
                    </a:ext>
                  </a:extLst>
                </a:gridCol>
                <a:gridCol w="371475">
                  <a:extLst>
                    <a:ext uri="{9D8B030D-6E8A-4147-A177-3AD203B41FA5}">
                      <a16:colId xmlns:a16="http://schemas.microsoft.com/office/drawing/2014/main" val="20006"/>
                    </a:ext>
                  </a:extLst>
                </a:gridCol>
                <a:gridCol w="387253">
                  <a:extLst>
                    <a:ext uri="{9D8B030D-6E8A-4147-A177-3AD203B41FA5}">
                      <a16:colId xmlns:a16="http://schemas.microsoft.com/office/drawing/2014/main" val="20007"/>
                    </a:ext>
                  </a:extLst>
                </a:gridCol>
                <a:gridCol w="1136747">
                  <a:extLst>
                    <a:ext uri="{9D8B030D-6E8A-4147-A177-3AD203B41FA5}">
                      <a16:colId xmlns:a16="http://schemas.microsoft.com/office/drawing/2014/main" val="20008"/>
                    </a:ext>
                  </a:extLst>
                </a:gridCol>
                <a:gridCol w="561975">
                  <a:extLst>
                    <a:ext uri="{9D8B030D-6E8A-4147-A177-3AD203B41FA5}">
                      <a16:colId xmlns:a16="http://schemas.microsoft.com/office/drawing/2014/main" val="20009"/>
                    </a:ext>
                  </a:extLst>
                </a:gridCol>
                <a:gridCol w="454541">
                  <a:extLst>
                    <a:ext uri="{9D8B030D-6E8A-4147-A177-3AD203B41FA5}">
                      <a16:colId xmlns:a16="http://schemas.microsoft.com/office/drawing/2014/main" val="20010"/>
                    </a:ext>
                  </a:extLst>
                </a:gridCol>
                <a:gridCol w="2053709">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558800">
                  <a:extLst>
                    <a:ext uri="{9D8B030D-6E8A-4147-A177-3AD203B41FA5}">
                      <a16:colId xmlns:a16="http://schemas.microsoft.com/office/drawing/2014/main" val="20013"/>
                    </a:ext>
                  </a:extLst>
                </a:gridCol>
              </a:tblGrid>
              <a:tr h="0">
                <a:tc>
                  <a:txBody>
                    <a:bodyPr/>
                    <a:lstStyle/>
                    <a:p>
                      <a:pPr algn="l" fontAlgn="b"/>
                      <a:endParaRPr lang="ca-ES" sz="800" b="0"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endParaRPr lang="ca-ES" sz="800" b="0" i="0" u="none" strike="noStrike" dirty="0">
                        <a:solidFill>
                          <a:schemeClr val="bg1"/>
                        </a:solidFill>
                        <a:effectLst/>
                        <a:latin typeface="Calibri" panose="020F0502020204030204" pitchFamily="34" charset="0"/>
                      </a:endParaRPr>
                    </a:p>
                  </a:txBody>
                  <a:tcPr marL="413" marR="413" marT="413" marB="0" anchor="b">
                    <a:solidFill>
                      <a:srgbClr val="23387D"/>
                    </a:solidFill>
                  </a:tcPr>
                </a:tc>
                <a:tc gridSpan="2">
                  <a:txBody>
                    <a:bodyPr/>
                    <a:lstStyle/>
                    <a:p>
                      <a:pPr algn="ctr" fontAlgn="b"/>
                      <a:r>
                        <a:rPr lang="ca-ES" sz="800" u="none" strike="noStrike" dirty="0">
                          <a:solidFill>
                            <a:schemeClr val="bg1"/>
                          </a:solidFill>
                          <a:effectLst/>
                        </a:rPr>
                        <a:t>SECTIONS EU/ES</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hMerge="1">
                  <a:txBody>
                    <a:bodyPr/>
                    <a:lstStyle/>
                    <a:p>
                      <a:endParaRPr lang="ca-ES"/>
                    </a:p>
                  </a:txBody>
                  <a:tcPr/>
                </a:tc>
                <a:tc>
                  <a:txBody>
                    <a:bodyPr/>
                    <a:lstStyle/>
                    <a:p>
                      <a:pPr algn="l" fontAlgn="b"/>
                      <a:r>
                        <a:rPr lang="ca-ES" sz="800" u="none" strike="noStrike" dirty="0">
                          <a:solidFill>
                            <a:schemeClr val="bg1"/>
                          </a:solidFill>
                          <a:effectLst/>
                        </a:rPr>
                        <a:t>COST</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gridSpan="2">
                  <a:txBody>
                    <a:bodyPr/>
                    <a:lstStyle/>
                    <a:p>
                      <a:pPr algn="ctr" fontAlgn="b"/>
                      <a:r>
                        <a:rPr lang="ca-ES" sz="800" u="none" strike="noStrike" dirty="0">
                          <a:solidFill>
                            <a:schemeClr val="bg1"/>
                          </a:solidFill>
                          <a:effectLst/>
                        </a:rPr>
                        <a:t>SECTIONS FERRMED</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hMerge="1">
                  <a:txBody>
                    <a:bodyPr/>
                    <a:lstStyle/>
                    <a:p>
                      <a:endParaRPr lang="ca-ES"/>
                    </a:p>
                  </a:txBody>
                  <a:tcPr/>
                </a:tc>
                <a:tc>
                  <a:txBody>
                    <a:bodyPr/>
                    <a:lstStyle/>
                    <a:p>
                      <a:pPr algn="l" fontAlgn="b"/>
                      <a:r>
                        <a:rPr lang="ca-ES" sz="800" u="none" strike="noStrike">
                          <a:solidFill>
                            <a:schemeClr val="bg1"/>
                          </a:solidFill>
                          <a:effectLst/>
                        </a:rPr>
                        <a:t>COST</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gridSpan="2">
                  <a:txBody>
                    <a:bodyPr/>
                    <a:lstStyle/>
                    <a:p>
                      <a:pPr algn="ctr" fontAlgn="b"/>
                      <a:r>
                        <a:rPr lang="ca-ES" sz="800" u="none" strike="noStrike" dirty="0">
                          <a:solidFill>
                            <a:schemeClr val="bg1"/>
                          </a:solidFill>
                          <a:effectLst/>
                        </a:rPr>
                        <a:t>TERMINALS EU/ES</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hMerge="1">
                  <a:txBody>
                    <a:bodyPr/>
                    <a:lstStyle/>
                    <a:p>
                      <a:endParaRPr lang="ca-ES"/>
                    </a:p>
                  </a:txBody>
                  <a:tcPr/>
                </a:tc>
                <a:tc>
                  <a:txBody>
                    <a:bodyPr/>
                    <a:lstStyle/>
                    <a:p>
                      <a:pPr algn="l" fontAlgn="b"/>
                      <a:r>
                        <a:rPr lang="ca-ES" sz="800" u="none" strike="noStrike" dirty="0">
                          <a:solidFill>
                            <a:schemeClr val="bg1"/>
                          </a:solidFill>
                          <a:effectLst/>
                        </a:rPr>
                        <a:t>COST</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gridSpan="2">
                  <a:txBody>
                    <a:bodyPr/>
                    <a:lstStyle/>
                    <a:p>
                      <a:pPr algn="ctr" fontAlgn="b"/>
                      <a:r>
                        <a:rPr lang="ca-ES" sz="800" u="none" strike="noStrike" dirty="0">
                          <a:solidFill>
                            <a:schemeClr val="bg1"/>
                          </a:solidFill>
                          <a:effectLst/>
                        </a:rPr>
                        <a:t>TERMINALS FERRMED</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hMerge="1">
                  <a:txBody>
                    <a:bodyPr/>
                    <a:lstStyle/>
                    <a:p>
                      <a:endParaRPr lang="ca-ES"/>
                    </a:p>
                  </a:txBody>
                  <a:tcPr/>
                </a:tc>
                <a:tc>
                  <a:txBody>
                    <a:bodyPr/>
                    <a:lstStyle/>
                    <a:p>
                      <a:pPr algn="l" fontAlgn="b"/>
                      <a:r>
                        <a:rPr lang="ca-ES" sz="800" u="none" strike="noStrike">
                          <a:solidFill>
                            <a:schemeClr val="bg1"/>
                          </a:solidFill>
                          <a:effectLst/>
                        </a:rPr>
                        <a:t>COST</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extLst>
                  <a:ext uri="{0D108BD9-81ED-4DB2-BD59-A6C34878D82A}">
                    <a16:rowId xmlns:a16="http://schemas.microsoft.com/office/drawing/2014/main" val="10000"/>
                  </a:ext>
                </a:extLst>
              </a:tr>
              <a:tr h="29497">
                <a:tc>
                  <a:txBody>
                    <a:bodyPr/>
                    <a:lstStyle/>
                    <a:p>
                      <a:pPr algn="l" fontAlgn="b"/>
                      <a:r>
                        <a:rPr lang="ca-ES" sz="800" u="none" strike="noStrike">
                          <a:solidFill>
                            <a:schemeClr val="bg1"/>
                          </a:solidFill>
                          <a:effectLst/>
                        </a:rPr>
                        <a:t>FROM</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a:solidFill>
                            <a:schemeClr val="bg1"/>
                          </a:solidFill>
                          <a:effectLst/>
                        </a:rPr>
                        <a:t>TO</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a:solidFill>
                            <a:schemeClr val="bg1"/>
                          </a:solidFill>
                          <a:effectLst/>
                        </a:rPr>
                        <a:t>Actions Identified</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a:solidFill>
                            <a:schemeClr val="bg1"/>
                          </a:solidFill>
                          <a:effectLst/>
                        </a:rPr>
                        <a:t>Priority</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a:solidFill>
                            <a:schemeClr val="bg1"/>
                          </a:solidFill>
                          <a:effectLst/>
                        </a:rPr>
                        <a:t>EU</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a:solidFill>
                            <a:schemeClr val="bg1"/>
                          </a:solidFill>
                          <a:effectLst/>
                        </a:rPr>
                        <a:t>Proposed Actions FERRMED</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a:solidFill>
                            <a:schemeClr val="bg1"/>
                          </a:solidFill>
                          <a:effectLst/>
                        </a:rPr>
                        <a:t>Priority</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a:solidFill>
                            <a:schemeClr val="bg1"/>
                          </a:solidFill>
                          <a:effectLst/>
                        </a:rPr>
                        <a:t>FERRMED</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a:solidFill>
                            <a:schemeClr val="bg1"/>
                          </a:solidFill>
                          <a:effectLst/>
                        </a:rPr>
                        <a:t>Actions Identified</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a:solidFill>
                            <a:schemeClr val="bg1"/>
                          </a:solidFill>
                          <a:effectLst/>
                        </a:rPr>
                        <a:t>Priority</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a:solidFill>
                            <a:schemeClr val="bg1"/>
                          </a:solidFill>
                          <a:effectLst/>
                        </a:rPr>
                        <a:t>EU TERMINAL COST</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err="1">
                          <a:solidFill>
                            <a:schemeClr val="bg1"/>
                          </a:solidFill>
                          <a:effectLst/>
                        </a:rPr>
                        <a:t>Proposed</a:t>
                      </a:r>
                      <a:r>
                        <a:rPr lang="ca-ES" sz="800" u="none" strike="noStrike" dirty="0">
                          <a:solidFill>
                            <a:schemeClr val="bg1"/>
                          </a:solidFill>
                          <a:effectLst/>
                        </a:rPr>
                        <a:t> </a:t>
                      </a:r>
                      <a:r>
                        <a:rPr lang="ca-ES" sz="800" u="none" strike="noStrike" dirty="0" err="1">
                          <a:solidFill>
                            <a:schemeClr val="bg1"/>
                          </a:solidFill>
                          <a:effectLst/>
                        </a:rPr>
                        <a:t>Actions</a:t>
                      </a:r>
                      <a:r>
                        <a:rPr lang="ca-ES" sz="800" u="none" strike="noStrike" dirty="0">
                          <a:solidFill>
                            <a:schemeClr val="bg1"/>
                          </a:solidFill>
                          <a:effectLst/>
                        </a:rPr>
                        <a:t> FERRMED</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err="1">
                          <a:solidFill>
                            <a:schemeClr val="bg1"/>
                          </a:solidFill>
                          <a:effectLst/>
                        </a:rPr>
                        <a:t>Priority</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a:solidFill>
                            <a:schemeClr val="bg1"/>
                          </a:solidFill>
                          <a:effectLst/>
                        </a:rPr>
                        <a:t>FERRMED TERMINAL COST</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extLst>
                  <a:ext uri="{0D108BD9-81ED-4DB2-BD59-A6C34878D82A}">
                    <a16:rowId xmlns:a16="http://schemas.microsoft.com/office/drawing/2014/main" val="10001"/>
                  </a:ext>
                </a:extLst>
              </a:tr>
              <a:tr h="102206">
                <a:tc>
                  <a:txBody>
                    <a:bodyPr/>
                    <a:lstStyle/>
                    <a:p>
                      <a:pPr algn="l" fontAlgn="b"/>
                      <a:r>
                        <a:rPr lang="ca-ES" sz="800" u="none" strike="noStrike" dirty="0">
                          <a:effectLst/>
                        </a:rPr>
                        <a:t>Castelló</a:t>
                      </a:r>
                      <a:endParaRPr lang="ca-ES" sz="800" b="0" i="0" u="none" strike="noStrike" dirty="0">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Vandellós</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Conversion of iberian gauge to UIC gauge. Works are forecasted to finish by 2024 with an estimated cost of 248 million € between Vandellós and Castelló</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1.2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280</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To double the line and to seggregate passenger trains from freight trains. (4 tracks with UIC gauge)</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1.1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5000</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New +FIRRST intermediate small semi-compact terminal in les Palmes: 1 fast track + 1 fast/moderate track</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10</a:t>
                      </a:r>
                      <a:endParaRPr lang="ca-ES" sz="800" b="0" i="0" u="none" strike="noStrike">
                        <a:solidFill>
                          <a:srgbClr val="000000"/>
                        </a:solidFill>
                        <a:effectLst/>
                        <a:latin typeface="Calibri" panose="020F0502020204030204" pitchFamily="34" charset="0"/>
                      </a:endParaRPr>
                    </a:p>
                  </a:txBody>
                  <a:tcPr marL="413" marR="413" marT="413" marB="0" anchor="b"/>
                </a:tc>
                <a:extLst>
                  <a:ext uri="{0D108BD9-81ED-4DB2-BD59-A6C34878D82A}">
                    <a16:rowId xmlns:a16="http://schemas.microsoft.com/office/drawing/2014/main" val="10002"/>
                  </a:ext>
                </a:extLst>
              </a:tr>
              <a:tr h="51310">
                <a:tc>
                  <a:txBody>
                    <a:bodyPr/>
                    <a:lstStyle/>
                    <a:p>
                      <a:pPr algn="l" fontAlgn="b"/>
                      <a:r>
                        <a:rPr lang="ca-ES" sz="800" u="none" strike="noStrike">
                          <a:effectLst/>
                        </a:rPr>
                        <a:t>Castelló</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Vandellós</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ERTMS implementation + P-410</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100</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To recover the old line between Tortosa-Ulldecona with UIC gauge</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210</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New +FIRRST mini in l'Aldea: 1 fast track</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7</a:t>
                      </a:r>
                      <a:endParaRPr lang="ca-ES" sz="800" b="0" i="0" u="none" strike="noStrike">
                        <a:solidFill>
                          <a:srgbClr val="000000"/>
                        </a:solidFill>
                        <a:effectLst/>
                        <a:latin typeface="Calibri" panose="020F0502020204030204" pitchFamily="34" charset="0"/>
                      </a:endParaRPr>
                    </a:p>
                  </a:txBody>
                  <a:tcPr marL="413" marR="413" marT="413" marB="0" anchor="b"/>
                </a:tc>
                <a:extLst>
                  <a:ext uri="{0D108BD9-81ED-4DB2-BD59-A6C34878D82A}">
                    <a16:rowId xmlns:a16="http://schemas.microsoft.com/office/drawing/2014/main" val="10003"/>
                  </a:ext>
                </a:extLst>
              </a:tr>
              <a:tr h="29497">
                <a:tc>
                  <a:txBody>
                    <a:bodyPr/>
                    <a:lstStyle/>
                    <a:p>
                      <a:pPr algn="l" fontAlgn="b"/>
                      <a:r>
                        <a:rPr lang="ca-ES" sz="800" u="none" strike="noStrike">
                          <a:effectLst/>
                        </a:rPr>
                        <a:t>Castelló</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Vandellós</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Adaptation of the line for trains up to 740m</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159</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dirty="0">
                          <a:effectLst/>
                        </a:rPr>
                        <a:t>Recommended: To enlarge the siding tracks of the </a:t>
                      </a:r>
                      <a:r>
                        <a:rPr lang="en-US" sz="800" u="none" strike="noStrike" dirty="0" err="1">
                          <a:effectLst/>
                        </a:rPr>
                        <a:t>Benicarló-Peníscola</a:t>
                      </a:r>
                      <a:r>
                        <a:rPr lang="en-US" sz="800" u="none" strike="noStrike" dirty="0">
                          <a:effectLst/>
                        </a:rPr>
                        <a:t> station until reaching 800m</a:t>
                      </a:r>
                      <a:endParaRPr lang="en-US" sz="800" b="0" i="0" u="none" strike="noStrike" dirty="0">
                        <a:solidFill>
                          <a:srgbClr val="000000"/>
                        </a:solidFill>
                        <a:effectLst/>
                        <a:latin typeface="Calibri" panose="020F0502020204030204" pitchFamily="34" charset="0"/>
                      </a:endParaRPr>
                    </a:p>
                  </a:txBody>
                  <a:tcPr marL="413" marR="413" marT="413" marB="0" anchor="b"/>
                </a:tc>
                <a:tc>
                  <a:txBody>
                    <a:bodyPr/>
                    <a:lstStyle/>
                    <a:p>
                      <a:endParaRPr lang="ca-ES" dirty="0"/>
                    </a:p>
                  </a:txBody>
                  <a:tcPr marL="413" marR="413" marT="413" marB="0" anchor="b"/>
                </a:tc>
                <a:tc>
                  <a:txBody>
                    <a:bodyPr/>
                    <a:lstStyle/>
                    <a:p>
                      <a:endParaRPr lang="ca-ES" dirty="0"/>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extLst>
                  <a:ext uri="{0D108BD9-81ED-4DB2-BD59-A6C34878D82A}">
                    <a16:rowId xmlns:a16="http://schemas.microsoft.com/office/drawing/2014/main" val="10004"/>
                  </a:ext>
                </a:extLst>
              </a:tr>
              <a:tr h="182186">
                <a:tc>
                  <a:txBody>
                    <a:bodyPr/>
                    <a:lstStyle/>
                    <a:p>
                      <a:pPr algn="l" fontAlgn="b"/>
                      <a:r>
                        <a:rPr lang="ca-ES" sz="800" u="none" strike="noStrike">
                          <a:effectLst/>
                        </a:rPr>
                        <a:t>Reus</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Nus de Vilaseca/Tarragona</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Projected the conversion of iberian gauge to mixed gauge. As a whole for the Madrid - Zaragoza - Barcelona - Portbou line, the completely gauge change is forecasted to finish by 2030 with an estimated cost of 2,4 billion € (target for this section is 2024)</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43</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New railway by-pass in Reus from Southern Reus to Western Constantí</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1.1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140</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dirty="0">
                          <a:effectLst/>
                        </a:rPr>
                        <a:t> </a:t>
                      </a:r>
                      <a:endParaRPr lang="ca-ES" sz="800" b="0" i="0" u="none" strike="noStrike" dirty="0">
                        <a:solidFill>
                          <a:srgbClr val="000000"/>
                        </a:solidFill>
                        <a:effectLst/>
                        <a:latin typeface="Calibri" panose="020F0502020204030204" pitchFamily="34" charset="0"/>
                      </a:endParaRPr>
                    </a:p>
                  </a:txBody>
                  <a:tcPr marL="413" marR="413" marT="413" marB="0" anchor="b"/>
                </a:tc>
                <a:tc>
                  <a:txBody>
                    <a:bodyPr/>
                    <a:lstStyle/>
                    <a:p>
                      <a:pPr algn="r" fontAlgn="b"/>
                      <a:endParaRPr lang="ca-ES" sz="800" b="0" i="0" u="none" strike="noStrike" dirty="0">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dirty="0" err="1">
                          <a:effectLst/>
                        </a:rPr>
                        <a:t>Constantí</a:t>
                      </a:r>
                      <a:r>
                        <a:rPr lang="en-US" sz="800" u="none" strike="noStrike" dirty="0">
                          <a:effectLst/>
                        </a:rPr>
                        <a:t> terminal enlargement (pass-through terminal) and +FIRRST System implementation: the 2 northern tracks must be enlarged until reaching 740m under the bridge. The 3 southern tracks should be enlarged (as long as possible). + 2 fast tracks</a:t>
                      </a:r>
                      <a:endParaRPr lang="en-US" sz="800" b="0" i="0" u="none" strike="noStrike" dirty="0">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1</a:t>
                      </a:r>
                      <a:endParaRPr lang="ca-ES" sz="800" b="0" i="0" u="none" strike="noStrike">
                        <a:solidFill>
                          <a:srgbClr val="000000"/>
                        </a:solidFill>
                        <a:effectLst/>
                        <a:latin typeface="Calibri" panose="020F0502020204030204" pitchFamily="34" charset="0"/>
                      </a:endParaRPr>
                    </a:p>
                  </a:txBody>
                  <a:tcPr marL="413" marR="413" marT="413" marB="0" anchor="b"/>
                </a:tc>
                <a:extLst>
                  <a:ext uri="{0D108BD9-81ED-4DB2-BD59-A6C34878D82A}">
                    <a16:rowId xmlns:a16="http://schemas.microsoft.com/office/drawing/2014/main" val="10005"/>
                  </a:ext>
                </a:extLst>
              </a:tr>
              <a:tr h="36768">
                <a:tc>
                  <a:txBody>
                    <a:bodyPr/>
                    <a:lstStyle/>
                    <a:p>
                      <a:pPr algn="l" fontAlgn="b"/>
                      <a:r>
                        <a:rPr lang="ca-ES" sz="800" u="none" strike="noStrike">
                          <a:effectLst/>
                        </a:rPr>
                        <a:t>Reus</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Nus de Vilaseca/Tarragona</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Adaptation of the line for trains up to 740m + P-410</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226</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extLst>
                  <a:ext uri="{0D108BD9-81ED-4DB2-BD59-A6C34878D82A}">
                    <a16:rowId xmlns:a16="http://schemas.microsoft.com/office/drawing/2014/main" val="10006"/>
                  </a:ext>
                </a:extLst>
              </a:tr>
              <a:tr h="0">
                <a:tc>
                  <a:txBody>
                    <a:bodyPr/>
                    <a:lstStyle/>
                    <a:p>
                      <a:pPr algn="l" fontAlgn="b"/>
                      <a:r>
                        <a:rPr lang="ca-ES" sz="800" u="none" strike="noStrike">
                          <a:effectLst/>
                        </a:rPr>
                        <a:t>Reus</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Nus de Vilaseca/Tarragona</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ERTMS implementation</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8</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extLst>
                  <a:ext uri="{0D108BD9-81ED-4DB2-BD59-A6C34878D82A}">
                    <a16:rowId xmlns:a16="http://schemas.microsoft.com/office/drawing/2014/main" val="10007"/>
                  </a:ext>
                </a:extLst>
              </a:tr>
              <a:tr h="65851">
                <a:tc>
                  <a:txBody>
                    <a:bodyPr/>
                    <a:lstStyle/>
                    <a:p>
                      <a:pPr algn="l" fontAlgn="b"/>
                      <a:r>
                        <a:rPr lang="ca-ES" sz="800" u="none" strike="noStrike">
                          <a:effectLst/>
                        </a:rPr>
                        <a:t>Flix</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Reus</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To implement the P-410 loading gauge and Adaptation of the line for trains up to 740m</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1.2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26</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dirty="0">
                          <a:effectLst/>
                        </a:rPr>
                        <a:t>Recommended: To construct 2 new siding tracks of 800m in the station of Mora la Nova</a:t>
                      </a:r>
                      <a:endParaRPr lang="en-US" sz="800" b="0" i="0" u="none" strike="noStrike" dirty="0">
                        <a:solidFill>
                          <a:srgbClr val="000000"/>
                        </a:solidFill>
                        <a:effectLst/>
                        <a:latin typeface="Calibri" panose="020F0502020204030204" pitchFamily="34" charset="0"/>
                      </a:endParaRPr>
                    </a:p>
                  </a:txBody>
                  <a:tcPr marL="413" marR="413" marT="413" marB="0" anchor="b"/>
                </a:tc>
                <a:tc>
                  <a:txBody>
                    <a:bodyPr/>
                    <a:lstStyle/>
                    <a:p>
                      <a:endParaRPr lang="ca-ES"/>
                    </a:p>
                  </a:txBody>
                  <a:tcPr marL="413" marR="413" marT="413" marB="0" anchor="b"/>
                </a:tc>
                <a:tc>
                  <a:txBody>
                    <a:bodyPr/>
                    <a:lstStyle/>
                    <a:p>
                      <a:endParaRPr lang="ca-ES" dirty="0"/>
                    </a:p>
                  </a:txBody>
                  <a:tcPr marL="413" marR="413" marT="413" marB="0" anchor="b"/>
                </a:tc>
                <a:extLst>
                  <a:ext uri="{0D108BD9-81ED-4DB2-BD59-A6C34878D82A}">
                    <a16:rowId xmlns:a16="http://schemas.microsoft.com/office/drawing/2014/main" val="10008"/>
                  </a:ext>
                </a:extLst>
              </a:tr>
              <a:tr h="36768">
                <a:tc>
                  <a:txBody>
                    <a:bodyPr/>
                    <a:lstStyle/>
                    <a:p>
                      <a:pPr algn="l" fontAlgn="b"/>
                      <a:r>
                        <a:rPr lang="ca-ES" sz="800" u="none" strike="noStrike">
                          <a:effectLst/>
                        </a:rPr>
                        <a:t>Flix</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Reus</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Convert the line to mixed track gauge (Iberian+UIC)</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3.1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115</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extLst>
                  <a:ext uri="{0D108BD9-81ED-4DB2-BD59-A6C34878D82A}">
                    <a16:rowId xmlns:a16="http://schemas.microsoft.com/office/drawing/2014/main" val="10009"/>
                  </a:ext>
                </a:extLst>
              </a:tr>
              <a:tr h="65851">
                <a:tc>
                  <a:txBody>
                    <a:bodyPr/>
                    <a:lstStyle/>
                    <a:p>
                      <a:pPr algn="l" fontAlgn="b"/>
                      <a:r>
                        <a:rPr lang="ca-ES" sz="800" u="none" strike="noStrike">
                          <a:effectLst/>
                        </a:rPr>
                        <a:t>Samper</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Flix</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To implement the P-410 loading gauge and Adaptation of the line for trains up to 740m</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1.2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65</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extLst>
                  <a:ext uri="{0D108BD9-81ED-4DB2-BD59-A6C34878D82A}">
                    <a16:rowId xmlns:a16="http://schemas.microsoft.com/office/drawing/2014/main" val="10010"/>
                  </a:ext>
                </a:extLst>
              </a:tr>
              <a:tr h="36768">
                <a:tc>
                  <a:txBody>
                    <a:bodyPr/>
                    <a:lstStyle/>
                    <a:p>
                      <a:pPr algn="l" fontAlgn="b"/>
                      <a:r>
                        <a:rPr lang="ca-ES" sz="800" u="none" strike="noStrike">
                          <a:effectLst/>
                        </a:rPr>
                        <a:t>Samper</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Flix</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Convert the line to mixed track gauge (Iberian+UIC)</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3.1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752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dirty="0">
                          <a:effectLst/>
                        </a:rPr>
                        <a:t>3</a:t>
                      </a:r>
                      <a:endParaRPr lang="ca-ES" sz="800" b="0" i="0" u="none" strike="noStrike" dirty="0">
                        <a:solidFill>
                          <a:srgbClr val="000000"/>
                        </a:solidFill>
                        <a:effectLst/>
                        <a:latin typeface="Calibri" panose="020F0502020204030204" pitchFamily="34" charset="0"/>
                      </a:endParaRPr>
                    </a:p>
                  </a:txBody>
                  <a:tcPr marL="413" marR="413" marT="413" marB="0" anchor="b"/>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690309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4" name="Text Box 1">
            <a:extLst>
              <a:ext uri="{FF2B5EF4-FFF2-40B4-BE49-F238E27FC236}">
                <a16:creationId xmlns:a16="http://schemas.microsoft.com/office/drawing/2014/main" id="{81F9CFB2-1D9C-48F7-A9BC-D3330727A536}"/>
              </a:ext>
            </a:extLst>
          </p:cNvPr>
          <p:cNvSpPr txBox="1">
            <a:spLocks noChangeArrowheads="1"/>
          </p:cNvSpPr>
          <p:nvPr/>
        </p:nvSpPr>
        <p:spPr bwMode="auto">
          <a:xfrm>
            <a:off x="1130300" y="260350"/>
            <a:ext cx="8923338" cy="64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23387D"/>
                </a:solidFill>
                <a:latin typeface="Verdana" panose="020B0604030504040204" pitchFamily="34" charset="0"/>
                <a:ea typeface="MS PGothic" panose="020B0600070205080204" pitchFamily="34" charset="-128"/>
                <a:cs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9pPr>
          </a:lstStyle>
          <a:p>
            <a:pPr algn="ctr" defTabSz="449263" fontAlgn="base">
              <a:spcBef>
                <a:spcPct val="0"/>
              </a:spcBef>
              <a:spcAft>
                <a:spcPct val="0"/>
              </a:spcAft>
              <a:buClrTx/>
            </a:pPr>
            <a:r>
              <a:rPr lang="en-US" altLang="ca-ES" sz="2400" b="1" dirty="0" smtClean="0">
                <a:solidFill>
                  <a:srgbClr val="FFFFFF"/>
                </a:solidFill>
                <a:latin typeface="Calibri" panose="020F0502020204030204" pitchFamily="34" charset="0"/>
                <a:ea typeface="Microsoft YaHei" panose="020B0503020204020204" pitchFamily="34" charset="-122"/>
                <a:cs typeface="Calibri" panose="020F0502020204030204" pitchFamily="34" charset="0"/>
              </a:rPr>
              <a:t>Detailed investments required in Catalonia</a:t>
            </a:r>
            <a:endParaRPr lang="en-US" altLang="ca-ES" sz="2400" b="1" dirty="0">
              <a:solidFill>
                <a:srgbClr val="FFFFFF"/>
              </a:solidFill>
              <a:latin typeface="Calibri" panose="020F0502020204030204" pitchFamily="34" charset="0"/>
              <a:ea typeface="Microsoft YaHei" panose="020B0503020204020204" pitchFamily="34" charset="-122"/>
              <a:cs typeface="Calibri" panose="020F0502020204030204" pitchFamily="34" charset="0"/>
            </a:endParaRPr>
          </a:p>
        </p:txBody>
      </p:sp>
      <p:graphicFrame>
        <p:nvGraphicFramePr>
          <p:cNvPr id="8" name="Tabla 7"/>
          <p:cNvGraphicFramePr>
            <a:graphicFrameLocks noGrp="1"/>
          </p:cNvGraphicFramePr>
          <p:nvPr>
            <p:extLst>
              <p:ext uri="{D42A27DB-BD31-4B8C-83A1-F6EECF244321}">
                <p14:modId xmlns:p14="http://schemas.microsoft.com/office/powerpoint/2010/main" val="603478910"/>
              </p:ext>
            </p:extLst>
          </p:nvPr>
        </p:nvGraphicFramePr>
        <p:xfrm>
          <a:off x="874451" y="1051502"/>
          <a:ext cx="11088949" cy="5369849"/>
        </p:xfrm>
        <a:graphic>
          <a:graphicData uri="http://schemas.openxmlformats.org/drawingml/2006/table">
            <a:tbl>
              <a:tblPr>
                <a:tableStyleId>{ED083AE6-46FA-4A59-8FB0-9F97EB10719F}</a:tableStyleId>
              </a:tblPr>
              <a:tblGrid>
                <a:gridCol w="554299">
                  <a:extLst>
                    <a:ext uri="{9D8B030D-6E8A-4147-A177-3AD203B41FA5}">
                      <a16:colId xmlns:a16="http://schemas.microsoft.com/office/drawing/2014/main" val="20000"/>
                    </a:ext>
                  </a:extLst>
                </a:gridCol>
                <a:gridCol w="523875">
                  <a:extLst>
                    <a:ext uri="{9D8B030D-6E8A-4147-A177-3AD203B41FA5}">
                      <a16:colId xmlns:a16="http://schemas.microsoft.com/office/drawing/2014/main" val="20001"/>
                    </a:ext>
                  </a:extLst>
                </a:gridCol>
                <a:gridCol w="1819275">
                  <a:extLst>
                    <a:ext uri="{9D8B030D-6E8A-4147-A177-3AD203B41FA5}">
                      <a16:colId xmlns:a16="http://schemas.microsoft.com/office/drawing/2014/main" val="20002"/>
                    </a:ext>
                  </a:extLst>
                </a:gridCol>
                <a:gridCol w="485775">
                  <a:extLst>
                    <a:ext uri="{9D8B030D-6E8A-4147-A177-3AD203B41FA5}">
                      <a16:colId xmlns:a16="http://schemas.microsoft.com/office/drawing/2014/main" val="20003"/>
                    </a:ext>
                  </a:extLst>
                </a:gridCol>
                <a:gridCol w="311649">
                  <a:extLst>
                    <a:ext uri="{9D8B030D-6E8A-4147-A177-3AD203B41FA5}">
                      <a16:colId xmlns:a16="http://schemas.microsoft.com/office/drawing/2014/main" val="20004"/>
                    </a:ext>
                  </a:extLst>
                </a:gridCol>
                <a:gridCol w="1412376">
                  <a:extLst>
                    <a:ext uri="{9D8B030D-6E8A-4147-A177-3AD203B41FA5}">
                      <a16:colId xmlns:a16="http://schemas.microsoft.com/office/drawing/2014/main" val="20005"/>
                    </a:ext>
                  </a:extLst>
                </a:gridCol>
                <a:gridCol w="371475">
                  <a:extLst>
                    <a:ext uri="{9D8B030D-6E8A-4147-A177-3AD203B41FA5}">
                      <a16:colId xmlns:a16="http://schemas.microsoft.com/office/drawing/2014/main" val="20006"/>
                    </a:ext>
                  </a:extLst>
                </a:gridCol>
                <a:gridCol w="387253">
                  <a:extLst>
                    <a:ext uri="{9D8B030D-6E8A-4147-A177-3AD203B41FA5}">
                      <a16:colId xmlns:a16="http://schemas.microsoft.com/office/drawing/2014/main" val="20007"/>
                    </a:ext>
                  </a:extLst>
                </a:gridCol>
                <a:gridCol w="1136747">
                  <a:extLst>
                    <a:ext uri="{9D8B030D-6E8A-4147-A177-3AD203B41FA5}">
                      <a16:colId xmlns:a16="http://schemas.microsoft.com/office/drawing/2014/main" val="20008"/>
                    </a:ext>
                  </a:extLst>
                </a:gridCol>
                <a:gridCol w="561975">
                  <a:extLst>
                    <a:ext uri="{9D8B030D-6E8A-4147-A177-3AD203B41FA5}">
                      <a16:colId xmlns:a16="http://schemas.microsoft.com/office/drawing/2014/main" val="20009"/>
                    </a:ext>
                  </a:extLst>
                </a:gridCol>
                <a:gridCol w="454541">
                  <a:extLst>
                    <a:ext uri="{9D8B030D-6E8A-4147-A177-3AD203B41FA5}">
                      <a16:colId xmlns:a16="http://schemas.microsoft.com/office/drawing/2014/main" val="20010"/>
                    </a:ext>
                  </a:extLst>
                </a:gridCol>
                <a:gridCol w="2053709">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558800">
                  <a:extLst>
                    <a:ext uri="{9D8B030D-6E8A-4147-A177-3AD203B41FA5}">
                      <a16:colId xmlns:a16="http://schemas.microsoft.com/office/drawing/2014/main" val="20013"/>
                    </a:ext>
                  </a:extLst>
                </a:gridCol>
              </a:tblGrid>
              <a:tr h="0">
                <a:tc>
                  <a:txBody>
                    <a:bodyPr/>
                    <a:lstStyle/>
                    <a:p>
                      <a:pPr algn="l" fontAlgn="b"/>
                      <a:endParaRPr lang="ca-ES" sz="800" b="0"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endParaRPr lang="ca-ES" sz="800" b="0" i="0" u="none" strike="noStrike" dirty="0">
                        <a:solidFill>
                          <a:schemeClr val="bg1"/>
                        </a:solidFill>
                        <a:effectLst/>
                        <a:latin typeface="Calibri" panose="020F0502020204030204" pitchFamily="34" charset="0"/>
                      </a:endParaRPr>
                    </a:p>
                  </a:txBody>
                  <a:tcPr marL="413" marR="413" marT="413" marB="0" anchor="b">
                    <a:solidFill>
                      <a:srgbClr val="23387D"/>
                    </a:solidFill>
                  </a:tcPr>
                </a:tc>
                <a:tc gridSpan="2">
                  <a:txBody>
                    <a:bodyPr/>
                    <a:lstStyle/>
                    <a:p>
                      <a:pPr algn="ctr" fontAlgn="b"/>
                      <a:r>
                        <a:rPr lang="ca-ES" sz="800" u="none" strike="noStrike" dirty="0">
                          <a:solidFill>
                            <a:schemeClr val="bg1"/>
                          </a:solidFill>
                          <a:effectLst/>
                        </a:rPr>
                        <a:t>SECTIONS EU/ES</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hMerge="1">
                  <a:txBody>
                    <a:bodyPr/>
                    <a:lstStyle/>
                    <a:p>
                      <a:endParaRPr lang="ca-ES"/>
                    </a:p>
                  </a:txBody>
                  <a:tcPr/>
                </a:tc>
                <a:tc>
                  <a:txBody>
                    <a:bodyPr/>
                    <a:lstStyle/>
                    <a:p>
                      <a:pPr algn="l" fontAlgn="b"/>
                      <a:r>
                        <a:rPr lang="ca-ES" sz="800" u="none" strike="noStrike">
                          <a:solidFill>
                            <a:schemeClr val="bg1"/>
                          </a:solidFill>
                          <a:effectLst/>
                        </a:rPr>
                        <a:t>COST</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gridSpan="2">
                  <a:txBody>
                    <a:bodyPr/>
                    <a:lstStyle/>
                    <a:p>
                      <a:pPr algn="ctr" fontAlgn="b"/>
                      <a:r>
                        <a:rPr lang="ca-ES" sz="800" u="none" strike="noStrike" dirty="0">
                          <a:solidFill>
                            <a:schemeClr val="bg1"/>
                          </a:solidFill>
                          <a:effectLst/>
                        </a:rPr>
                        <a:t>SECTIONS FERRMED</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hMerge="1">
                  <a:txBody>
                    <a:bodyPr/>
                    <a:lstStyle/>
                    <a:p>
                      <a:endParaRPr lang="ca-ES"/>
                    </a:p>
                  </a:txBody>
                  <a:tcPr/>
                </a:tc>
                <a:tc>
                  <a:txBody>
                    <a:bodyPr/>
                    <a:lstStyle/>
                    <a:p>
                      <a:pPr algn="l" fontAlgn="b"/>
                      <a:r>
                        <a:rPr lang="ca-ES" sz="800" u="none" strike="noStrike" dirty="0">
                          <a:solidFill>
                            <a:schemeClr val="bg1"/>
                          </a:solidFill>
                          <a:effectLst/>
                        </a:rPr>
                        <a:t>COST</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gridSpan="2">
                  <a:txBody>
                    <a:bodyPr/>
                    <a:lstStyle/>
                    <a:p>
                      <a:pPr algn="ctr" fontAlgn="b"/>
                      <a:r>
                        <a:rPr lang="ca-ES" sz="800" u="none" strike="noStrike" dirty="0">
                          <a:solidFill>
                            <a:schemeClr val="bg1"/>
                          </a:solidFill>
                          <a:effectLst/>
                        </a:rPr>
                        <a:t>TERMINALS EU/ES</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hMerge="1">
                  <a:txBody>
                    <a:bodyPr/>
                    <a:lstStyle/>
                    <a:p>
                      <a:endParaRPr lang="ca-ES"/>
                    </a:p>
                  </a:txBody>
                  <a:tcPr/>
                </a:tc>
                <a:tc>
                  <a:txBody>
                    <a:bodyPr/>
                    <a:lstStyle/>
                    <a:p>
                      <a:pPr algn="l" fontAlgn="b"/>
                      <a:r>
                        <a:rPr lang="ca-ES" sz="800" u="none" strike="noStrike" dirty="0">
                          <a:solidFill>
                            <a:schemeClr val="bg1"/>
                          </a:solidFill>
                          <a:effectLst/>
                        </a:rPr>
                        <a:t>COST</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gridSpan="2">
                  <a:txBody>
                    <a:bodyPr/>
                    <a:lstStyle/>
                    <a:p>
                      <a:pPr algn="ctr" fontAlgn="b"/>
                      <a:r>
                        <a:rPr lang="ca-ES" sz="800" u="none" strike="noStrike" dirty="0">
                          <a:solidFill>
                            <a:schemeClr val="bg1"/>
                          </a:solidFill>
                          <a:effectLst/>
                        </a:rPr>
                        <a:t>TERMINALS FERRMED</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hMerge="1">
                  <a:txBody>
                    <a:bodyPr/>
                    <a:lstStyle/>
                    <a:p>
                      <a:endParaRPr lang="ca-ES"/>
                    </a:p>
                  </a:txBody>
                  <a:tcPr/>
                </a:tc>
                <a:tc>
                  <a:txBody>
                    <a:bodyPr/>
                    <a:lstStyle/>
                    <a:p>
                      <a:pPr algn="l" fontAlgn="b"/>
                      <a:r>
                        <a:rPr lang="ca-ES" sz="800" u="none" strike="noStrike" dirty="0">
                          <a:solidFill>
                            <a:schemeClr val="bg1"/>
                          </a:solidFill>
                          <a:effectLst/>
                        </a:rPr>
                        <a:t>COST</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extLst>
                  <a:ext uri="{0D108BD9-81ED-4DB2-BD59-A6C34878D82A}">
                    <a16:rowId xmlns:a16="http://schemas.microsoft.com/office/drawing/2014/main" val="10000"/>
                  </a:ext>
                </a:extLst>
              </a:tr>
              <a:tr h="29497">
                <a:tc>
                  <a:txBody>
                    <a:bodyPr/>
                    <a:lstStyle/>
                    <a:p>
                      <a:pPr algn="l" fontAlgn="b"/>
                      <a:r>
                        <a:rPr lang="ca-ES" sz="800" u="none" strike="noStrike">
                          <a:solidFill>
                            <a:schemeClr val="bg1"/>
                          </a:solidFill>
                          <a:effectLst/>
                        </a:rPr>
                        <a:t>FROM</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a:solidFill>
                            <a:schemeClr val="bg1"/>
                          </a:solidFill>
                          <a:effectLst/>
                        </a:rPr>
                        <a:t>TO</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a:solidFill>
                            <a:schemeClr val="bg1"/>
                          </a:solidFill>
                          <a:effectLst/>
                        </a:rPr>
                        <a:t>Actions Identified</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a:solidFill>
                            <a:schemeClr val="bg1"/>
                          </a:solidFill>
                          <a:effectLst/>
                        </a:rPr>
                        <a:t>Priority</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a:solidFill>
                            <a:schemeClr val="bg1"/>
                          </a:solidFill>
                          <a:effectLst/>
                        </a:rPr>
                        <a:t>EU</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a:solidFill>
                            <a:schemeClr val="bg1"/>
                          </a:solidFill>
                          <a:effectLst/>
                        </a:rPr>
                        <a:t>Proposed Actions FERRMED</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a:solidFill>
                            <a:schemeClr val="bg1"/>
                          </a:solidFill>
                          <a:effectLst/>
                        </a:rPr>
                        <a:t>Priority</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a:solidFill>
                            <a:schemeClr val="bg1"/>
                          </a:solidFill>
                          <a:effectLst/>
                        </a:rPr>
                        <a:t>FERRMED</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a:solidFill>
                            <a:schemeClr val="bg1"/>
                          </a:solidFill>
                          <a:effectLst/>
                        </a:rPr>
                        <a:t>Actions Identified</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a:solidFill>
                            <a:schemeClr val="bg1"/>
                          </a:solidFill>
                          <a:effectLst/>
                        </a:rPr>
                        <a:t>Priority</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a:solidFill>
                            <a:schemeClr val="bg1"/>
                          </a:solidFill>
                          <a:effectLst/>
                        </a:rPr>
                        <a:t>EU TERMINAL COST</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a:solidFill>
                            <a:schemeClr val="bg1"/>
                          </a:solidFill>
                          <a:effectLst/>
                        </a:rPr>
                        <a:t>Proposed Actions FERRMED</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a:solidFill>
                            <a:schemeClr val="bg1"/>
                          </a:solidFill>
                          <a:effectLst/>
                        </a:rPr>
                        <a:t>Priority</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a:solidFill>
                            <a:schemeClr val="bg1"/>
                          </a:solidFill>
                          <a:effectLst/>
                        </a:rPr>
                        <a:t>FERRMED TERMINAL COST</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extLst>
                  <a:ext uri="{0D108BD9-81ED-4DB2-BD59-A6C34878D82A}">
                    <a16:rowId xmlns:a16="http://schemas.microsoft.com/office/drawing/2014/main" val="10001"/>
                  </a:ext>
                </a:extLst>
              </a:tr>
              <a:tr h="160374">
                <a:tc>
                  <a:txBody>
                    <a:bodyPr/>
                    <a:lstStyle/>
                    <a:p>
                      <a:pPr algn="l" fontAlgn="b"/>
                      <a:r>
                        <a:rPr lang="ca-ES" sz="800" u="none" strike="noStrike" dirty="0" err="1">
                          <a:effectLst/>
                        </a:rPr>
                        <a:t>Picamoixons</a:t>
                      </a:r>
                      <a:endParaRPr lang="ca-ES" sz="800" b="0" i="0" u="none" strike="noStrike" dirty="0">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Reus</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Projected the conversion of iberian gauge to mixt gauge. As a whole for the Madrid - Zaragoza - Barcelona - Portbou line, the completely gauge change is forecasted to finish by 2030 with an estimated cost of 2,4 billion €</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3.1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131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To implement the UIC gauge and double the track</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294</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dirty="0">
                          <a:effectLst/>
                        </a:rPr>
                        <a:t> </a:t>
                      </a:r>
                      <a:endParaRPr lang="ca-ES" sz="800" b="0" i="0" u="none" strike="noStrike" dirty="0">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dirty="0">
                          <a:effectLst/>
                        </a:rPr>
                        <a:t> </a:t>
                      </a:r>
                      <a:endParaRPr lang="ca-ES" sz="800" b="0" i="0" u="none" strike="noStrike" dirty="0">
                        <a:solidFill>
                          <a:srgbClr val="000000"/>
                        </a:solidFill>
                        <a:effectLst/>
                        <a:latin typeface="Calibri" panose="020F0502020204030204" pitchFamily="34" charset="0"/>
                      </a:endParaRPr>
                    </a:p>
                  </a:txBody>
                  <a:tcPr marL="413" marR="413" marT="413" marB="0" anchor="b"/>
                </a:tc>
                <a:extLst>
                  <a:ext uri="{0D108BD9-81ED-4DB2-BD59-A6C34878D82A}">
                    <a16:rowId xmlns:a16="http://schemas.microsoft.com/office/drawing/2014/main" val="10002"/>
                  </a:ext>
                </a:extLst>
              </a:tr>
              <a:tr h="36768">
                <a:tc>
                  <a:txBody>
                    <a:bodyPr/>
                    <a:lstStyle/>
                    <a:p>
                      <a:pPr algn="l" fontAlgn="b"/>
                      <a:r>
                        <a:rPr lang="ca-ES" sz="800" u="none" strike="noStrike">
                          <a:effectLst/>
                        </a:rPr>
                        <a:t>Picamoixons</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Reus</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Adaptation of the line for trains up to 740m</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1.2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11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To implement the P-410 loading gauge</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1.2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21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extLst>
                  <a:ext uri="{0D108BD9-81ED-4DB2-BD59-A6C34878D82A}">
                    <a16:rowId xmlns:a16="http://schemas.microsoft.com/office/drawing/2014/main" val="10003"/>
                  </a:ext>
                </a:extLst>
              </a:tr>
              <a:tr h="58581">
                <a:tc>
                  <a:txBody>
                    <a:bodyPr/>
                    <a:lstStyle/>
                    <a:p>
                      <a:pPr algn="l" fontAlgn="b"/>
                      <a:r>
                        <a:rPr lang="ca-ES" sz="800" u="none" strike="noStrike">
                          <a:effectLst/>
                        </a:rPr>
                        <a:t>Picamoixons</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Reus</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ERTMS implementation and Direct interconnection Valls-Reus in Picamoixons</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12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extLst>
                  <a:ext uri="{0D108BD9-81ED-4DB2-BD59-A6C34878D82A}">
                    <a16:rowId xmlns:a16="http://schemas.microsoft.com/office/drawing/2014/main" val="10004"/>
                  </a:ext>
                </a:extLst>
              </a:tr>
              <a:tr h="174915">
                <a:tc>
                  <a:txBody>
                    <a:bodyPr/>
                    <a:lstStyle/>
                    <a:p>
                      <a:pPr algn="l" fontAlgn="b"/>
                      <a:r>
                        <a:rPr lang="ca-ES" sz="800" u="none" strike="noStrike">
                          <a:effectLst/>
                        </a:rPr>
                        <a:t>Lleida</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Picamoixons</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Projected the conversion of iberian gauge to mixed gauge. As a whole for the Madrid - Zaragoza - Barcelona - Portbou line, the completely gauge change is forecasted to finish by 2030 with an estimated cost of 2,4 billion €. Include P-410</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429</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Note: To convert the current conventional line to UIC gauge via Monzón, and keep Iberian gauge for the Caspe line</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New terminal in the future economic area of Torreblanca 4 pilans (Lleida) </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12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New +FIRRST strategic semi-compact terminal in Lleida: 2 fast tracks + 2 fast/moderate tracks + 2 moderate/slow tracks. To connect the terminal with the Lleida-Manresa line</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dirty="0">
                          <a:effectLst/>
                        </a:rPr>
                        <a:t>26</a:t>
                      </a:r>
                      <a:endParaRPr lang="ca-ES" sz="800" b="0" i="0" u="none" strike="noStrike" dirty="0">
                        <a:solidFill>
                          <a:srgbClr val="000000"/>
                        </a:solidFill>
                        <a:effectLst/>
                        <a:latin typeface="Calibri" panose="020F0502020204030204" pitchFamily="34" charset="0"/>
                      </a:endParaRPr>
                    </a:p>
                  </a:txBody>
                  <a:tcPr marL="413" marR="413" marT="413" marB="0" anchor="b"/>
                </a:tc>
                <a:extLst>
                  <a:ext uri="{0D108BD9-81ED-4DB2-BD59-A6C34878D82A}">
                    <a16:rowId xmlns:a16="http://schemas.microsoft.com/office/drawing/2014/main" val="10005"/>
                  </a:ext>
                </a:extLst>
              </a:tr>
              <a:tr h="73122">
                <a:tc>
                  <a:txBody>
                    <a:bodyPr/>
                    <a:lstStyle/>
                    <a:p>
                      <a:pPr algn="l" fontAlgn="b"/>
                      <a:r>
                        <a:rPr lang="ca-ES" sz="800" u="none" strike="noStrike">
                          <a:effectLst/>
                        </a:rPr>
                        <a:t>Lleida</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Picamoixons</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Adaptation of the line for trains up to 740m</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1.2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37</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To implement UIC gauge and double the track between Lleida and Tarragona</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966</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New +FIRRST intermediate small full terminal in les Borges Blanques: 1 fast track + 1 fast/moderate track</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3.1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10</a:t>
                      </a:r>
                      <a:endParaRPr lang="ca-ES" sz="800" b="0" i="0" u="none" strike="noStrike">
                        <a:solidFill>
                          <a:srgbClr val="000000"/>
                        </a:solidFill>
                        <a:effectLst/>
                        <a:latin typeface="Calibri" panose="020F0502020204030204" pitchFamily="34" charset="0"/>
                      </a:endParaRPr>
                    </a:p>
                  </a:txBody>
                  <a:tcPr marL="413" marR="413" marT="413" marB="0" anchor="b"/>
                </a:tc>
                <a:extLst>
                  <a:ext uri="{0D108BD9-81ED-4DB2-BD59-A6C34878D82A}">
                    <a16:rowId xmlns:a16="http://schemas.microsoft.com/office/drawing/2014/main" val="10006"/>
                  </a:ext>
                </a:extLst>
              </a:tr>
              <a:tr h="80393">
                <a:tc>
                  <a:txBody>
                    <a:bodyPr/>
                    <a:lstStyle/>
                    <a:p>
                      <a:pPr algn="l" fontAlgn="b"/>
                      <a:r>
                        <a:rPr lang="ca-ES" sz="800" u="none" strike="noStrike">
                          <a:effectLst/>
                        </a:rPr>
                        <a:t>Lleida</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Picamoixons</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ERTMS implementation</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31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New +FIRRST intermediate small semi-compact terminal in Montblanc: 2 fast tracks + 1 fast/moderate track</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12</a:t>
                      </a:r>
                      <a:endParaRPr lang="ca-ES" sz="800" b="0" i="0" u="none" strike="noStrike">
                        <a:solidFill>
                          <a:srgbClr val="000000"/>
                        </a:solidFill>
                        <a:effectLst/>
                        <a:latin typeface="Calibri" panose="020F0502020204030204" pitchFamily="34" charset="0"/>
                      </a:endParaRPr>
                    </a:p>
                  </a:txBody>
                  <a:tcPr marL="413" marR="413" marT="413" marB="0" anchor="b"/>
                </a:tc>
                <a:extLst>
                  <a:ext uri="{0D108BD9-81ED-4DB2-BD59-A6C34878D82A}">
                    <a16:rowId xmlns:a16="http://schemas.microsoft.com/office/drawing/2014/main" val="10007"/>
                  </a:ext>
                </a:extLst>
              </a:tr>
              <a:tr h="0">
                <a:tc>
                  <a:txBody>
                    <a:bodyPr/>
                    <a:lstStyle/>
                    <a:p>
                      <a:pPr algn="l" fontAlgn="b"/>
                      <a:r>
                        <a:rPr lang="ca-ES" sz="800" u="none" strike="noStrike">
                          <a:effectLst/>
                        </a:rPr>
                        <a:t>Cerdanyola</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Montcada</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To implement the ERTMS</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extLst>
                  <a:ext uri="{0D108BD9-81ED-4DB2-BD59-A6C34878D82A}">
                    <a16:rowId xmlns:a16="http://schemas.microsoft.com/office/drawing/2014/main" val="10008"/>
                  </a:ext>
                </a:extLst>
              </a:tr>
              <a:tr h="0">
                <a:tc>
                  <a:txBody>
                    <a:bodyPr/>
                    <a:lstStyle/>
                    <a:p>
                      <a:pPr algn="l" fontAlgn="b"/>
                      <a:r>
                        <a:rPr lang="ca-ES" sz="800" u="none" strike="noStrike">
                          <a:effectLst/>
                        </a:rPr>
                        <a:t>Terrassa</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Cerdanyola</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To implement the ERTMS</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8</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extLst>
                  <a:ext uri="{0D108BD9-81ED-4DB2-BD59-A6C34878D82A}">
                    <a16:rowId xmlns:a16="http://schemas.microsoft.com/office/drawing/2014/main" val="10009"/>
                  </a:ext>
                </a:extLst>
              </a:tr>
              <a:tr h="0">
                <a:tc>
                  <a:txBody>
                    <a:bodyPr/>
                    <a:lstStyle/>
                    <a:p>
                      <a:pPr algn="l" fontAlgn="b"/>
                      <a:r>
                        <a:rPr lang="ca-ES" sz="800" u="none" strike="noStrike">
                          <a:effectLst/>
                        </a:rPr>
                        <a:t>Manresa</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Terrassa</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To implement the ERTMS</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14</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New +FIRRST in Manresa</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3.2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5</a:t>
                      </a:r>
                      <a:endParaRPr lang="ca-ES" sz="800" b="0" i="0" u="none" strike="noStrike">
                        <a:solidFill>
                          <a:srgbClr val="000000"/>
                        </a:solidFill>
                        <a:effectLst/>
                        <a:latin typeface="Calibri" panose="020F0502020204030204" pitchFamily="34" charset="0"/>
                      </a:endParaRPr>
                    </a:p>
                  </a:txBody>
                  <a:tcPr marL="413" marR="413" marT="413" marB="0" anchor="b"/>
                </a:tc>
                <a:extLst>
                  <a:ext uri="{0D108BD9-81ED-4DB2-BD59-A6C34878D82A}">
                    <a16:rowId xmlns:a16="http://schemas.microsoft.com/office/drawing/2014/main" val="10010"/>
                  </a:ext>
                </a:extLst>
              </a:tr>
              <a:tr h="94935">
                <a:tc>
                  <a:txBody>
                    <a:bodyPr/>
                    <a:lstStyle/>
                    <a:p>
                      <a:pPr algn="l" fontAlgn="b"/>
                      <a:r>
                        <a:rPr lang="ca-ES" sz="800" u="none" strike="noStrike">
                          <a:effectLst/>
                        </a:rPr>
                        <a:t>Lleida</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Manresa</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Construction of an additional track in UIC gauge between Lleida - Cervera, and converting the existing track to UIC</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3.1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700</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New +FIRRST intermediate+ full terminal between Bellpuig and Vilagrassa: 1 fast track + 2 fast/moderate tracks + 2 moderate/slow tracks</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3.2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22</a:t>
                      </a:r>
                      <a:endParaRPr lang="ca-ES" sz="800" b="0" i="0" u="none" strike="noStrike">
                        <a:solidFill>
                          <a:srgbClr val="000000"/>
                        </a:solidFill>
                        <a:effectLst/>
                        <a:latin typeface="Calibri" panose="020F0502020204030204" pitchFamily="34" charset="0"/>
                      </a:endParaRPr>
                    </a:p>
                  </a:txBody>
                  <a:tcPr marL="413" marR="413" marT="413" marB="0" anchor="b"/>
                </a:tc>
                <a:extLst>
                  <a:ext uri="{0D108BD9-81ED-4DB2-BD59-A6C34878D82A}">
                    <a16:rowId xmlns:a16="http://schemas.microsoft.com/office/drawing/2014/main" val="10011"/>
                  </a:ext>
                </a:extLst>
              </a:tr>
              <a:tr h="51310">
                <a:tc>
                  <a:txBody>
                    <a:bodyPr/>
                    <a:lstStyle/>
                    <a:p>
                      <a:pPr algn="l" fontAlgn="b"/>
                      <a:r>
                        <a:rPr lang="ca-ES" sz="800" u="none" strike="noStrike">
                          <a:effectLst/>
                        </a:rPr>
                        <a:t>Lleida</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Manresa</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To construct an additional UIC-gauge track between Lleida and Cervera</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2.1</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1512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dirty="0">
                          <a:effectLst/>
                        </a:rPr>
                        <a:t> </a:t>
                      </a:r>
                      <a:endParaRPr lang="ca-ES" sz="800" b="0" i="0" u="none" strike="noStrike" dirty="0">
                        <a:solidFill>
                          <a:srgbClr val="000000"/>
                        </a:solidFill>
                        <a:effectLst/>
                        <a:latin typeface="Calibri" panose="020F0502020204030204" pitchFamily="34" charset="0"/>
                      </a:endParaRPr>
                    </a:p>
                  </a:txBody>
                  <a:tcPr marL="413" marR="413" marT="413" marB="0" anchor="b"/>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8109041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4" name="Text Box 1">
            <a:extLst>
              <a:ext uri="{FF2B5EF4-FFF2-40B4-BE49-F238E27FC236}">
                <a16:creationId xmlns:a16="http://schemas.microsoft.com/office/drawing/2014/main" id="{81F9CFB2-1D9C-48F7-A9BC-D3330727A536}"/>
              </a:ext>
            </a:extLst>
          </p:cNvPr>
          <p:cNvSpPr txBox="1">
            <a:spLocks noChangeArrowheads="1"/>
          </p:cNvSpPr>
          <p:nvPr/>
        </p:nvSpPr>
        <p:spPr bwMode="auto">
          <a:xfrm>
            <a:off x="1130300" y="260350"/>
            <a:ext cx="8923338" cy="64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23387D"/>
                </a:solidFill>
                <a:latin typeface="Verdana" panose="020B0604030504040204" pitchFamily="34" charset="0"/>
                <a:ea typeface="MS PGothic" panose="020B0600070205080204" pitchFamily="34" charset="-128"/>
                <a:cs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9pPr>
          </a:lstStyle>
          <a:p>
            <a:pPr algn="ctr" defTabSz="449263" fontAlgn="base">
              <a:spcBef>
                <a:spcPct val="0"/>
              </a:spcBef>
              <a:spcAft>
                <a:spcPct val="0"/>
              </a:spcAft>
              <a:buClrTx/>
            </a:pPr>
            <a:r>
              <a:rPr lang="en-US" altLang="ca-ES" sz="2400" b="1" dirty="0" smtClean="0">
                <a:solidFill>
                  <a:srgbClr val="FFFFFF"/>
                </a:solidFill>
                <a:latin typeface="Calibri" panose="020F0502020204030204" pitchFamily="34" charset="0"/>
                <a:ea typeface="Microsoft YaHei" panose="020B0503020204020204" pitchFamily="34" charset="-122"/>
                <a:cs typeface="Calibri" panose="020F0502020204030204" pitchFamily="34" charset="0"/>
              </a:rPr>
              <a:t>Detailed investments required in Catalonia</a:t>
            </a:r>
            <a:endParaRPr lang="en-US" altLang="ca-ES" sz="2400" b="1" dirty="0">
              <a:solidFill>
                <a:srgbClr val="FFFFFF"/>
              </a:solidFill>
              <a:latin typeface="Calibri" panose="020F0502020204030204" pitchFamily="34" charset="0"/>
              <a:ea typeface="Microsoft YaHei" panose="020B0503020204020204" pitchFamily="34" charset="-122"/>
              <a:cs typeface="Calibri" panose="020F0502020204030204" pitchFamily="34" charset="0"/>
            </a:endParaRPr>
          </a:p>
        </p:txBody>
      </p:sp>
      <p:graphicFrame>
        <p:nvGraphicFramePr>
          <p:cNvPr id="8" name="Tabla 7"/>
          <p:cNvGraphicFramePr>
            <a:graphicFrameLocks noGrp="1"/>
          </p:cNvGraphicFramePr>
          <p:nvPr>
            <p:extLst>
              <p:ext uri="{D42A27DB-BD31-4B8C-83A1-F6EECF244321}">
                <p14:modId xmlns:p14="http://schemas.microsoft.com/office/powerpoint/2010/main" val="3122361943"/>
              </p:ext>
            </p:extLst>
          </p:nvPr>
        </p:nvGraphicFramePr>
        <p:xfrm>
          <a:off x="874451" y="1051502"/>
          <a:ext cx="11088949" cy="3295144"/>
        </p:xfrm>
        <a:graphic>
          <a:graphicData uri="http://schemas.openxmlformats.org/drawingml/2006/table">
            <a:tbl>
              <a:tblPr>
                <a:tableStyleId>{ED083AE6-46FA-4A59-8FB0-9F97EB10719F}</a:tableStyleId>
              </a:tblPr>
              <a:tblGrid>
                <a:gridCol w="554299">
                  <a:extLst>
                    <a:ext uri="{9D8B030D-6E8A-4147-A177-3AD203B41FA5}">
                      <a16:colId xmlns:a16="http://schemas.microsoft.com/office/drawing/2014/main" val="20000"/>
                    </a:ext>
                  </a:extLst>
                </a:gridCol>
                <a:gridCol w="523875">
                  <a:extLst>
                    <a:ext uri="{9D8B030D-6E8A-4147-A177-3AD203B41FA5}">
                      <a16:colId xmlns:a16="http://schemas.microsoft.com/office/drawing/2014/main" val="20001"/>
                    </a:ext>
                  </a:extLst>
                </a:gridCol>
                <a:gridCol w="1819275">
                  <a:extLst>
                    <a:ext uri="{9D8B030D-6E8A-4147-A177-3AD203B41FA5}">
                      <a16:colId xmlns:a16="http://schemas.microsoft.com/office/drawing/2014/main" val="20002"/>
                    </a:ext>
                  </a:extLst>
                </a:gridCol>
                <a:gridCol w="485775">
                  <a:extLst>
                    <a:ext uri="{9D8B030D-6E8A-4147-A177-3AD203B41FA5}">
                      <a16:colId xmlns:a16="http://schemas.microsoft.com/office/drawing/2014/main" val="20003"/>
                    </a:ext>
                  </a:extLst>
                </a:gridCol>
                <a:gridCol w="311649">
                  <a:extLst>
                    <a:ext uri="{9D8B030D-6E8A-4147-A177-3AD203B41FA5}">
                      <a16:colId xmlns:a16="http://schemas.microsoft.com/office/drawing/2014/main" val="20004"/>
                    </a:ext>
                  </a:extLst>
                </a:gridCol>
                <a:gridCol w="1412376">
                  <a:extLst>
                    <a:ext uri="{9D8B030D-6E8A-4147-A177-3AD203B41FA5}">
                      <a16:colId xmlns:a16="http://schemas.microsoft.com/office/drawing/2014/main" val="20005"/>
                    </a:ext>
                  </a:extLst>
                </a:gridCol>
                <a:gridCol w="371475">
                  <a:extLst>
                    <a:ext uri="{9D8B030D-6E8A-4147-A177-3AD203B41FA5}">
                      <a16:colId xmlns:a16="http://schemas.microsoft.com/office/drawing/2014/main" val="20006"/>
                    </a:ext>
                  </a:extLst>
                </a:gridCol>
                <a:gridCol w="387253">
                  <a:extLst>
                    <a:ext uri="{9D8B030D-6E8A-4147-A177-3AD203B41FA5}">
                      <a16:colId xmlns:a16="http://schemas.microsoft.com/office/drawing/2014/main" val="20007"/>
                    </a:ext>
                  </a:extLst>
                </a:gridCol>
                <a:gridCol w="1136747">
                  <a:extLst>
                    <a:ext uri="{9D8B030D-6E8A-4147-A177-3AD203B41FA5}">
                      <a16:colId xmlns:a16="http://schemas.microsoft.com/office/drawing/2014/main" val="20008"/>
                    </a:ext>
                  </a:extLst>
                </a:gridCol>
                <a:gridCol w="561975">
                  <a:extLst>
                    <a:ext uri="{9D8B030D-6E8A-4147-A177-3AD203B41FA5}">
                      <a16:colId xmlns:a16="http://schemas.microsoft.com/office/drawing/2014/main" val="20009"/>
                    </a:ext>
                  </a:extLst>
                </a:gridCol>
                <a:gridCol w="454541">
                  <a:extLst>
                    <a:ext uri="{9D8B030D-6E8A-4147-A177-3AD203B41FA5}">
                      <a16:colId xmlns:a16="http://schemas.microsoft.com/office/drawing/2014/main" val="20010"/>
                    </a:ext>
                  </a:extLst>
                </a:gridCol>
                <a:gridCol w="2053709">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558800">
                  <a:extLst>
                    <a:ext uri="{9D8B030D-6E8A-4147-A177-3AD203B41FA5}">
                      <a16:colId xmlns:a16="http://schemas.microsoft.com/office/drawing/2014/main" val="20013"/>
                    </a:ext>
                  </a:extLst>
                </a:gridCol>
              </a:tblGrid>
              <a:tr h="0">
                <a:tc>
                  <a:txBody>
                    <a:bodyPr/>
                    <a:lstStyle/>
                    <a:p>
                      <a:pPr algn="l" fontAlgn="b"/>
                      <a:endParaRPr lang="ca-ES" sz="800" b="0"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endParaRPr lang="ca-ES" sz="800" b="0" i="0" u="none" strike="noStrike" dirty="0">
                        <a:solidFill>
                          <a:schemeClr val="bg1"/>
                        </a:solidFill>
                        <a:effectLst/>
                        <a:latin typeface="Calibri" panose="020F0502020204030204" pitchFamily="34" charset="0"/>
                      </a:endParaRPr>
                    </a:p>
                  </a:txBody>
                  <a:tcPr marL="413" marR="413" marT="413" marB="0" anchor="b">
                    <a:solidFill>
                      <a:srgbClr val="23387D"/>
                    </a:solidFill>
                  </a:tcPr>
                </a:tc>
                <a:tc gridSpan="2">
                  <a:txBody>
                    <a:bodyPr/>
                    <a:lstStyle/>
                    <a:p>
                      <a:pPr algn="ctr" fontAlgn="b"/>
                      <a:r>
                        <a:rPr lang="ca-ES" sz="800" u="none" strike="noStrike" dirty="0">
                          <a:solidFill>
                            <a:schemeClr val="bg1"/>
                          </a:solidFill>
                          <a:effectLst/>
                        </a:rPr>
                        <a:t>SECTIONS EU/ES</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hMerge="1">
                  <a:txBody>
                    <a:bodyPr/>
                    <a:lstStyle/>
                    <a:p>
                      <a:endParaRPr lang="ca-ES"/>
                    </a:p>
                  </a:txBody>
                  <a:tcPr/>
                </a:tc>
                <a:tc>
                  <a:txBody>
                    <a:bodyPr/>
                    <a:lstStyle/>
                    <a:p>
                      <a:pPr algn="l" fontAlgn="b"/>
                      <a:r>
                        <a:rPr lang="ca-ES" sz="800" u="none" strike="noStrike" dirty="0">
                          <a:solidFill>
                            <a:schemeClr val="bg1"/>
                          </a:solidFill>
                          <a:effectLst/>
                        </a:rPr>
                        <a:t>COST</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gridSpan="2">
                  <a:txBody>
                    <a:bodyPr/>
                    <a:lstStyle/>
                    <a:p>
                      <a:pPr algn="ctr" fontAlgn="b"/>
                      <a:r>
                        <a:rPr lang="ca-ES" sz="800" u="none" strike="noStrike" dirty="0">
                          <a:solidFill>
                            <a:schemeClr val="bg1"/>
                          </a:solidFill>
                          <a:effectLst/>
                        </a:rPr>
                        <a:t>SECTIONS FERRMED</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hMerge="1">
                  <a:txBody>
                    <a:bodyPr/>
                    <a:lstStyle/>
                    <a:p>
                      <a:endParaRPr lang="ca-ES"/>
                    </a:p>
                  </a:txBody>
                  <a:tcPr/>
                </a:tc>
                <a:tc>
                  <a:txBody>
                    <a:bodyPr/>
                    <a:lstStyle/>
                    <a:p>
                      <a:pPr algn="l" fontAlgn="b"/>
                      <a:r>
                        <a:rPr lang="ca-ES" sz="800" u="none" strike="noStrike">
                          <a:solidFill>
                            <a:schemeClr val="bg1"/>
                          </a:solidFill>
                          <a:effectLst/>
                        </a:rPr>
                        <a:t>COST</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gridSpan="2">
                  <a:txBody>
                    <a:bodyPr/>
                    <a:lstStyle/>
                    <a:p>
                      <a:pPr algn="ctr" fontAlgn="b"/>
                      <a:r>
                        <a:rPr lang="ca-ES" sz="800" u="none" strike="noStrike">
                          <a:solidFill>
                            <a:schemeClr val="bg1"/>
                          </a:solidFill>
                          <a:effectLst/>
                        </a:rPr>
                        <a:t>TERMINALS EU/ES</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hMerge="1">
                  <a:txBody>
                    <a:bodyPr/>
                    <a:lstStyle/>
                    <a:p>
                      <a:endParaRPr lang="ca-ES"/>
                    </a:p>
                  </a:txBody>
                  <a:tcPr/>
                </a:tc>
                <a:tc>
                  <a:txBody>
                    <a:bodyPr/>
                    <a:lstStyle/>
                    <a:p>
                      <a:pPr algn="l" fontAlgn="b"/>
                      <a:r>
                        <a:rPr lang="ca-ES" sz="800" u="none" strike="noStrike">
                          <a:solidFill>
                            <a:schemeClr val="bg1"/>
                          </a:solidFill>
                          <a:effectLst/>
                        </a:rPr>
                        <a:t>COST</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gridSpan="2">
                  <a:txBody>
                    <a:bodyPr/>
                    <a:lstStyle/>
                    <a:p>
                      <a:pPr algn="ctr" fontAlgn="b"/>
                      <a:r>
                        <a:rPr lang="ca-ES" sz="800" u="none" strike="noStrike">
                          <a:solidFill>
                            <a:schemeClr val="bg1"/>
                          </a:solidFill>
                          <a:effectLst/>
                        </a:rPr>
                        <a:t>TERMINALS FERRMED</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hMerge="1">
                  <a:txBody>
                    <a:bodyPr/>
                    <a:lstStyle/>
                    <a:p>
                      <a:endParaRPr lang="ca-ES"/>
                    </a:p>
                  </a:txBody>
                  <a:tcPr/>
                </a:tc>
                <a:tc>
                  <a:txBody>
                    <a:bodyPr/>
                    <a:lstStyle/>
                    <a:p>
                      <a:pPr algn="l" fontAlgn="b"/>
                      <a:r>
                        <a:rPr lang="ca-ES" sz="800" u="none" strike="noStrike">
                          <a:solidFill>
                            <a:schemeClr val="bg1"/>
                          </a:solidFill>
                          <a:effectLst/>
                        </a:rPr>
                        <a:t>COST</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extLst>
                  <a:ext uri="{0D108BD9-81ED-4DB2-BD59-A6C34878D82A}">
                    <a16:rowId xmlns:a16="http://schemas.microsoft.com/office/drawing/2014/main" val="10000"/>
                  </a:ext>
                </a:extLst>
              </a:tr>
              <a:tr h="29497">
                <a:tc>
                  <a:txBody>
                    <a:bodyPr/>
                    <a:lstStyle/>
                    <a:p>
                      <a:pPr algn="l" fontAlgn="b"/>
                      <a:r>
                        <a:rPr lang="ca-ES" sz="800" u="none" strike="noStrike">
                          <a:solidFill>
                            <a:schemeClr val="bg1"/>
                          </a:solidFill>
                          <a:effectLst/>
                        </a:rPr>
                        <a:t>FROM</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a:solidFill>
                            <a:schemeClr val="bg1"/>
                          </a:solidFill>
                          <a:effectLst/>
                        </a:rPr>
                        <a:t>TO</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a:solidFill>
                            <a:schemeClr val="bg1"/>
                          </a:solidFill>
                          <a:effectLst/>
                        </a:rPr>
                        <a:t>Actions Identified</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a:solidFill>
                            <a:schemeClr val="bg1"/>
                          </a:solidFill>
                          <a:effectLst/>
                        </a:rPr>
                        <a:t>Priority</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a:solidFill>
                            <a:schemeClr val="bg1"/>
                          </a:solidFill>
                          <a:effectLst/>
                        </a:rPr>
                        <a:t>EU</a:t>
                      </a:r>
                      <a:endParaRPr lang="ca-ES" sz="800" b="1" i="0" u="none" strike="noStrike">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err="1">
                          <a:solidFill>
                            <a:schemeClr val="bg1"/>
                          </a:solidFill>
                          <a:effectLst/>
                        </a:rPr>
                        <a:t>Proposed</a:t>
                      </a:r>
                      <a:r>
                        <a:rPr lang="ca-ES" sz="800" u="none" strike="noStrike" dirty="0">
                          <a:solidFill>
                            <a:schemeClr val="bg1"/>
                          </a:solidFill>
                          <a:effectLst/>
                        </a:rPr>
                        <a:t> </a:t>
                      </a:r>
                      <a:r>
                        <a:rPr lang="ca-ES" sz="800" u="none" strike="noStrike" dirty="0" err="1">
                          <a:solidFill>
                            <a:schemeClr val="bg1"/>
                          </a:solidFill>
                          <a:effectLst/>
                        </a:rPr>
                        <a:t>Actions</a:t>
                      </a:r>
                      <a:r>
                        <a:rPr lang="ca-ES" sz="800" u="none" strike="noStrike" dirty="0">
                          <a:solidFill>
                            <a:schemeClr val="bg1"/>
                          </a:solidFill>
                          <a:effectLst/>
                        </a:rPr>
                        <a:t> FERRMED</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err="1">
                          <a:solidFill>
                            <a:schemeClr val="bg1"/>
                          </a:solidFill>
                          <a:effectLst/>
                        </a:rPr>
                        <a:t>Priority</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a:solidFill>
                            <a:schemeClr val="bg1"/>
                          </a:solidFill>
                          <a:effectLst/>
                        </a:rPr>
                        <a:t>FERRMED</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err="1">
                          <a:solidFill>
                            <a:schemeClr val="bg1"/>
                          </a:solidFill>
                          <a:effectLst/>
                        </a:rPr>
                        <a:t>Actions</a:t>
                      </a:r>
                      <a:r>
                        <a:rPr lang="ca-ES" sz="800" u="none" strike="noStrike" dirty="0">
                          <a:solidFill>
                            <a:schemeClr val="bg1"/>
                          </a:solidFill>
                          <a:effectLst/>
                        </a:rPr>
                        <a:t> </a:t>
                      </a:r>
                      <a:r>
                        <a:rPr lang="ca-ES" sz="800" u="none" strike="noStrike" dirty="0" err="1">
                          <a:solidFill>
                            <a:schemeClr val="bg1"/>
                          </a:solidFill>
                          <a:effectLst/>
                        </a:rPr>
                        <a:t>Identified</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err="1">
                          <a:solidFill>
                            <a:schemeClr val="bg1"/>
                          </a:solidFill>
                          <a:effectLst/>
                        </a:rPr>
                        <a:t>Priority</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a:solidFill>
                            <a:schemeClr val="bg1"/>
                          </a:solidFill>
                          <a:effectLst/>
                        </a:rPr>
                        <a:t>EU TERMINAL COST</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err="1">
                          <a:solidFill>
                            <a:schemeClr val="bg1"/>
                          </a:solidFill>
                          <a:effectLst/>
                        </a:rPr>
                        <a:t>Proposed</a:t>
                      </a:r>
                      <a:r>
                        <a:rPr lang="ca-ES" sz="800" u="none" strike="noStrike" dirty="0">
                          <a:solidFill>
                            <a:schemeClr val="bg1"/>
                          </a:solidFill>
                          <a:effectLst/>
                        </a:rPr>
                        <a:t> </a:t>
                      </a:r>
                      <a:r>
                        <a:rPr lang="ca-ES" sz="800" u="none" strike="noStrike" dirty="0" err="1">
                          <a:solidFill>
                            <a:schemeClr val="bg1"/>
                          </a:solidFill>
                          <a:effectLst/>
                        </a:rPr>
                        <a:t>Actions</a:t>
                      </a:r>
                      <a:r>
                        <a:rPr lang="ca-ES" sz="800" u="none" strike="noStrike" dirty="0">
                          <a:solidFill>
                            <a:schemeClr val="bg1"/>
                          </a:solidFill>
                          <a:effectLst/>
                        </a:rPr>
                        <a:t> FERRMED</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err="1">
                          <a:solidFill>
                            <a:schemeClr val="bg1"/>
                          </a:solidFill>
                          <a:effectLst/>
                        </a:rPr>
                        <a:t>Priority</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tc>
                  <a:txBody>
                    <a:bodyPr/>
                    <a:lstStyle/>
                    <a:p>
                      <a:pPr algn="l" fontAlgn="b"/>
                      <a:r>
                        <a:rPr lang="ca-ES" sz="800" u="none" strike="noStrike" dirty="0">
                          <a:solidFill>
                            <a:schemeClr val="bg1"/>
                          </a:solidFill>
                          <a:effectLst/>
                        </a:rPr>
                        <a:t>FERRMED TERMINAL COST</a:t>
                      </a:r>
                      <a:endParaRPr lang="ca-ES" sz="800" b="1" i="0" u="none" strike="noStrike" dirty="0">
                        <a:solidFill>
                          <a:schemeClr val="bg1"/>
                        </a:solidFill>
                        <a:effectLst/>
                        <a:latin typeface="Calibri" panose="020F0502020204030204" pitchFamily="34" charset="0"/>
                      </a:endParaRPr>
                    </a:p>
                  </a:txBody>
                  <a:tcPr marL="413" marR="413" marT="413" marB="0" anchor="b">
                    <a:solidFill>
                      <a:srgbClr val="23387D"/>
                    </a:solidFill>
                  </a:tcPr>
                </a:tc>
                <a:extLst>
                  <a:ext uri="{0D108BD9-81ED-4DB2-BD59-A6C34878D82A}">
                    <a16:rowId xmlns:a16="http://schemas.microsoft.com/office/drawing/2014/main" val="10001"/>
                  </a:ext>
                </a:extLst>
              </a:tr>
              <a:tr h="0">
                <a:tc>
                  <a:txBody>
                    <a:bodyPr/>
                    <a:lstStyle/>
                    <a:p>
                      <a:pPr algn="l" fontAlgn="b"/>
                      <a:r>
                        <a:rPr lang="ca-ES" sz="800" u="none" strike="noStrike" dirty="0">
                          <a:effectLst/>
                        </a:rPr>
                        <a:t>Lleida</a:t>
                      </a:r>
                      <a:endParaRPr lang="ca-ES" sz="800" b="0" i="0" u="none" strike="noStrike" dirty="0">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Manresa</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To implement the ERTMS</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56</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dirty="0">
                          <a:effectLst/>
                        </a:rPr>
                        <a:t> </a:t>
                      </a:r>
                      <a:endParaRPr lang="ca-ES" sz="800" b="0" i="0" u="none" strike="noStrike" dirty="0">
                        <a:solidFill>
                          <a:srgbClr val="000000"/>
                        </a:solidFill>
                        <a:effectLst/>
                        <a:latin typeface="Calibri" panose="020F0502020204030204" pitchFamily="34" charset="0"/>
                      </a:endParaRPr>
                    </a:p>
                  </a:txBody>
                  <a:tcPr marL="413" marR="413" marT="413" marB="0" anchor="b"/>
                </a:tc>
                <a:extLst>
                  <a:ext uri="{0D108BD9-81ED-4DB2-BD59-A6C34878D82A}">
                    <a16:rowId xmlns:a16="http://schemas.microsoft.com/office/drawing/2014/main" val="10002"/>
                  </a:ext>
                </a:extLst>
              </a:tr>
              <a:tr h="189457">
                <a:tc>
                  <a:txBody>
                    <a:bodyPr/>
                    <a:lstStyle/>
                    <a:p>
                      <a:pPr algn="l" fontAlgn="b"/>
                      <a:r>
                        <a:rPr lang="ca-ES" sz="800" u="none" strike="noStrike">
                          <a:effectLst/>
                        </a:rPr>
                        <a:t>Monzón</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Lleida</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Projected the conversion of iberian gauge to mixt gauge and the adapation of the line for trains up to 740m. As a whole for the Madrid - Zaragoza - Barcelona - Portbou line, the completely gauge change is forecasted to finish by 2030 with an estimated cost of 2,4 billion €</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153</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Note: To convert the current conventional line to UIC gauge via Monzón, and keep Iberian gauge for the Caspe line</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Enlargement of Monzón terminal: to enlarge the current tracks until reaching 750m. It must have a double connection to the conventional line</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dirty="0">
                          <a:effectLst/>
                        </a:rPr>
                        <a:t> </a:t>
                      </a:r>
                      <a:endParaRPr lang="ca-ES" sz="800" b="0" i="0" u="none" strike="noStrike" dirty="0">
                        <a:solidFill>
                          <a:srgbClr val="000000"/>
                        </a:solidFill>
                        <a:effectLst/>
                        <a:latin typeface="Calibri" panose="020F0502020204030204" pitchFamily="34" charset="0"/>
                      </a:endParaRPr>
                    </a:p>
                  </a:txBody>
                  <a:tcPr marL="413" marR="413" marT="413" marB="0" anchor="b"/>
                </a:tc>
                <a:extLst>
                  <a:ext uri="{0D108BD9-81ED-4DB2-BD59-A6C34878D82A}">
                    <a16:rowId xmlns:a16="http://schemas.microsoft.com/office/drawing/2014/main" val="10003"/>
                  </a:ext>
                </a:extLst>
              </a:tr>
              <a:tr h="36768">
                <a:tc>
                  <a:txBody>
                    <a:bodyPr/>
                    <a:lstStyle/>
                    <a:p>
                      <a:pPr algn="l" fontAlgn="b"/>
                      <a:r>
                        <a:rPr lang="ca-ES" sz="800" u="none" strike="noStrike">
                          <a:effectLst/>
                        </a:rPr>
                        <a:t>Monzón</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Lleida</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To double the line between Zaragoza and Lleida</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624</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dirty="0">
                          <a:effectLst/>
                        </a:rPr>
                        <a:t>Recommended: </a:t>
                      </a:r>
                      <a:r>
                        <a:rPr lang="en-US" sz="800" u="none" strike="noStrike" dirty="0" err="1">
                          <a:effectLst/>
                        </a:rPr>
                        <a:t>Selgua</a:t>
                      </a:r>
                      <a:r>
                        <a:rPr lang="en-US" sz="800" u="none" strike="noStrike" dirty="0">
                          <a:effectLst/>
                        </a:rPr>
                        <a:t> station - to enlarge the tracks until reaching 740m to the east</a:t>
                      </a:r>
                      <a:endParaRPr lang="en-US" sz="800" b="0" i="0" u="none" strike="noStrike" dirty="0">
                        <a:solidFill>
                          <a:srgbClr val="000000"/>
                        </a:solidFill>
                        <a:effectLst/>
                        <a:latin typeface="Calibri" panose="020F0502020204030204" pitchFamily="34" charset="0"/>
                      </a:endParaRPr>
                    </a:p>
                  </a:txBody>
                  <a:tcPr marL="413" marR="413" marT="413" marB="0" anchor="b"/>
                </a:tc>
                <a:tc>
                  <a:txBody>
                    <a:bodyPr/>
                    <a:lstStyle/>
                    <a:p>
                      <a:endParaRPr lang="ca-ES" dirty="0"/>
                    </a:p>
                  </a:txBody>
                  <a:tcPr marL="413" marR="413" marT="413" marB="0" anchor="b"/>
                </a:tc>
                <a:tc>
                  <a:txBody>
                    <a:bodyPr/>
                    <a:lstStyle/>
                    <a:p>
                      <a:endParaRPr lang="ca-ES" dirty="0"/>
                    </a:p>
                  </a:txBody>
                  <a:tcPr marL="413" marR="413" marT="413" marB="0" anchor="b"/>
                </a:tc>
                <a:extLst>
                  <a:ext uri="{0D108BD9-81ED-4DB2-BD59-A6C34878D82A}">
                    <a16:rowId xmlns:a16="http://schemas.microsoft.com/office/drawing/2014/main" val="10004"/>
                  </a:ext>
                </a:extLst>
              </a:tr>
              <a:tr h="29497">
                <a:tc>
                  <a:txBody>
                    <a:bodyPr/>
                    <a:lstStyle/>
                    <a:p>
                      <a:pPr algn="l" fontAlgn="b"/>
                      <a:r>
                        <a:rPr lang="ca-ES" sz="800" u="none" strike="noStrike">
                          <a:effectLst/>
                        </a:rPr>
                        <a:t>Monzón</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Lleida</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Adaptation of the line for trains up to 740m</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1.2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28</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dirty="0">
                          <a:effectLst/>
                        </a:rPr>
                        <a:t>Recommended: To construct 2 new siding tracks of 800m in the station of </a:t>
                      </a:r>
                      <a:r>
                        <a:rPr lang="en-US" sz="800" u="none" strike="noStrike" dirty="0" err="1">
                          <a:effectLst/>
                        </a:rPr>
                        <a:t>Monzón</a:t>
                      </a:r>
                      <a:endParaRPr lang="en-US" sz="800" b="0" i="0" u="none" strike="noStrike" dirty="0">
                        <a:solidFill>
                          <a:srgbClr val="000000"/>
                        </a:solidFill>
                        <a:effectLst/>
                        <a:latin typeface="Calibri" panose="020F0502020204030204" pitchFamily="34" charset="0"/>
                      </a:endParaRPr>
                    </a:p>
                  </a:txBody>
                  <a:tcPr marL="413" marR="413" marT="413" marB="0" anchor="b"/>
                </a:tc>
                <a:tc>
                  <a:txBody>
                    <a:bodyPr/>
                    <a:lstStyle/>
                    <a:p>
                      <a:endParaRPr lang="ca-ES" dirty="0"/>
                    </a:p>
                  </a:txBody>
                  <a:tcPr marL="413" marR="413" marT="413" marB="0" anchor="b"/>
                </a:tc>
                <a:tc>
                  <a:txBody>
                    <a:bodyPr/>
                    <a:lstStyle/>
                    <a:p>
                      <a:endParaRPr lang="ca-ES" dirty="0"/>
                    </a:p>
                  </a:txBody>
                  <a:tcPr marL="413" marR="413" marT="413" marB="0" anchor="b"/>
                </a:tc>
                <a:extLst>
                  <a:ext uri="{0D108BD9-81ED-4DB2-BD59-A6C34878D82A}">
                    <a16:rowId xmlns:a16="http://schemas.microsoft.com/office/drawing/2014/main" val="10005"/>
                  </a:ext>
                </a:extLst>
              </a:tr>
              <a:tr h="29497">
                <a:tc>
                  <a:txBody>
                    <a:bodyPr/>
                    <a:lstStyle/>
                    <a:p>
                      <a:pPr algn="l" fontAlgn="b"/>
                      <a:r>
                        <a:rPr lang="ca-ES" sz="800" u="none" strike="noStrike">
                          <a:effectLst/>
                        </a:rPr>
                        <a:t>Monzón</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Lleida</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ERTMS implementation and P-410</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75</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extLst>
                  <a:ext uri="{0D108BD9-81ED-4DB2-BD59-A6C34878D82A}">
                    <a16:rowId xmlns:a16="http://schemas.microsoft.com/office/drawing/2014/main" val="10006"/>
                  </a:ext>
                </a:extLst>
              </a:tr>
              <a:tr h="94935">
                <a:tc>
                  <a:txBody>
                    <a:bodyPr/>
                    <a:lstStyle/>
                    <a:p>
                      <a:pPr algn="l" fontAlgn="b"/>
                      <a:r>
                        <a:rPr lang="ca-ES" sz="800" u="none" strike="noStrike">
                          <a:effectLst/>
                        </a:rPr>
                        <a:t>Montcada</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Ripoll</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dirty="0">
                          <a:effectLst/>
                        </a:rPr>
                        <a:t> </a:t>
                      </a:r>
                      <a:endParaRPr lang="ca-ES" sz="800" b="0" i="0" u="none" strike="noStrike" dirty="0">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To implement the UIC gauge from Montcada to Puigcerdà and to construct an additional track between Montcada and Manlleu</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2.2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a:effectLst/>
                        </a:rPr>
                        <a:t>200</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 </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en-US" sz="800" u="none" strike="noStrike">
                          <a:effectLst/>
                        </a:rPr>
                        <a:t>Ripoll station (enlargement): to enlarge the current tracks of the station until reaching 800m </a:t>
                      </a:r>
                      <a:endParaRPr lang="en-US" sz="800" b="0" i="0" u="none" strike="noStrike">
                        <a:solidFill>
                          <a:srgbClr val="000000"/>
                        </a:solidFill>
                        <a:effectLst/>
                        <a:latin typeface="Calibri" panose="020F0502020204030204" pitchFamily="34" charset="0"/>
                      </a:endParaRPr>
                    </a:p>
                  </a:txBody>
                  <a:tcPr marL="413" marR="413" marT="413" marB="0" anchor="b"/>
                </a:tc>
                <a:tc>
                  <a:txBody>
                    <a:bodyPr/>
                    <a:lstStyle/>
                    <a:p>
                      <a:pPr algn="l" fontAlgn="b"/>
                      <a:r>
                        <a:rPr lang="ca-ES" sz="800" u="none" strike="noStrike">
                          <a:effectLst/>
                        </a:rPr>
                        <a:t>3.2</a:t>
                      </a:r>
                      <a:endParaRPr lang="ca-ES" sz="800" b="0" i="0" u="none" strike="noStrike">
                        <a:solidFill>
                          <a:srgbClr val="000000"/>
                        </a:solidFill>
                        <a:effectLst/>
                        <a:latin typeface="Calibri" panose="020F0502020204030204" pitchFamily="34" charset="0"/>
                      </a:endParaRPr>
                    </a:p>
                  </a:txBody>
                  <a:tcPr marL="413" marR="413" marT="413" marB="0" anchor="b"/>
                </a:tc>
                <a:tc>
                  <a:txBody>
                    <a:bodyPr/>
                    <a:lstStyle/>
                    <a:p>
                      <a:pPr algn="r" fontAlgn="b"/>
                      <a:r>
                        <a:rPr lang="ca-ES" sz="800" u="none" strike="noStrike" dirty="0">
                          <a:effectLst/>
                        </a:rPr>
                        <a:t>26</a:t>
                      </a:r>
                      <a:endParaRPr lang="ca-ES" sz="800" b="0" i="0" u="none" strike="noStrike" dirty="0">
                        <a:solidFill>
                          <a:srgbClr val="000000"/>
                        </a:solidFill>
                        <a:effectLst/>
                        <a:latin typeface="Calibri" panose="020F0502020204030204" pitchFamily="34" charset="0"/>
                      </a:endParaRPr>
                    </a:p>
                  </a:txBody>
                  <a:tcPr marL="413" marR="413" marT="413" marB="0" anchor="b"/>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726921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1">
            <a:extLst>
              <a:ext uri="{FF2B5EF4-FFF2-40B4-BE49-F238E27FC236}">
                <a16:creationId xmlns:a16="http://schemas.microsoft.com/office/drawing/2014/main" id="{D4E59C4E-C482-4B8F-B0E0-7DEFB8B37B63}"/>
              </a:ext>
            </a:extLst>
          </p:cNvPr>
          <p:cNvSpPr txBox="1">
            <a:spLocks noChangeArrowheads="1"/>
          </p:cNvSpPr>
          <p:nvPr/>
        </p:nvSpPr>
        <p:spPr bwMode="auto">
          <a:xfrm>
            <a:off x="2208214" y="260350"/>
            <a:ext cx="6696075" cy="64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23387D"/>
                </a:solidFill>
                <a:latin typeface="Verdana" panose="020B0604030504040204" pitchFamily="34" charset="0"/>
                <a:ea typeface="MS PGothic" panose="020B0600070205080204" pitchFamily="34" charset="-128"/>
                <a:cs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9pPr>
          </a:lstStyle>
          <a:p>
            <a:pPr algn="ctr" defTabSz="449263" fontAlgn="base">
              <a:spcBef>
                <a:spcPct val="0"/>
              </a:spcBef>
              <a:spcAft>
                <a:spcPct val="0"/>
              </a:spcAft>
              <a:buClrTx/>
            </a:pPr>
            <a:r>
              <a:rPr lang="ca-ES" altLang="ca-ES" sz="2200" b="1" dirty="0">
                <a:solidFill>
                  <a:srgbClr val="FFFFFF"/>
                </a:solidFill>
                <a:latin typeface="Calibri" panose="020F0502020204030204" pitchFamily="34" charset="0"/>
                <a:ea typeface="Microsoft YaHei" panose="020B0503020204020204" pitchFamily="34" charset="-122"/>
                <a:cs typeface="Calibri" panose="020F0502020204030204" pitchFamily="34" charset="0"/>
              </a:rPr>
              <a:t>PERFORMANCE AND ENVIRONMENTAL IMPACT OF THE EUROPEAN LAND FREIGHT TRANSPORT SYSTEM</a:t>
            </a:r>
          </a:p>
        </p:txBody>
      </p:sp>
      <p:sp>
        <p:nvSpPr>
          <p:cNvPr id="8195" name="Rectangle 3">
            <a:extLst>
              <a:ext uri="{FF2B5EF4-FFF2-40B4-BE49-F238E27FC236}">
                <a16:creationId xmlns:a16="http://schemas.microsoft.com/office/drawing/2014/main" id="{191B64BD-DBFD-45AC-B54A-F455FD554AEC}"/>
              </a:ext>
            </a:extLst>
          </p:cNvPr>
          <p:cNvSpPr>
            <a:spLocks noChangeArrowheads="1"/>
          </p:cNvSpPr>
          <p:nvPr/>
        </p:nvSpPr>
        <p:spPr bwMode="auto">
          <a:xfrm>
            <a:off x="1524001" y="1090613"/>
            <a:ext cx="3313113" cy="4330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23387D"/>
                </a:solidFill>
                <a:latin typeface="Verdana" panose="020B0604030504040204" pitchFamily="34" charset="0"/>
                <a:ea typeface="MS PGothic" panose="020B0600070205080204" pitchFamily="34" charset="-128"/>
                <a:cs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9pPr>
          </a:lstStyle>
          <a:p>
            <a:pPr algn="ctr" defTabSz="449263" fontAlgn="base">
              <a:spcBef>
                <a:spcPct val="0"/>
              </a:spcBef>
              <a:spcAft>
                <a:spcPct val="0"/>
              </a:spcAft>
              <a:buClrTx/>
            </a:pPr>
            <a:r>
              <a:rPr lang="en-GB" altLang="ca-ES" sz="2200" b="1" u="sng" dirty="0">
                <a:solidFill>
                  <a:srgbClr val="002060"/>
                </a:solidFill>
                <a:latin typeface="Calibri" panose="020F0502020204030204" pitchFamily="34" charset="0"/>
                <a:ea typeface="Microsoft YaHei" panose="020B0503020204020204" pitchFamily="34" charset="-122"/>
                <a:cs typeface="Calibri" panose="020F0502020204030204" pitchFamily="34" charset="0"/>
              </a:rPr>
              <a:t>BACKGROUND</a:t>
            </a:r>
          </a:p>
        </p:txBody>
      </p:sp>
      <p:sp>
        <p:nvSpPr>
          <p:cNvPr id="8196" name="Text Box 4">
            <a:extLst>
              <a:ext uri="{FF2B5EF4-FFF2-40B4-BE49-F238E27FC236}">
                <a16:creationId xmlns:a16="http://schemas.microsoft.com/office/drawing/2014/main" id="{AF5600B3-CEED-4793-8A6E-0B93AE76B987}"/>
              </a:ext>
            </a:extLst>
          </p:cNvPr>
          <p:cNvSpPr txBox="1">
            <a:spLocks noChangeArrowheads="1"/>
          </p:cNvSpPr>
          <p:nvPr/>
        </p:nvSpPr>
        <p:spPr bwMode="auto">
          <a:xfrm>
            <a:off x="1157289" y="1706244"/>
            <a:ext cx="5089275" cy="4249498"/>
          </a:xfrm>
          <a:prstGeom prst="rect">
            <a:avLst/>
          </a:prstGeom>
          <a:noFill/>
          <a:ln>
            <a:noFill/>
          </a:ln>
          <a:effectLst/>
        </p:spPr>
        <p:txBody>
          <a:bodyPr wrap="square" lIns="90000" tIns="46800" rIns="90000" bIns="46800">
            <a:spAutoFit/>
          </a:bodyPr>
          <a:lstStyle>
            <a:lvl1pPr marL="282575" indent="-282575">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a:solidFill>
                  <a:srgbClr val="FFFFFF"/>
                </a:solidFill>
                <a:latin typeface="Arial" panose="020B0604020202020204" pitchFamily="34" charset="0"/>
                <a:ea typeface="Microsoft YaHei" panose="020B0503020204020204" pitchFamily="34" charset="-122"/>
              </a:defRPr>
            </a:lvl1pPr>
            <a:lvl2pPr>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a:solidFill>
                  <a:srgbClr val="FFFFFF"/>
                </a:solidFill>
                <a:latin typeface="Arial" panose="020B0604020202020204" pitchFamily="34" charset="0"/>
                <a:ea typeface="Microsoft YaHei" panose="020B0503020204020204" pitchFamily="34" charset="-122"/>
              </a:defRPr>
            </a:lvl2pPr>
            <a:lvl3pPr>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a:solidFill>
                  <a:srgbClr val="FFFFFF"/>
                </a:solidFill>
                <a:latin typeface="Arial" panose="020B0604020202020204" pitchFamily="34" charset="0"/>
                <a:ea typeface="Microsoft YaHei" panose="020B0503020204020204" pitchFamily="34" charset="-122"/>
              </a:defRPr>
            </a:lvl3pPr>
            <a:lvl4pPr>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a:solidFill>
                  <a:srgbClr val="FFFFFF"/>
                </a:solidFill>
                <a:latin typeface="Arial" panose="020B0604020202020204" pitchFamily="34" charset="0"/>
                <a:ea typeface="Microsoft YaHei" panose="020B0503020204020204" pitchFamily="34" charset="-122"/>
              </a:defRPr>
            </a:lvl4pPr>
            <a:lvl5pPr>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a:solidFill>
                  <a:srgbClr val="FFFFFF"/>
                </a:solidFill>
                <a:latin typeface="Arial" panose="020B0604020202020204" pitchFamily="34" charset="0"/>
                <a:ea typeface="Microsoft YaHei" panose="020B0503020204020204" pitchFamily="34" charset="-122"/>
              </a:defRPr>
            </a:lvl9pPr>
          </a:lstStyle>
          <a:p>
            <a:pPr marL="285750" indent="-285750" defTabSz="449263" eaLnBrk="0" fontAlgn="base" hangingPunct="0">
              <a:spcBef>
                <a:spcPct val="0"/>
              </a:spcBef>
              <a:spcAft>
                <a:spcPct val="0"/>
              </a:spcAft>
              <a:buClr>
                <a:srgbClr val="002060"/>
              </a:buClr>
              <a:buSzPct val="100000"/>
              <a:buFont typeface="Wingdings" panose="05000000000000000000" pitchFamily="2" charset="2"/>
              <a:buChar char="v"/>
              <a:defRPr/>
            </a:pPr>
            <a:r>
              <a:rPr lang="en-US" altLang="ca-ES" dirty="0">
                <a:solidFill>
                  <a:srgbClr val="000000"/>
                </a:solidFill>
                <a:latin typeface="Calibri" panose="020F0502020204030204" pitchFamily="34" charset="0"/>
                <a:cs typeface="Calibri" panose="020F0502020204030204" pitchFamily="34" charset="0"/>
              </a:rPr>
              <a:t>In 2015 transport volume in the EU-28 was </a:t>
            </a:r>
            <a:r>
              <a:rPr lang="en-US" altLang="ca-ES" b="1" dirty="0">
                <a:solidFill>
                  <a:srgbClr val="000000"/>
                </a:solidFill>
                <a:latin typeface="Calibri" panose="020F0502020204030204" pitchFamily="34" charset="0"/>
                <a:cs typeface="Calibri" panose="020F0502020204030204" pitchFamily="34" charset="0"/>
              </a:rPr>
              <a:t>19 billion </a:t>
            </a:r>
            <a:r>
              <a:rPr lang="en-US" altLang="ca-ES" b="1" dirty="0" err="1">
                <a:solidFill>
                  <a:srgbClr val="000000"/>
                </a:solidFill>
                <a:latin typeface="Calibri" panose="020F0502020204030204" pitchFamily="34" charset="0"/>
                <a:cs typeface="Calibri" panose="020F0502020204030204" pitchFamily="34" charset="0"/>
              </a:rPr>
              <a:t>tonnes</a:t>
            </a:r>
            <a:r>
              <a:rPr lang="en-US" altLang="ca-ES" b="1" dirty="0">
                <a:solidFill>
                  <a:srgbClr val="000000"/>
                </a:solidFill>
                <a:latin typeface="Calibri" panose="020F0502020204030204" pitchFamily="34" charset="0"/>
                <a:cs typeface="Calibri" panose="020F0502020204030204" pitchFamily="34" charset="0"/>
              </a:rPr>
              <a:t> </a:t>
            </a:r>
            <a:r>
              <a:rPr lang="en-US" altLang="ca-ES" dirty="0">
                <a:solidFill>
                  <a:srgbClr val="000000"/>
                </a:solidFill>
                <a:latin typeface="Calibri" panose="020F0502020204030204" pitchFamily="34" charset="0"/>
                <a:cs typeface="Calibri" panose="020F0502020204030204" pitchFamily="34" charset="0"/>
              </a:rPr>
              <a:t>of goods transported </a:t>
            </a:r>
            <a:r>
              <a:rPr lang="en-US" altLang="ca-ES" b="1" dirty="0">
                <a:solidFill>
                  <a:srgbClr val="000000"/>
                </a:solidFill>
                <a:latin typeface="Calibri" panose="020F0502020204030204" pitchFamily="34" charset="0"/>
                <a:cs typeface="Calibri" panose="020F0502020204030204" pitchFamily="34" charset="0"/>
              </a:rPr>
              <a:t>(or 2,385 billion </a:t>
            </a:r>
            <a:r>
              <a:rPr lang="en-US" altLang="ca-ES" b="1" dirty="0" err="1">
                <a:solidFill>
                  <a:srgbClr val="000000"/>
                </a:solidFill>
                <a:latin typeface="Calibri" panose="020F0502020204030204" pitchFamily="34" charset="0"/>
                <a:cs typeface="Calibri" panose="020F0502020204030204" pitchFamily="34" charset="0"/>
              </a:rPr>
              <a:t>tonne-kilometre</a:t>
            </a:r>
            <a:r>
              <a:rPr lang="en-US" altLang="ca-ES" b="1" dirty="0">
                <a:solidFill>
                  <a:srgbClr val="000000"/>
                </a:solidFill>
                <a:latin typeface="Calibri" panose="020F0502020204030204" pitchFamily="34" charset="0"/>
                <a:cs typeface="Calibri" panose="020F0502020204030204" pitchFamily="34" charset="0"/>
              </a:rPr>
              <a:t>)</a:t>
            </a:r>
            <a:r>
              <a:rPr lang="en-US" altLang="ca-ES" dirty="0">
                <a:solidFill>
                  <a:srgbClr val="000000"/>
                </a:solidFill>
                <a:latin typeface="Calibri" panose="020F0502020204030204" pitchFamily="34" charset="0"/>
                <a:cs typeface="Calibri" panose="020F0502020204030204" pitchFamily="34" charset="0"/>
              </a:rPr>
              <a:t>. In terms of </a:t>
            </a:r>
            <a:r>
              <a:rPr lang="en-US" altLang="ca-ES" dirty="0" err="1">
                <a:solidFill>
                  <a:srgbClr val="000000"/>
                </a:solidFill>
                <a:latin typeface="Calibri" panose="020F0502020204030204" pitchFamily="34" charset="0"/>
                <a:cs typeface="Calibri" panose="020F0502020204030204" pitchFamily="34" charset="0"/>
              </a:rPr>
              <a:t>tonne-kilometre</a:t>
            </a:r>
            <a:r>
              <a:rPr lang="en-US" altLang="ca-ES" dirty="0">
                <a:solidFill>
                  <a:srgbClr val="000000"/>
                </a:solidFill>
                <a:latin typeface="Calibri" panose="020F0502020204030204" pitchFamily="34" charset="0"/>
                <a:cs typeface="Calibri" panose="020F0502020204030204" pitchFamily="34" charset="0"/>
              </a:rPr>
              <a:t>, </a:t>
            </a:r>
            <a:r>
              <a:rPr lang="en-US" altLang="ca-ES" b="1" dirty="0">
                <a:solidFill>
                  <a:srgbClr val="000000"/>
                </a:solidFill>
                <a:latin typeface="Calibri" panose="020F0502020204030204" pitchFamily="34" charset="0"/>
                <a:cs typeface="Calibri" panose="020F0502020204030204" pitchFamily="34" charset="0"/>
              </a:rPr>
              <a:t>75% was transported by road, 18% by rail and 7% by barge</a:t>
            </a:r>
            <a:r>
              <a:rPr lang="en-US" altLang="ca-ES" sz="800" b="1" dirty="0">
                <a:solidFill>
                  <a:srgbClr val="000000"/>
                </a:solidFill>
                <a:latin typeface="Calibri" panose="020F0502020204030204" pitchFamily="34" charset="0"/>
                <a:cs typeface="Calibri" panose="020F0502020204030204" pitchFamily="34" charset="0"/>
              </a:rPr>
              <a:t>.</a:t>
            </a:r>
            <a:endParaRPr lang="ca-ES" altLang="ca-ES" dirty="0">
              <a:solidFill>
                <a:srgbClr val="000000"/>
              </a:solidFill>
              <a:latin typeface="Calibri" panose="020F0502020204030204" pitchFamily="34" charset="0"/>
              <a:cs typeface="Calibri" panose="020F0502020204030204" pitchFamily="34" charset="0"/>
            </a:endParaRPr>
          </a:p>
          <a:p>
            <a:pPr marL="287338" indent="-285750" defTabSz="449263" eaLnBrk="0" fontAlgn="base" hangingPunct="0">
              <a:spcBef>
                <a:spcPct val="0"/>
              </a:spcBef>
              <a:spcAft>
                <a:spcPct val="0"/>
              </a:spcAft>
              <a:buClr>
                <a:srgbClr val="002060"/>
              </a:buClr>
              <a:buSzPct val="100000"/>
              <a:buFont typeface="Wingdings" panose="05000000000000000000" pitchFamily="2" charset="2"/>
              <a:buChar char="v"/>
              <a:defRPr/>
            </a:pPr>
            <a:endParaRPr lang="en-US" altLang="ca-ES" dirty="0">
              <a:solidFill>
                <a:srgbClr val="000000"/>
              </a:solidFill>
              <a:latin typeface="Calibri" panose="020F0502020204030204" pitchFamily="34" charset="0"/>
              <a:cs typeface="Calibri" panose="020F0502020204030204" pitchFamily="34" charset="0"/>
            </a:endParaRPr>
          </a:p>
          <a:p>
            <a:pPr marL="285750" indent="-285750" defTabSz="449263" eaLnBrk="0" fontAlgn="base" hangingPunct="0">
              <a:spcBef>
                <a:spcPct val="0"/>
              </a:spcBef>
              <a:spcAft>
                <a:spcPct val="0"/>
              </a:spcAft>
              <a:buClr>
                <a:srgbClr val="002060"/>
              </a:buClr>
              <a:buSzPct val="100000"/>
              <a:buFont typeface="Wingdings" panose="05000000000000000000" pitchFamily="2" charset="2"/>
              <a:buChar char="v"/>
              <a:defRPr/>
            </a:pPr>
            <a:r>
              <a:rPr lang="en-US" altLang="ca-ES" dirty="0">
                <a:solidFill>
                  <a:srgbClr val="000000"/>
                </a:solidFill>
                <a:latin typeface="Calibri" panose="020F0502020204030204" pitchFamily="34" charset="0"/>
                <a:cs typeface="Calibri" panose="020F0502020204030204" pitchFamily="34" charset="0"/>
              </a:rPr>
              <a:t>The major part (around 55%) of total road freight transport performance was over distances of more than 300km of which, roughly one third, where over more than </a:t>
            </a:r>
            <a:r>
              <a:rPr lang="ca-ES" altLang="ca-ES" dirty="0">
                <a:solidFill>
                  <a:srgbClr val="000000"/>
                </a:solidFill>
                <a:latin typeface="Calibri" panose="020F0502020204030204" pitchFamily="34" charset="0"/>
                <a:cs typeface="Calibri" panose="020F0502020204030204" pitchFamily="34" charset="0"/>
              </a:rPr>
              <a:t>1000km.</a:t>
            </a:r>
          </a:p>
          <a:p>
            <a:pPr marL="287338" indent="-285750" defTabSz="449263" eaLnBrk="0" fontAlgn="base" hangingPunct="0">
              <a:spcBef>
                <a:spcPct val="0"/>
              </a:spcBef>
              <a:spcAft>
                <a:spcPct val="0"/>
              </a:spcAft>
              <a:buClr>
                <a:srgbClr val="002060"/>
              </a:buClr>
              <a:buSzPct val="100000"/>
              <a:buFont typeface="Wingdings" panose="05000000000000000000" pitchFamily="2" charset="2"/>
              <a:buChar char="v"/>
              <a:defRPr/>
            </a:pPr>
            <a:endParaRPr lang="ca-ES" altLang="ca-ES" dirty="0">
              <a:solidFill>
                <a:srgbClr val="000000"/>
              </a:solidFill>
              <a:latin typeface="Calibri" panose="020F0502020204030204" pitchFamily="34" charset="0"/>
              <a:cs typeface="Calibri" panose="020F0502020204030204" pitchFamily="34" charset="0"/>
            </a:endParaRPr>
          </a:p>
          <a:p>
            <a:pPr marL="285750" indent="-285750" defTabSz="449263" eaLnBrk="0" fontAlgn="base" hangingPunct="0">
              <a:spcBef>
                <a:spcPct val="0"/>
              </a:spcBef>
              <a:spcAft>
                <a:spcPct val="0"/>
              </a:spcAft>
              <a:buClr>
                <a:srgbClr val="002060"/>
              </a:buClr>
              <a:buSzPct val="100000"/>
              <a:buFont typeface="Wingdings" panose="05000000000000000000" pitchFamily="2" charset="2"/>
              <a:buChar char="v"/>
              <a:defRPr/>
            </a:pPr>
            <a:r>
              <a:rPr lang="en-US" altLang="ca-ES" dirty="0">
                <a:solidFill>
                  <a:srgbClr val="000000"/>
                </a:solidFill>
                <a:latin typeface="Calibri" panose="020F0502020204030204" pitchFamily="34" charset="0"/>
                <a:cs typeface="Calibri" panose="020F0502020204030204" pitchFamily="34" charset="0"/>
              </a:rPr>
              <a:t>The impact of road freight transport on the environment is massive: some </a:t>
            </a:r>
            <a:r>
              <a:rPr lang="en-US" altLang="ca-ES" b="1" dirty="0">
                <a:solidFill>
                  <a:srgbClr val="000000"/>
                </a:solidFill>
                <a:latin typeface="Calibri" panose="020F0502020204030204" pitchFamily="34" charset="0"/>
                <a:cs typeface="Calibri" panose="020F0502020204030204" pitchFamily="34" charset="0"/>
              </a:rPr>
              <a:t>275 million </a:t>
            </a:r>
            <a:r>
              <a:rPr lang="en-US" altLang="ca-ES" b="1" dirty="0" err="1">
                <a:solidFill>
                  <a:srgbClr val="000000"/>
                </a:solidFill>
                <a:latin typeface="Calibri" panose="020F0502020204030204" pitchFamily="34" charset="0"/>
                <a:cs typeface="Calibri" panose="020F0502020204030204" pitchFamily="34" charset="0"/>
              </a:rPr>
              <a:t>tonnes</a:t>
            </a:r>
            <a:r>
              <a:rPr lang="en-US" altLang="ca-ES" b="1" dirty="0">
                <a:solidFill>
                  <a:srgbClr val="000000"/>
                </a:solidFill>
                <a:latin typeface="Calibri" panose="020F0502020204030204" pitchFamily="34" charset="0"/>
                <a:cs typeface="Calibri" panose="020F0502020204030204" pitchFamily="34" charset="0"/>
              </a:rPr>
              <a:t> of CO</a:t>
            </a:r>
            <a:r>
              <a:rPr lang="en-US" altLang="ca-ES" sz="800" b="1" dirty="0">
                <a:solidFill>
                  <a:srgbClr val="000000"/>
                </a:solidFill>
                <a:latin typeface="Calibri" panose="020F0502020204030204" pitchFamily="34" charset="0"/>
                <a:cs typeface="Calibri" panose="020F0502020204030204" pitchFamily="34" charset="0"/>
              </a:rPr>
              <a:t>2 </a:t>
            </a:r>
            <a:r>
              <a:rPr lang="en-US" altLang="ca-ES" dirty="0">
                <a:solidFill>
                  <a:srgbClr val="000000"/>
                </a:solidFill>
                <a:latin typeface="Calibri" panose="020F0502020204030204" pitchFamily="34" charset="0"/>
                <a:cs typeface="Calibri" panose="020F0502020204030204" pitchFamily="34" charset="0"/>
              </a:rPr>
              <a:t>per annum representing </a:t>
            </a:r>
            <a:r>
              <a:rPr lang="en-US" altLang="ca-ES" b="1" dirty="0">
                <a:solidFill>
                  <a:srgbClr val="000000"/>
                </a:solidFill>
                <a:latin typeface="Calibri" panose="020F0502020204030204" pitchFamily="34" charset="0"/>
                <a:cs typeface="Calibri" panose="020F0502020204030204" pitchFamily="34" charset="0"/>
              </a:rPr>
              <a:t>30% of total GHG emissions of the transport </a:t>
            </a:r>
            <a:r>
              <a:rPr lang="ca-ES" altLang="ca-ES" b="1" dirty="0">
                <a:solidFill>
                  <a:srgbClr val="000000"/>
                </a:solidFill>
                <a:latin typeface="Calibri" panose="020F0502020204030204" pitchFamily="34" charset="0"/>
                <a:cs typeface="Calibri" panose="020F0502020204030204" pitchFamily="34" charset="0"/>
              </a:rPr>
              <a:t>sector </a:t>
            </a:r>
            <a:r>
              <a:rPr lang="ca-ES" altLang="ca-ES" dirty="0">
                <a:solidFill>
                  <a:srgbClr val="000000"/>
                </a:solidFill>
                <a:latin typeface="Calibri" panose="020F0502020204030204" pitchFamily="34" charset="0"/>
                <a:cs typeface="Calibri" panose="020F0502020204030204" pitchFamily="34" charset="0"/>
              </a:rPr>
              <a:t>as a whole.</a:t>
            </a:r>
          </a:p>
        </p:txBody>
      </p:sp>
      <p:pic>
        <p:nvPicPr>
          <p:cNvPr id="3" name="Picture 5">
            <a:extLst>
              <a:ext uri="{FF2B5EF4-FFF2-40B4-BE49-F238E27FC236}">
                <a16:creationId xmlns:a16="http://schemas.microsoft.com/office/drawing/2014/main" id="{599BE00D-1E57-5984-32D3-AF42D073BD6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69558" y="1090613"/>
            <a:ext cx="4638850" cy="260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a:extLst>
              <a:ext uri="{FF2B5EF4-FFF2-40B4-BE49-F238E27FC236}">
                <a16:creationId xmlns:a16="http://schemas.microsoft.com/office/drawing/2014/main" id="{2B853BE2-83A0-3F08-FF93-9E1BE8F585D4}"/>
              </a:ext>
            </a:extLst>
          </p:cNvPr>
          <p:cNvPicPr>
            <a:picLocks noChangeAspect="1"/>
          </p:cNvPicPr>
          <p:nvPr/>
        </p:nvPicPr>
        <p:blipFill>
          <a:blip r:embed="rId4"/>
          <a:stretch>
            <a:fillRect/>
          </a:stretch>
        </p:blipFill>
        <p:spPr>
          <a:xfrm>
            <a:off x="6743256" y="3700587"/>
            <a:ext cx="4291455" cy="2753629"/>
          </a:xfrm>
          <a:prstGeom prst="rect">
            <a:avLst/>
          </a:prstGeom>
        </p:spPr>
      </p:pic>
      <p:sp>
        <p:nvSpPr>
          <p:cNvPr id="6" name="Arrow: Curved Left 5">
            <a:extLst>
              <a:ext uri="{FF2B5EF4-FFF2-40B4-BE49-F238E27FC236}">
                <a16:creationId xmlns:a16="http://schemas.microsoft.com/office/drawing/2014/main" id="{5A300330-330E-74E1-D9D6-BF5171C8D86B}"/>
              </a:ext>
            </a:extLst>
          </p:cNvPr>
          <p:cNvSpPr/>
          <p:nvPr/>
        </p:nvSpPr>
        <p:spPr bwMode="auto">
          <a:xfrm>
            <a:off x="11034711" y="2787267"/>
            <a:ext cx="852489" cy="1894902"/>
          </a:xfrm>
          <a:prstGeom prst="curvedLeftArrow">
            <a:avLst/>
          </a:prstGeom>
          <a:solidFill>
            <a:schemeClr val="accent6">
              <a:lumMod val="60000"/>
              <a:lumOff val="40000"/>
            </a:scheme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1800" b="0" i="0" u="none" strike="noStrike" cap="none" normalizeH="0" baseline="0">
              <a:ln>
                <a:noFill/>
              </a:ln>
              <a:solidFill>
                <a:schemeClr val="bg1"/>
              </a:solidFill>
              <a:effectLst/>
              <a:latin typeface="Arial" charset="0"/>
              <a:ea typeface="ＭＳ Ｐゴシック" charset="0"/>
              <a:cs typeface="Microsoft YaHei"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2208214" y="260350"/>
            <a:ext cx="6624637" cy="64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23387D"/>
                </a:solidFill>
                <a:latin typeface="Verdana" panose="020B0604030504040204" pitchFamily="34" charset="0"/>
                <a:ea typeface="MS PGothic" panose="020B0600070205080204" pitchFamily="34" charset="-128"/>
                <a:cs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ca-ES" sz="2400" b="1" i="0" u="none" strike="noStrike" kern="1200" cap="none" spc="0" normalizeH="0" baseline="0" noProof="0" dirty="0">
                <a:ln>
                  <a:noFill/>
                </a:ln>
                <a:solidFill>
                  <a:srgbClr val="FFFFFF"/>
                </a:solidFill>
                <a:effectLst/>
                <a:uLnTx/>
                <a:uFillTx/>
                <a:latin typeface="Calibri" panose="020F0502020204030204" pitchFamily="34" charset="0"/>
                <a:ea typeface="Microsoft YaHei" panose="020B0503020204020204" pitchFamily="34" charset="-122"/>
              </a:rPr>
              <a:t>EU BACKBONE NETWORK DETERMINATION </a:t>
            </a:r>
          </a:p>
        </p:txBody>
      </p:sp>
      <p:grpSp>
        <p:nvGrpSpPr>
          <p:cNvPr id="4" name="Grupo 3">
            <a:extLst>
              <a:ext uri="{FF2B5EF4-FFF2-40B4-BE49-F238E27FC236}">
                <a16:creationId xmlns:a16="http://schemas.microsoft.com/office/drawing/2014/main" id="{2B06E26B-6391-EB4F-C604-8092CB985143}"/>
              </a:ext>
            </a:extLst>
          </p:cNvPr>
          <p:cNvGrpSpPr/>
          <p:nvPr/>
        </p:nvGrpSpPr>
        <p:grpSpPr>
          <a:xfrm>
            <a:off x="2109044" y="1055761"/>
            <a:ext cx="7973912" cy="5170867"/>
            <a:chOff x="2688067" y="1219047"/>
            <a:chExt cx="6815865" cy="4419905"/>
          </a:xfrm>
        </p:grpSpPr>
        <p:pic>
          <p:nvPicPr>
            <p:cNvPr id="2" name="Imagen 1">
              <a:extLst>
                <a:ext uri="{FF2B5EF4-FFF2-40B4-BE49-F238E27FC236}">
                  <a16:creationId xmlns:a16="http://schemas.microsoft.com/office/drawing/2014/main" id="{D5599088-FB03-5087-4BF6-B13DB4E94A93}"/>
                </a:ext>
              </a:extLst>
            </p:cNvPr>
            <p:cNvPicPr>
              <a:picLocks noChangeAspect="1"/>
            </p:cNvPicPr>
            <p:nvPr/>
          </p:nvPicPr>
          <p:blipFill rotWithShape="1">
            <a:blip r:embed="rId3"/>
            <a:srcRect l="6876" t="6339" r="6512" b="3796"/>
            <a:stretch/>
          </p:blipFill>
          <p:spPr>
            <a:xfrm>
              <a:off x="2688067" y="1219047"/>
              <a:ext cx="6815865" cy="4419905"/>
            </a:xfrm>
            <a:prstGeom prst="rect">
              <a:avLst/>
            </a:prstGeom>
          </p:spPr>
        </p:pic>
        <p:pic>
          <p:nvPicPr>
            <p:cNvPr id="7" name="Imagen 6">
              <a:extLst>
                <a:ext uri="{FF2B5EF4-FFF2-40B4-BE49-F238E27FC236}">
                  <a16:creationId xmlns:a16="http://schemas.microsoft.com/office/drawing/2014/main" id="{6A7E0BE0-4F88-E114-C896-0DCA3F9D349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925" t="24035" r="61711" b="61138"/>
            <a:stretch/>
          </p:blipFill>
          <p:spPr>
            <a:xfrm>
              <a:off x="2844211" y="1309150"/>
              <a:ext cx="1079442" cy="1016836"/>
            </a:xfrm>
            <a:prstGeom prst="rect">
              <a:avLst/>
            </a:prstGeom>
          </p:spPr>
        </p:pic>
        <p:pic>
          <p:nvPicPr>
            <p:cNvPr id="8" name="Imagen 7">
              <a:extLst>
                <a:ext uri="{FF2B5EF4-FFF2-40B4-BE49-F238E27FC236}">
                  <a16:creationId xmlns:a16="http://schemas.microsoft.com/office/drawing/2014/main" id="{9D59EA7C-8FDE-3682-611E-380ECFEE60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616" t="24035" r="10434" b="61138"/>
            <a:stretch/>
          </p:blipFill>
          <p:spPr>
            <a:xfrm>
              <a:off x="2844210" y="2325986"/>
              <a:ext cx="1699327" cy="1016836"/>
            </a:xfrm>
            <a:prstGeom prst="rect">
              <a:avLst/>
            </a:prstGeom>
          </p:spPr>
        </p:pic>
        <p:sp>
          <p:nvSpPr>
            <p:cNvPr id="9" name="Rectángulo 8">
              <a:extLst>
                <a:ext uri="{FF2B5EF4-FFF2-40B4-BE49-F238E27FC236}">
                  <a16:creationId xmlns:a16="http://schemas.microsoft.com/office/drawing/2014/main" id="{6826EE38-A630-7470-B3A6-364C3CA3FA90}"/>
                </a:ext>
              </a:extLst>
            </p:cNvPr>
            <p:cNvSpPr/>
            <p:nvPr/>
          </p:nvSpPr>
          <p:spPr bwMode="auto">
            <a:xfrm>
              <a:off x="3923653" y="1309150"/>
              <a:ext cx="619884" cy="1016836"/>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s-ES" sz="1800" b="0" i="0" u="none" strike="noStrike" cap="none" normalizeH="0" baseline="0">
                <a:ln>
                  <a:noFill/>
                </a:ln>
                <a:solidFill>
                  <a:schemeClr val="bg1"/>
                </a:solidFill>
                <a:effectLst/>
                <a:latin typeface="Arial" charset="0"/>
                <a:ea typeface="ＭＳ Ｐゴシック" charset="0"/>
                <a:cs typeface="Microsoft YaHei" charset="0"/>
              </a:endParaRPr>
            </a:p>
          </p:txBody>
        </p:sp>
      </p:grpSp>
    </p:spTree>
    <p:extLst>
      <p:ext uri="{BB962C8B-B14F-4D97-AF65-F5344CB8AC3E}">
        <p14:creationId xmlns:p14="http://schemas.microsoft.com/office/powerpoint/2010/main" val="42902488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Text Box 2"/>
          <p:cNvSpPr txBox="1">
            <a:spLocks noChangeArrowheads="1"/>
          </p:cNvSpPr>
          <p:nvPr/>
        </p:nvSpPr>
        <p:spPr bwMode="auto">
          <a:xfrm>
            <a:off x="2208214" y="260350"/>
            <a:ext cx="6624637" cy="64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23387D"/>
                </a:solidFill>
                <a:latin typeface="Verdana" panose="020B0604030504040204" pitchFamily="34" charset="0"/>
                <a:ea typeface="MS PGothic" panose="020B0600070205080204" pitchFamily="34" charset="-128"/>
                <a:cs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ca-ES" sz="2400" b="1" i="0" u="none" strike="noStrike" kern="1200" cap="none" spc="0" normalizeH="0" baseline="0" noProof="0" dirty="0">
                <a:ln>
                  <a:noFill/>
                </a:ln>
                <a:solidFill>
                  <a:srgbClr val="FFFFFF"/>
                </a:solidFill>
                <a:effectLst/>
                <a:uLnTx/>
                <a:uFillTx/>
                <a:latin typeface="Calibri" panose="020F0502020204030204" pitchFamily="34" charset="0"/>
                <a:ea typeface="Microsoft YaHei" panose="020B0503020204020204" pitchFamily="34" charset="-122"/>
              </a:rPr>
              <a:t>FORECAST TRAFFIC SCENARIOS</a:t>
            </a:r>
          </a:p>
        </p:txBody>
      </p:sp>
      <p:grpSp>
        <p:nvGrpSpPr>
          <p:cNvPr id="5" name="Grupo 4">
            <a:extLst>
              <a:ext uri="{FF2B5EF4-FFF2-40B4-BE49-F238E27FC236}">
                <a16:creationId xmlns:a16="http://schemas.microsoft.com/office/drawing/2014/main" id="{1C548BD8-3CFE-D77B-DC2E-0BFD8E6E46FE}"/>
              </a:ext>
            </a:extLst>
          </p:cNvPr>
          <p:cNvGrpSpPr/>
          <p:nvPr/>
        </p:nvGrpSpPr>
        <p:grpSpPr>
          <a:xfrm>
            <a:off x="1098094" y="2068881"/>
            <a:ext cx="4770661" cy="3949447"/>
            <a:chOff x="2709635" y="1690577"/>
            <a:chExt cx="4770661" cy="3949447"/>
          </a:xfrm>
        </p:grpSpPr>
        <p:pic>
          <p:nvPicPr>
            <p:cNvPr id="2" name="Imagen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09635" y="1690577"/>
              <a:ext cx="4770661" cy="3949447"/>
            </a:xfrm>
            <a:prstGeom prst="rect">
              <a:avLst/>
            </a:prstGeom>
          </p:spPr>
        </p:pic>
        <p:grpSp>
          <p:nvGrpSpPr>
            <p:cNvPr id="4" name="Grupo 3">
              <a:extLst>
                <a:ext uri="{FF2B5EF4-FFF2-40B4-BE49-F238E27FC236}">
                  <a16:creationId xmlns:a16="http://schemas.microsoft.com/office/drawing/2014/main" id="{35715ACC-5EEA-B3BD-B6CE-6A960A2D3936}"/>
                </a:ext>
              </a:extLst>
            </p:cNvPr>
            <p:cNvGrpSpPr/>
            <p:nvPr/>
          </p:nvGrpSpPr>
          <p:grpSpPr>
            <a:xfrm>
              <a:off x="2847178" y="1907511"/>
              <a:ext cx="1147637" cy="1101503"/>
              <a:chOff x="826990" y="1062013"/>
              <a:chExt cx="1770121" cy="1565308"/>
            </a:xfrm>
          </p:grpSpPr>
          <p:sp>
            <p:nvSpPr>
              <p:cNvPr id="3" name="Rectángulo redondeado 2"/>
              <p:cNvSpPr/>
              <p:nvPr/>
            </p:nvSpPr>
            <p:spPr bwMode="auto">
              <a:xfrm>
                <a:off x="840706" y="1062013"/>
                <a:ext cx="1367508" cy="1565308"/>
              </a:xfrm>
              <a:prstGeom prst="roundRect">
                <a:avLst/>
              </a:prstGeom>
              <a:solidFill>
                <a:schemeClr val="bg1"/>
              </a:solidFill>
              <a:ln w="38100" cap="flat" cmpd="sng" algn="ctr">
                <a:solidFill>
                  <a:srgbClr val="2338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449263" rtl="0" eaLnBrk="0" fontAlgn="base" latinLnBrk="0" hangingPunct="0">
                  <a:lnSpc>
                    <a:spcPct val="100000"/>
                  </a:lnSpc>
                  <a:spcBef>
                    <a:spcPct val="0"/>
                  </a:spcBef>
                  <a:spcAft>
                    <a:spcPct val="0"/>
                  </a:spcAft>
                  <a:buClr>
                    <a:srgbClr val="000000"/>
                  </a:buClr>
                  <a:buSzPct val="100000"/>
                  <a:buFontTx/>
                  <a:buNone/>
                  <a:tabLst/>
                  <a:defRPr/>
                </a:pPr>
                <a:endParaRPr kumimoji="0" lang="es-ES" sz="1300" b="0" i="0" u="none" strike="noStrike" kern="1200" cap="none" spc="0" normalizeH="0" baseline="0" noProof="0" dirty="0">
                  <a:ln>
                    <a:noFill/>
                  </a:ln>
                  <a:solidFill>
                    <a:srgbClr val="FFFFFF"/>
                  </a:solidFill>
                  <a:effectLst/>
                  <a:uLnTx/>
                  <a:uFillTx/>
                  <a:latin typeface="Arial" charset="0"/>
                  <a:ea typeface="ＭＳ Ｐゴシック"/>
                </a:endParaRPr>
              </a:p>
            </p:txBody>
          </p:sp>
          <p:sp>
            <p:nvSpPr>
              <p:cNvPr id="17411" name="Rectangle 3"/>
              <p:cNvSpPr>
                <a:spLocks noChangeArrowheads="1"/>
              </p:cNvSpPr>
              <p:nvPr/>
            </p:nvSpPr>
            <p:spPr bwMode="auto">
              <a:xfrm>
                <a:off x="826990" y="1062013"/>
                <a:ext cx="1381224" cy="343169"/>
              </a:xfrm>
              <a:prstGeom prst="rect">
                <a:avLst/>
              </a:prstGeom>
              <a:noFill/>
              <a:ln>
                <a:noFill/>
              </a:ln>
              <a:effectLst/>
            </p:spPr>
            <p:txBody>
              <a:bodyPr wrap="square" lIns="90000" tIns="46800" rIns="90000" bIns="46800">
                <a:spAutoFit/>
              </a:bodyPr>
              <a:lstStyle>
                <a:lvl1pPr marL="284163" indent="-284163">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panose="020B0604020202020204" pitchFamily="34" charset="0"/>
                    <a:ea typeface="Microsoft YaHei" panose="020B0503020204020204" pitchFamily="34" charset="-122"/>
                  </a:defRPr>
                </a:lvl1pPr>
                <a:lvl2pPr marL="741363" indent="-284163">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panose="020B0604020202020204" pitchFamily="34" charset="0"/>
                    <a:ea typeface="Microsoft YaHei" panose="020B0503020204020204" pitchFamily="34" charset="-122"/>
                  </a:defRPr>
                </a:lvl2pPr>
                <a:lvl3pPr>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panose="020B0604020202020204" pitchFamily="34" charset="0"/>
                    <a:ea typeface="Microsoft YaHei" panose="020B0503020204020204" pitchFamily="34" charset="-122"/>
                  </a:defRPr>
                </a:lvl3pPr>
                <a:lvl4pPr>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panose="020B0604020202020204" pitchFamily="34" charset="0"/>
                    <a:ea typeface="Microsoft YaHei" panose="020B0503020204020204" pitchFamily="34" charset="-122"/>
                  </a:defRPr>
                </a:lvl4pPr>
                <a:lvl5pPr>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30000"/>
                  </a:lnSpc>
                  <a:spcBef>
                    <a:spcPts val="600"/>
                  </a:spcBef>
                  <a:spcAft>
                    <a:spcPts val="600"/>
                  </a:spcAft>
                  <a:buClr>
                    <a:srgbClr val="002060"/>
                  </a:buClr>
                  <a:buSzPct val="100000"/>
                  <a:buFontTx/>
                  <a:buNone/>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pPr>
                <a:r>
                  <a:rPr kumimoji="0" lang="en-GB" altLang="ca-ES" sz="1200" b="0" i="0" u="none" strike="noStrike" kern="1200" cap="none" spc="0" normalizeH="0" baseline="0" noProof="0" dirty="0">
                    <a:ln>
                      <a:noFill/>
                    </a:ln>
                    <a:solidFill>
                      <a:srgbClr val="002060"/>
                    </a:solidFill>
                    <a:effectLst/>
                    <a:uLnTx/>
                    <a:uFillTx/>
                    <a:latin typeface="Calibri" panose="020F0502020204030204" pitchFamily="34" charset="0"/>
                    <a:ea typeface="Microsoft YaHei" panose="020B0503020204020204" pitchFamily="34" charset="-122"/>
                    <a:cs typeface="Calibri" panose="020F0502020204030204" pitchFamily="34" charset="0"/>
                  </a:rPr>
                  <a:t>2015</a:t>
                </a:r>
              </a:p>
            </p:txBody>
          </p:sp>
          <p:cxnSp>
            <p:nvCxnSpPr>
              <p:cNvPr id="12" name="Conector recto 11"/>
              <p:cNvCxnSpPr/>
              <p:nvPr/>
            </p:nvCxnSpPr>
            <p:spPr>
              <a:xfrm flipH="1">
                <a:off x="984077" y="1599446"/>
                <a:ext cx="251254" cy="189471"/>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sp>
            <p:nvSpPr>
              <p:cNvPr id="13" name="CuadroTexto 12"/>
              <p:cNvSpPr txBox="1"/>
              <p:nvPr/>
            </p:nvSpPr>
            <p:spPr>
              <a:xfrm>
                <a:off x="1290937" y="1475193"/>
                <a:ext cx="1297675" cy="284809"/>
              </a:xfrm>
              <a:prstGeom prst="rect">
                <a:avLst/>
              </a:prstGeom>
              <a:noFill/>
            </p:spPr>
            <p:txBody>
              <a:bodyPr wrap="square" rtlCol="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pitchFamily="34" charset="0"/>
                    <a:ea typeface="ＭＳ Ｐゴシック"/>
                  </a:rPr>
                  <a:t>Road</a:t>
                </a:r>
              </a:p>
            </p:txBody>
          </p:sp>
          <p:cxnSp>
            <p:nvCxnSpPr>
              <p:cNvPr id="14" name="Conector recto 13"/>
              <p:cNvCxnSpPr/>
              <p:nvPr/>
            </p:nvCxnSpPr>
            <p:spPr>
              <a:xfrm flipH="1">
                <a:off x="988326" y="1913643"/>
                <a:ext cx="251254" cy="189471"/>
              </a:xfrm>
              <a:prstGeom prst="line">
                <a:avLst/>
              </a:prstGeom>
              <a:ln w="38100">
                <a:solidFill>
                  <a:srgbClr val="00B050"/>
                </a:solidFill>
              </a:ln>
            </p:spPr>
            <p:style>
              <a:lnRef idx="1">
                <a:schemeClr val="dk1"/>
              </a:lnRef>
              <a:fillRef idx="0">
                <a:schemeClr val="dk1"/>
              </a:fillRef>
              <a:effectRef idx="0">
                <a:schemeClr val="dk1"/>
              </a:effectRef>
              <a:fontRef idx="minor">
                <a:schemeClr val="tx1"/>
              </a:fontRef>
            </p:style>
          </p:cxnSp>
          <p:sp>
            <p:nvSpPr>
              <p:cNvPr id="15" name="CuadroTexto 14"/>
              <p:cNvSpPr txBox="1"/>
              <p:nvPr/>
            </p:nvSpPr>
            <p:spPr>
              <a:xfrm>
                <a:off x="1295187" y="1789390"/>
                <a:ext cx="1297675" cy="284809"/>
              </a:xfrm>
              <a:prstGeom prst="rect">
                <a:avLst/>
              </a:prstGeom>
              <a:noFill/>
            </p:spPr>
            <p:txBody>
              <a:bodyPr wrap="square" rtlCol="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pitchFamily="34" charset="0"/>
                    <a:ea typeface="ＭＳ Ｐゴシック"/>
                  </a:rPr>
                  <a:t>Rail</a:t>
                </a:r>
              </a:p>
            </p:txBody>
          </p:sp>
          <p:cxnSp>
            <p:nvCxnSpPr>
              <p:cNvPr id="16" name="Conector recto 15"/>
              <p:cNvCxnSpPr/>
              <p:nvPr/>
            </p:nvCxnSpPr>
            <p:spPr>
              <a:xfrm flipH="1">
                <a:off x="992575" y="2227366"/>
                <a:ext cx="251254" cy="189471"/>
              </a:xfrm>
              <a:prstGeom prst="line">
                <a:avLst/>
              </a:prstGeom>
              <a:ln w="38100">
                <a:solidFill>
                  <a:srgbClr val="0000FF"/>
                </a:solidFill>
              </a:ln>
            </p:spPr>
            <p:style>
              <a:lnRef idx="1">
                <a:schemeClr val="dk1"/>
              </a:lnRef>
              <a:fillRef idx="0">
                <a:schemeClr val="dk1"/>
              </a:fillRef>
              <a:effectRef idx="0">
                <a:schemeClr val="dk1"/>
              </a:effectRef>
              <a:fontRef idx="minor">
                <a:schemeClr val="tx1"/>
              </a:fontRef>
            </p:style>
          </p:cxnSp>
          <p:sp>
            <p:nvSpPr>
              <p:cNvPr id="17" name="CuadroTexto 16"/>
              <p:cNvSpPr txBox="1"/>
              <p:nvPr/>
            </p:nvSpPr>
            <p:spPr>
              <a:xfrm>
                <a:off x="1299436" y="2103113"/>
                <a:ext cx="1297675" cy="284809"/>
              </a:xfrm>
              <a:prstGeom prst="rect">
                <a:avLst/>
              </a:prstGeom>
              <a:noFill/>
            </p:spPr>
            <p:txBody>
              <a:bodyPr wrap="square" rtlCol="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pitchFamily="34" charset="0"/>
                    <a:ea typeface="ＭＳ Ｐゴシック"/>
                  </a:rPr>
                  <a:t>IWW</a:t>
                </a:r>
              </a:p>
            </p:txBody>
          </p:sp>
        </p:grpSp>
      </p:grpSp>
      <p:sp>
        <p:nvSpPr>
          <p:cNvPr id="19" name="Rectangle 3">
            <a:extLst>
              <a:ext uri="{FF2B5EF4-FFF2-40B4-BE49-F238E27FC236}">
                <a16:creationId xmlns:a16="http://schemas.microsoft.com/office/drawing/2014/main" id="{8FE0CA5F-7AFC-13C2-77A7-E0E23BC1CAA8}"/>
              </a:ext>
            </a:extLst>
          </p:cNvPr>
          <p:cNvSpPr>
            <a:spLocks noChangeArrowheads="1"/>
          </p:cNvSpPr>
          <p:nvPr/>
        </p:nvSpPr>
        <p:spPr bwMode="auto">
          <a:xfrm>
            <a:off x="368371" y="1091095"/>
            <a:ext cx="10783986" cy="648512"/>
          </a:xfrm>
          <a:prstGeom prst="rect">
            <a:avLst/>
          </a:prstGeom>
          <a:noFill/>
          <a:ln>
            <a:noFill/>
          </a:ln>
          <a:effectLst/>
        </p:spPr>
        <p:txBody>
          <a:bodyPr wrap="square" lIns="90000" tIns="46800" rIns="90000" bIns="46800">
            <a:spAutoFit/>
          </a:bodyPr>
          <a:lstStyle>
            <a:lvl1pPr marL="284163" indent="-284163">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panose="020B0604020202020204" pitchFamily="34" charset="0"/>
                <a:ea typeface="Microsoft YaHei" panose="020B0503020204020204" pitchFamily="34" charset="-122"/>
              </a:defRPr>
            </a:lvl1pPr>
            <a:lvl2pPr marL="741363" indent="-284163">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panose="020B0604020202020204" pitchFamily="34" charset="0"/>
                <a:ea typeface="Microsoft YaHei" panose="020B0503020204020204" pitchFamily="34" charset="-122"/>
              </a:defRPr>
            </a:lvl2pPr>
            <a:lvl3pPr>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panose="020B0604020202020204" pitchFamily="34" charset="0"/>
                <a:ea typeface="Microsoft YaHei" panose="020B0503020204020204" pitchFamily="34" charset="-122"/>
              </a:defRPr>
            </a:lvl3pPr>
            <a:lvl4pPr>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panose="020B0604020202020204" pitchFamily="34" charset="0"/>
                <a:ea typeface="Microsoft YaHei" panose="020B0503020204020204" pitchFamily="34" charset="-122"/>
              </a:defRPr>
            </a:lvl4pPr>
            <a:lvl5pPr>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panose="020B0604020202020204" pitchFamily="34" charset="0"/>
                <a:ea typeface="Microsoft YaHei" panose="020B0503020204020204" pitchFamily="34" charset="-122"/>
              </a:defRPr>
            </a:lvl9pPr>
          </a:lstStyle>
          <a:p>
            <a:pPr marL="685800" lvl="1" indent="0" algn="ctr" defTabSz="449263" fontAlgn="base">
              <a:spcBef>
                <a:spcPct val="0"/>
              </a:spcBef>
              <a:spcAft>
                <a:spcPct val="0"/>
              </a:spcAft>
              <a:buClr>
                <a:srgbClr val="002060"/>
              </a:buClr>
              <a:buSzPct val="100000"/>
              <a:defRPr/>
            </a:pPr>
            <a:r>
              <a:rPr kumimoji="0" lang="en-GB" altLang="ca-ES" b="0" i="1" u="none" strike="noStrike" kern="1200" cap="none" spc="0" normalizeH="0" baseline="0" noProof="0" dirty="0">
                <a:ln>
                  <a:noFill/>
                </a:ln>
                <a:solidFill>
                  <a:srgbClr val="002060"/>
                </a:solidFill>
                <a:effectLst/>
                <a:uLnTx/>
                <a:uFillTx/>
                <a:latin typeface="Arial" panose="020B0604020202020204" pitchFamily="34" charset="0"/>
                <a:ea typeface="Microsoft YaHei" panose="020B0503020204020204" pitchFamily="34" charset="-122"/>
              </a:rPr>
              <a:t>Origin-Destination matrices by mode (road, rail, IWW) coming from ETISPLUS project (official ones used by DGMOVE)</a:t>
            </a:r>
            <a:endParaRPr kumimoji="0" lang="en-GB" altLang="ca-ES" sz="2400" b="0" i="1" u="none" strike="noStrike" kern="1200" cap="none" spc="0" normalizeH="0" baseline="0" noProof="0" dirty="0">
              <a:ln>
                <a:noFill/>
              </a:ln>
              <a:solidFill>
                <a:srgbClr val="002060"/>
              </a:solidFill>
              <a:effectLst/>
              <a:uLnTx/>
              <a:uFillTx/>
              <a:latin typeface="Arial" panose="020B0604020202020204" pitchFamily="34" charset="0"/>
              <a:ea typeface="Microsoft YaHei" panose="020B0503020204020204" pitchFamily="34" charset="-122"/>
            </a:endParaRPr>
          </a:p>
        </p:txBody>
      </p:sp>
      <p:grpSp>
        <p:nvGrpSpPr>
          <p:cNvPr id="6" name="Grupo 5">
            <a:extLst>
              <a:ext uri="{FF2B5EF4-FFF2-40B4-BE49-F238E27FC236}">
                <a16:creationId xmlns:a16="http://schemas.microsoft.com/office/drawing/2014/main" id="{3F25C069-DD34-973B-8BC4-0D1BA6689CE5}"/>
              </a:ext>
            </a:extLst>
          </p:cNvPr>
          <p:cNvGrpSpPr/>
          <p:nvPr/>
        </p:nvGrpSpPr>
        <p:grpSpPr>
          <a:xfrm>
            <a:off x="6940614" y="2068881"/>
            <a:ext cx="4770661" cy="3949448"/>
            <a:chOff x="6185702" y="2068881"/>
            <a:chExt cx="4770661" cy="3949448"/>
          </a:xfrm>
        </p:grpSpPr>
        <p:pic>
          <p:nvPicPr>
            <p:cNvPr id="20" name="Imagen 19">
              <a:extLst>
                <a:ext uri="{FF2B5EF4-FFF2-40B4-BE49-F238E27FC236}">
                  <a16:creationId xmlns:a16="http://schemas.microsoft.com/office/drawing/2014/main" id="{6F8D22CB-D7B4-8310-DE2B-F50AE2F977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85702" y="2068881"/>
              <a:ext cx="4770661" cy="3949448"/>
            </a:xfrm>
            <a:prstGeom prst="rect">
              <a:avLst/>
            </a:prstGeom>
          </p:spPr>
        </p:pic>
        <p:grpSp>
          <p:nvGrpSpPr>
            <p:cNvPr id="21" name="Grupo 20">
              <a:extLst>
                <a:ext uri="{FF2B5EF4-FFF2-40B4-BE49-F238E27FC236}">
                  <a16:creationId xmlns:a16="http://schemas.microsoft.com/office/drawing/2014/main" id="{1787D047-A274-ADD9-9761-9F339B93FCCF}"/>
                </a:ext>
              </a:extLst>
            </p:cNvPr>
            <p:cNvGrpSpPr/>
            <p:nvPr/>
          </p:nvGrpSpPr>
          <p:grpSpPr>
            <a:xfrm>
              <a:off x="6404990" y="2278672"/>
              <a:ext cx="1253707" cy="1108646"/>
              <a:chOff x="2194497" y="1503652"/>
              <a:chExt cx="1770121" cy="1565308"/>
            </a:xfrm>
          </p:grpSpPr>
          <p:sp>
            <p:nvSpPr>
              <p:cNvPr id="22" name="Rectángulo redondeado 21">
                <a:extLst>
                  <a:ext uri="{FF2B5EF4-FFF2-40B4-BE49-F238E27FC236}">
                    <a16:creationId xmlns:a16="http://schemas.microsoft.com/office/drawing/2014/main" id="{D063BFA1-0856-8C9D-97C6-29B8769A52D4}"/>
                  </a:ext>
                </a:extLst>
              </p:cNvPr>
              <p:cNvSpPr/>
              <p:nvPr/>
            </p:nvSpPr>
            <p:spPr bwMode="auto">
              <a:xfrm>
                <a:off x="2208213" y="1503652"/>
                <a:ext cx="1367508" cy="1565308"/>
              </a:xfrm>
              <a:prstGeom prst="roundRect">
                <a:avLst/>
              </a:prstGeom>
              <a:solidFill>
                <a:schemeClr val="bg1"/>
              </a:solidFill>
              <a:ln w="38100" cap="flat" cmpd="sng" algn="ctr">
                <a:solidFill>
                  <a:srgbClr val="2338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449263" rtl="0" eaLnBrk="0" fontAlgn="base" latinLnBrk="0" hangingPunct="0">
                  <a:lnSpc>
                    <a:spcPct val="100000"/>
                  </a:lnSpc>
                  <a:spcBef>
                    <a:spcPct val="0"/>
                  </a:spcBef>
                  <a:spcAft>
                    <a:spcPct val="0"/>
                  </a:spcAft>
                  <a:buClr>
                    <a:srgbClr val="000000"/>
                  </a:buClr>
                  <a:buSzPct val="100000"/>
                  <a:buFontTx/>
                  <a:buNone/>
                  <a:tabLst/>
                  <a:defRPr/>
                </a:pPr>
                <a:endParaRPr kumimoji="0" lang="es-ES" sz="1200" b="0" i="0" u="none" strike="noStrike" kern="1200" cap="none" spc="0" normalizeH="0" baseline="0" noProof="0">
                  <a:ln>
                    <a:noFill/>
                  </a:ln>
                  <a:solidFill>
                    <a:srgbClr val="FFFFFF"/>
                  </a:solidFill>
                  <a:effectLst/>
                  <a:uLnTx/>
                  <a:uFillTx/>
                  <a:latin typeface="Arial" charset="0"/>
                  <a:ea typeface="ＭＳ Ｐゴシック"/>
                </a:endParaRPr>
              </a:p>
            </p:txBody>
          </p:sp>
          <p:sp>
            <p:nvSpPr>
              <p:cNvPr id="23" name="Rectangle 3">
                <a:extLst>
                  <a:ext uri="{FF2B5EF4-FFF2-40B4-BE49-F238E27FC236}">
                    <a16:creationId xmlns:a16="http://schemas.microsoft.com/office/drawing/2014/main" id="{FDC1B8A1-4C07-5A19-DB86-6F05CE1E1BE4}"/>
                  </a:ext>
                </a:extLst>
              </p:cNvPr>
              <p:cNvSpPr>
                <a:spLocks noChangeArrowheads="1"/>
              </p:cNvSpPr>
              <p:nvPr/>
            </p:nvSpPr>
            <p:spPr bwMode="auto">
              <a:xfrm>
                <a:off x="2194497" y="1503652"/>
                <a:ext cx="1381225" cy="496931"/>
              </a:xfrm>
              <a:prstGeom prst="rect">
                <a:avLst/>
              </a:prstGeom>
              <a:noFill/>
              <a:ln>
                <a:noFill/>
              </a:ln>
              <a:effectLst/>
            </p:spPr>
            <p:txBody>
              <a:bodyPr wrap="square" lIns="90000" tIns="46800" rIns="90000" bIns="46800">
                <a:spAutoFit/>
              </a:bodyPr>
              <a:lstStyle>
                <a:lvl1pPr marL="284163" indent="-284163">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panose="020B0604020202020204" pitchFamily="34" charset="0"/>
                    <a:ea typeface="Microsoft YaHei" panose="020B0503020204020204" pitchFamily="34" charset="-122"/>
                  </a:defRPr>
                </a:lvl1pPr>
                <a:lvl2pPr marL="741363" indent="-284163">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panose="020B0604020202020204" pitchFamily="34" charset="0"/>
                    <a:ea typeface="Microsoft YaHei" panose="020B0503020204020204" pitchFamily="34" charset="-122"/>
                  </a:defRPr>
                </a:lvl2pPr>
                <a:lvl3pPr>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panose="020B0604020202020204" pitchFamily="34" charset="0"/>
                    <a:ea typeface="Microsoft YaHei" panose="020B0503020204020204" pitchFamily="34" charset="-122"/>
                  </a:defRPr>
                </a:lvl3pPr>
                <a:lvl4pPr>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panose="020B0604020202020204" pitchFamily="34" charset="0"/>
                    <a:ea typeface="Microsoft YaHei" panose="020B0503020204020204" pitchFamily="34" charset="-122"/>
                  </a:defRPr>
                </a:lvl4pPr>
                <a:lvl5pPr>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30000"/>
                  </a:lnSpc>
                  <a:spcBef>
                    <a:spcPts val="600"/>
                  </a:spcBef>
                  <a:spcAft>
                    <a:spcPts val="600"/>
                  </a:spcAft>
                  <a:buClr>
                    <a:srgbClr val="002060"/>
                  </a:buClr>
                  <a:buSzPct val="100000"/>
                  <a:buFontTx/>
                  <a:buNone/>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pPr>
                <a:r>
                  <a:rPr kumimoji="0" lang="en-GB" altLang="ca-ES" sz="1400" b="0" i="0" u="none" strike="noStrike" kern="1200" cap="none" spc="0" normalizeH="0" baseline="0" noProof="0">
                    <a:ln>
                      <a:noFill/>
                    </a:ln>
                    <a:solidFill>
                      <a:srgbClr val="002060"/>
                    </a:solidFill>
                    <a:effectLst/>
                    <a:uLnTx/>
                    <a:uFillTx/>
                    <a:latin typeface="Calibri" panose="020F0502020204030204" pitchFamily="34" charset="0"/>
                    <a:ea typeface="Microsoft YaHei" panose="020B0503020204020204" pitchFamily="34" charset="-122"/>
                    <a:cs typeface="Calibri" panose="020F0502020204030204" pitchFamily="34" charset="0"/>
                  </a:rPr>
                  <a:t>2030</a:t>
                </a:r>
              </a:p>
            </p:txBody>
          </p:sp>
          <p:cxnSp>
            <p:nvCxnSpPr>
              <p:cNvPr id="24" name="Conector recto 23">
                <a:extLst>
                  <a:ext uri="{FF2B5EF4-FFF2-40B4-BE49-F238E27FC236}">
                    <a16:creationId xmlns:a16="http://schemas.microsoft.com/office/drawing/2014/main" id="{01327138-39E1-35CA-BDD1-352A0E4C09D2}"/>
                  </a:ext>
                </a:extLst>
              </p:cNvPr>
              <p:cNvCxnSpPr/>
              <p:nvPr/>
            </p:nvCxnSpPr>
            <p:spPr>
              <a:xfrm flipH="1">
                <a:off x="2351584" y="2041085"/>
                <a:ext cx="251254" cy="189471"/>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sp>
            <p:nvSpPr>
              <p:cNvPr id="25" name="CuadroTexto 24">
                <a:extLst>
                  <a:ext uri="{FF2B5EF4-FFF2-40B4-BE49-F238E27FC236}">
                    <a16:creationId xmlns:a16="http://schemas.microsoft.com/office/drawing/2014/main" id="{79154671-2706-22A2-568B-C6AFA485DC99}"/>
                  </a:ext>
                </a:extLst>
              </p:cNvPr>
              <p:cNvSpPr txBox="1"/>
              <p:nvPr/>
            </p:nvSpPr>
            <p:spPr>
              <a:xfrm>
                <a:off x="2658445" y="1916832"/>
                <a:ext cx="1297675" cy="391098"/>
              </a:xfrm>
              <a:prstGeom prst="rect">
                <a:avLst/>
              </a:prstGeom>
              <a:noFill/>
            </p:spPr>
            <p:txBody>
              <a:bodyPr wrap="square" rtlCol="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ＭＳ Ｐゴシック"/>
                  </a:rPr>
                  <a:t>Road</a:t>
                </a:r>
              </a:p>
            </p:txBody>
          </p:sp>
          <p:cxnSp>
            <p:nvCxnSpPr>
              <p:cNvPr id="26" name="Conector recto 25">
                <a:extLst>
                  <a:ext uri="{FF2B5EF4-FFF2-40B4-BE49-F238E27FC236}">
                    <a16:creationId xmlns:a16="http://schemas.microsoft.com/office/drawing/2014/main" id="{65FD99C6-AD62-03F9-64FD-977835342FAC}"/>
                  </a:ext>
                </a:extLst>
              </p:cNvPr>
              <p:cNvCxnSpPr/>
              <p:nvPr/>
            </p:nvCxnSpPr>
            <p:spPr>
              <a:xfrm flipH="1">
                <a:off x="2355833" y="2355282"/>
                <a:ext cx="251254" cy="189471"/>
              </a:xfrm>
              <a:prstGeom prst="line">
                <a:avLst/>
              </a:prstGeom>
              <a:ln w="38100">
                <a:solidFill>
                  <a:srgbClr val="00B050"/>
                </a:solidFill>
              </a:ln>
            </p:spPr>
            <p:style>
              <a:lnRef idx="1">
                <a:schemeClr val="dk1"/>
              </a:lnRef>
              <a:fillRef idx="0">
                <a:schemeClr val="dk1"/>
              </a:fillRef>
              <a:effectRef idx="0">
                <a:schemeClr val="dk1"/>
              </a:effectRef>
              <a:fontRef idx="minor">
                <a:schemeClr val="tx1"/>
              </a:fontRef>
            </p:style>
          </p:cxnSp>
          <p:sp>
            <p:nvSpPr>
              <p:cNvPr id="27" name="CuadroTexto 26">
                <a:extLst>
                  <a:ext uri="{FF2B5EF4-FFF2-40B4-BE49-F238E27FC236}">
                    <a16:creationId xmlns:a16="http://schemas.microsoft.com/office/drawing/2014/main" id="{75A76712-C1F2-0300-D957-D9B31F2F6758}"/>
                  </a:ext>
                </a:extLst>
              </p:cNvPr>
              <p:cNvSpPr txBox="1"/>
              <p:nvPr/>
            </p:nvSpPr>
            <p:spPr>
              <a:xfrm>
                <a:off x="2662693" y="2231028"/>
                <a:ext cx="1297675" cy="391098"/>
              </a:xfrm>
              <a:prstGeom prst="rect">
                <a:avLst/>
              </a:prstGeom>
              <a:noFill/>
            </p:spPr>
            <p:txBody>
              <a:bodyPr wrap="square" rtlCol="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ＭＳ Ｐゴシック"/>
                  </a:rPr>
                  <a:t>Rail</a:t>
                </a:r>
              </a:p>
            </p:txBody>
          </p:sp>
          <p:cxnSp>
            <p:nvCxnSpPr>
              <p:cNvPr id="28" name="Conector recto 27">
                <a:extLst>
                  <a:ext uri="{FF2B5EF4-FFF2-40B4-BE49-F238E27FC236}">
                    <a16:creationId xmlns:a16="http://schemas.microsoft.com/office/drawing/2014/main" id="{4156A3D4-4EC8-0910-147B-1AA2FCBE136C}"/>
                  </a:ext>
                </a:extLst>
              </p:cNvPr>
              <p:cNvCxnSpPr/>
              <p:nvPr/>
            </p:nvCxnSpPr>
            <p:spPr>
              <a:xfrm flipH="1">
                <a:off x="2360082" y="2669005"/>
                <a:ext cx="251254" cy="189471"/>
              </a:xfrm>
              <a:prstGeom prst="line">
                <a:avLst/>
              </a:prstGeom>
              <a:ln w="38100">
                <a:solidFill>
                  <a:srgbClr val="0000FF"/>
                </a:solidFill>
              </a:ln>
            </p:spPr>
            <p:style>
              <a:lnRef idx="1">
                <a:schemeClr val="dk1"/>
              </a:lnRef>
              <a:fillRef idx="0">
                <a:schemeClr val="dk1"/>
              </a:fillRef>
              <a:effectRef idx="0">
                <a:schemeClr val="dk1"/>
              </a:effectRef>
              <a:fontRef idx="minor">
                <a:schemeClr val="tx1"/>
              </a:fontRef>
            </p:style>
          </p:cxnSp>
          <p:sp>
            <p:nvSpPr>
              <p:cNvPr id="29" name="CuadroTexto 28">
                <a:extLst>
                  <a:ext uri="{FF2B5EF4-FFF2-40B4-BE49-F238E27FC236}">
                    <a16:creationId xmlns:a16="http://schemas.microsoft.com/office/drawing/2014/main" id="{3DBCE54D-E1C9-CF8C-64AC-77C417BDCE3D}"/>
                  </a:ext>
                </a:extLst>
              </p:cNvPr>
              <p:cNvSpPr txBox="1"/>
              <p:nvPr/>
            </p:nvSpPr>
            <p:spPr>
              <a:xfrm>
                <a:off x="2666943" y="2544752"/>
                <a:ext cx="1297675" cy="391098"/>
              </a:xfrm>
              <a:prstGeom prst="rect">
                <a:avLst/>
              </a:prstGeom>
              <a:noFill/>
            </p:spPr>
            <p:txBody>
              <a:bodyPr wrap="square" rtlCol="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rPr>
                  <a:t>IWW</a:t>
                </a:r>
              </a:p>
            </p:txBody>
          </p:sp>
        </p:grpSp>
      </p:grpSp>
      <p:sp>
        <p:nvSpPr>
          <p:cNvPr id="7" name="Flecha derecha 6">
            <a:extLst>
              <a:ext uri="{FF2B5EF4-FFF2-40B4-BE49-F238E27FC236}">
                <a16:creationId xmlns:a16="http://schemas.microsoft.com/office/drawing/2014/main" id="{8146A9FE-1D77-15A8-B426-6BEA5185B17B}"/>
              </a:ext>
            </a:extLst>
          </p:cNvPr>
          <p:cNvSpPr/>
          <p:nvPr/>
        </p:nvSpPr>
        <p:spPr bwMode="auto">
          <a:xfrm>
            <a:off x="6096000" y="3728327"/>
            <a:ext cx="634069" cy="648512"/>
          </a:xfrm>
          <a:prstGeom prst="righ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s-ES" sz="1800" b="0" i="0" u="none" strike="noStrike" cap="none" normalizeH="0" baseline="0">
              <a:ln>
                <a:noFill/>
              </a:ln>
              <a:solidFill>
                <a:schemeClr val="bg1"/>
              </a:solidFill>
              <a:effectLst/>
              <a:latin typeface="Arial" charset="0"/>
              <a:ea typeface="ＭＳ Ｐゴシック" charset="0"/>
              <a:cs typeface="Microsoft YaHei" charset="0"/>
            </a:endParaRPr>
          </a:p>
        </p:txBody>
      </p:sp>
    </p:spTree>
    <p:extLst>
      <p:ext uri="{BB962C8B-B14F-4D97-AF65-F5344CB8AC3E}">
        <p14:creationId xmlns:p14="http://schemas.microsoft.com/office/powerpoint/2010/main" val="10608934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CEA20B5E-18F0-8544-AF72-B8F66C6BC9C5}"/>
              </a:ext>
            </a:extLst>
          </p:cNvPr>
          <p:cNvSpPr txBox="1">
            <a:spLocks noChangeArrowheads="1"/>
          </p:cNvSpPr>
          <p:nvPr/>
        </p:nvSpPr>
        <p:spPr bwMode="auto">
          <a:xfrm>
            <a:off x="2208214" y="260350"/>
            <a:ext cx="6624637" cy="64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23387D"/>
                </a:solidFill>
                <a:latin typeface="Verdana" panose="020B0604030504040204" pitchFamily="34" charset="0"/>
                <a:ea typeface="MS PGothic" panose="020B0600070205080204" pitchFamily="34" charset="-128"/>
                <a:cs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ca-ES" sz="2400" b="1" i="0" u="none" strike="noStrike" kern="1200" cap="none" spc="0" normalizeH="0" baseline="0" noProof="0">
                <a:ln>
                  <a:noFill/>
                </a:ln>
                <a:solidFill>
                  <a:srgbClr val="FFFFFF"/>
                </a:solidFill>
                <a:effectLst/>
                <a:uLnTx/>
                <a:uFillTx/>
                <a:latin typeface="Calibri" panose="020F0502020204030204" pitchFamily="34" charset="0"/>
                <a:ea typeface="Microsoft YaHei" panose="020B0503020204020204" pitchFamily="34" charset="-122"/>
              </a:rPr>
              <a:t>THE HIERARCHICAL DISTRIBUTION OF THE EU STRATEGIC HUBS</a:t>
            </a:r>
          </a:p>
        </p:txBody>
      </p:sp>
      <p:graphicFrame>
        <p:nvGraphicFramePr>
          <p:cNvPr id="3" name="Tabla 2">
            <a:extLst>
              <a:ext uri="{FF2B5EF4-FFF2-40B4-BE49-F238E27FC236}">
                <a16:creationId xmlns:a16="http://schemas.microsoft.com/office/drawing/2014/main" id="{23933DA1-8697-4A41-9AB1-4DFB059126A8}"/>
              </a:ext>
            </a:extLst>
          </p:cNvPr>
          <p:cNvGraphicFramePr>
            <a:graphicFrameLocks noGrp="1"/>
          </p:cNvGraphicFramePr>
          <p:nvPr/>
        </p:nvGraphicFramePr>
        <p:xfrm>
          <a:off x="921496" y="1627196"/>
          <a:ext cx="1893483" cy="4351338"/>
        </p:xfrm>
        <a:graphic>
          <a:graphicData uri="http://schemas.openxmlformats.org/drawingml/2006/table">
            <a:tbl>
              <a:tblPr/>
              <a:tblGrid>
                <a:gridCol w="1166630">
                  <a:extLst>
                    <a:ext uri="{9D8B030D-6E8A-4147-A177-3AD203B41FA5}">
                      <a16:colId xmlns:a16="http://schemas.microsoft.com/office/drawing/2014/main" val="3737336818"/>
                    </a:ext>
                  </a:extLst>
                </a:gridCol>
                <a:gridCol w="726853">
                  <a:extLst>
                    <a:ext uri="{9D8B030D-6E8A-4147-A177-3AD203B41FA5}">
                      <a16:colId xmlns:a16="http://schemas.microsoft.com/office/drawing/2014/main" val="2876683232"/>
                    </a:ext>
                  </a:extLst>
                </a:gridCol>
              </a:tblGrid>
              <a:tr h="285655">
                <a:tc>
                  <a:txBody>
                    <a:bodyPr/>
                    <a:lstStyle/>
                    <a:p>
                      <a:pPr algn="ctr" fontAlgn="ctr"/>
                      <a:r>
                        <a:rPr lang="es-ES" sz="800" b="1" i="0" u="none" strike="noStrike">
                          <a:solidFill>
                            <a:srgbClr val="000000"/>
                          </a:solidFill>
                          <a:effectLst/>
                          <a:latin typeface="Calibri" panose="020F0502020204030204" pitchFamily="34" charset="0"/>
                        </a:rPr>
                        <a:t>HUB NAME</a:t>
                      </a:r>
                    </a:p>
                  </a:txBody>
                  <a:tcPr marL="6121" marR="6121" marT="612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ES" sz="800" b="1" i="0" u="none" strike="noStrike">
                          <a:solidFill>
                            <a:srgbClr val="000000"/>
                          </a:solidFill>
                          <a:effectLst/>
                          <a:latin typeface="Calibri" panose="020F0502020204030204" pitchFamily="34" charset="0"/>
                        </a:rPr>
                        <a:t>Synthetic index</a:t>
                      </a:r>
                    </a:p>
                  </a:txBody>
                  <a:tcPr marL="6121" marR="6121" marT="612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665823631"/>
                  </a:ext>
                </a:extLst>
              </a:tr>
              <a:tr h="130585">
                <a:tc>
                  <a:txBody>
                    <a:bodyPr/>
                    <a:lstStyle/>
                    <a:p>
                      <a:pPr algn="l" fontAlgn="ctr"/>
                      <a:r>
                        <a:rPr lang="es-ES" sz="700" b="0" i="0" u="none" strike="noStrike">
                          <a:solidFill>
                            <a:srgbClr val="000000"/>
                          </a:solidFill>
                          <a:effectLst/>
                          <a:latin typeface="Calibri" panose="020F0502020204030204" pitchFamily="34" charset="0"/>
                        </a:rPr>
                        <a:t>RHEIN-RUHR GEBIET</a:t>
                      </a:r>
                    </a:p>
                  </a:txBody>
                  <a:tcPr marL="6121" marR="6121" marT="612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a:solidFill>
                            <a:srgbClr val="000000"/>
                          </a:solidFill>
                          <a:effectLst/>
                          <a:latin typeface="Calibri" panose="020F0502020204030204" pitchFamily="34" charset="0"/>
                        </a:rPr>
                        <a:t>15,89</a:t>
                      </a:r>
                    </a:p>
                  </a:txBody>
                  <a:tcPr marL="6121" marR="6121" marT="612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984285"/>
                  </a:ext>
                </a:extLst>
              </a:tr>
              <a:tr h="130585">
                <a:tc>
                  <a:txBody>
                    <a:bodyPr/>
                    <a:lstStyle/>
                    <a:p>
                      <a:pPr algn="l" fontAlgn="ctr"/>
                      <a:r>
                        <a:rPr lang="es-ES" sz="700" b="0" i="0" u="none" strike="noStrike">
                          <a:solidFill>
                            <a:srgbClr val="000000"/>
                          </a:solidFill>
                          <a:effectLst/>
                          <a:latin typeface="Calibri" panose="020F0502020204030204" pitchFamily="34" charset="0"/>
                        </a:rPr>
                        <a:t>MILANO</a:t>
                      </a:r>
                    </a:p>
                  </a:txBody>
                  <a:tcPr marL="6121" marR="6121" marT="612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a:solidFill>
                            <a:srgbClr val="000000"/>
                          </a:solidFill>
                          <a:effectLst/>
                          <a:latin typeface="Calibri" panose="020F0502020204030204" pitchFamily="34" charset="0"/>
                        </a:rPr>
                        <a:t>9,37</a:t>
                      </a:r>
                    </a:p>
                  </a:txBody>
                  <a:tcPr marL="6121" marR="6121" marT="612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1357132"/>
                  </a:ext>
                </a:extLst>
              </a:tr>
              <a:tr h="130585">
                <a:tc>
                  <a:txBody>
                    <a:bodyPr/>
                    <a:lstStyle/>
                    <a:p>
                      <a:pPr algn="l" fontAlgn="ctr"/>
                      <a:r>
                        <a:rPr lang="es-ES" sz="700" b="0" i="0" u="none" strike="noStrike">
                          <a:solidFill>
                            <a:srgbClr val="000000"/>
                          </a:solidFill>
                          <a:effectLst/>
                          <a:latin typeface="Calibri" panose="020F0502020204030204" pitchFamily="34" charset="0"/>
                        </a:rPr>
                        <a:t>BARCELONA - TARRAGONA</a:t>
                      </a:r>
                    </a:p>
                  </a:txBody>
                  <a:tcPr marL="6121" marR="6121" marT="612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a:solidFill>
                            <a:srgbClr val="000000"/>
                          </a:solidFill>
                          <a:effectLst/>
                          <a:latin typeface="Calibri" panose="020F0502020204030204" pitchFamily="34" charset="0"/>
                        </a:rPr>
                        <a:t>8,46</a:t>
                      </a:r>
                    </a:p>
                  </a:txBody>
                  <a:tcPr marL="6121" marR="6121" marT="612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2328992"/>
                  </a:ext>
                </a:extLst>
              </a:tr>
              <a:tr h="221586">
                <a:tc>
                  <a:txBody>
                    <a:bodyPr/>
                    <a:lstStyle/>
                    <a:p>
                      <a:pPr algn="l" fontAlgn="ctr"/>
                      <a:r>
                        <a:rPr lang="es-ES" sz="700" b="0" i="0" u="none" strike="noStrike">
                          <a:solidFill>
                            <a:srgbClr val="000000"/>
                          </a:solidFill>
                          <a:effectLst/>
                          <a:latin typeface="Calibri" panose="020F0502020204030204" pitchFamily="34" charset="0"/>
                        </a:rPr>
                        <a:t>RHEIN-NECKAR REGION + FRANKFURT AM MAIN</a:t>
                      </a:r>
                    </a:p>
                  </a:txBody>
                  <a:tcPr marL="6121" marR="6121" marT="612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a:solidFill>
                            <a:srgbClr val="000000"/>
                          </a:solidFill>
                          <a:effectLst/>
                          <a:latin typeface="Calibri" panose="020F0502020204030204" pitchFamily="34" charset="0"/>
                        </a:rPr>
                        <a:t>8,41</a:t>
                      </a:r>
                    </a:p>
                  </a:txBody>
                  <a:tcPr marL="6121" marR="6121" marT="612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7804996"/>
                  </a:ext>
                </a:extLst>
              </a:tr>
              <a:tr h="130585">
                <a:tc>
                  <a:txBody>
                    <a:bodyPr/>
                    <a:lstStyle/>
                    <a:p>
                      <a:pPr algn="l" fontAlgn="ctr"/>
                      <a:r>
                        <a:rPr lang="es-ES" sz="700" b="0" i="0" u="none" strike="noStrike">
                          <a:solidFill>
                            <a:srgbClr val="000000"/>
                          </a:solidFill>
                          <a:effectLst/>
                          <a:latin typeface="Calibri" panose="020F0502020204030204" pitchFamily="34" charset="0"/>
                        </a:rPr>
                        <a:t>ÎLE DE FRANCE</a:t>
                      </a:r>
                    </a:p>
                  </a:txBody>
                  <a:tcPr marL="6121" marR="6121" marT="612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a:solidFill>
                            <a:srgbClr val="000000"/>
                          </a:solidFill>
                          <a:effectLst/>
                          <a:latin typeface="Calibri" panose="020F0502020204030204" pitchFamily="34" charset="0"/>
                        </a:rPr>
                        <a:t>8,04</a:t>
                      </a:r>
                    </a:p>
                  </a:txBody>
                  <a:tcPr marL="6121" marR="6121" marT="612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3902163"/>
                  </a:ext>
                </a:extLst>
              </a:tr>
              <a:tr h="130585">
                <a:tc>
                  <a:txBody>
                    <a:bodyPr/>
                    <a:lstStyle/>
                    <a:p>
                      <a:pPr algn="l" fontAlgn="ctr"/>
                      <a:r>
                        <a:rPr lang="es-ES" sz="700" b="0" i="0" u="none" strike="noStrike">
                          <a:solidFill>
                            <a:srgbClr val="000000"/>
                          </a:solidFill>
                          <a:effectLst/>
                          <a:latin typeface="Calibri" panose="020F0502020204030204" pitchFamily="34" charset="0"/>
                        </a:rPr>
                        <a:t>RANDSTAD</a:t>
                      </a:r>
                    </a:p>
                  </a:txBody>
                  <a:tcPr marL="6121" marR="6121" marT="612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a:solidFill>
                            <a:srgbClr val="000000"/>
                          </a:solidFill>
                          <a:effectLst/>
                          <a:latin typeface="Calibri" panose="020F0502020204030204" pitchFamily="34" charset="0"/>
                        </a:rPr>
                        <a:t>7,64</a:t>
                      </a:r>
                    </a:p>
                  </a:txBody>
                  <a:tcPr marL="6121" marR="6121" marT="612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9074428"/>
                  </a:ext>
                </a:extLst>
              </a:tr>
              <a:tr h="130585">
                <a:tc>
                  <a:txBody>
                    <a:bodyPr/>
                    <a:lstStyle/>
                    <a:p>
                      <a:pPr algn="l" fontAlgn="ctr"/>
                      <a:r>
                        <a:rPr lang="es-ES" sz="700" b="0" i="0" u="none" strike="noStrike">
                          <a:solidFill>
                            <a:srgbClr val="000000"/>
                          </a:solidFill>
                          <a:effectLst/>
                          <a:latin typeface="Calibri" panose="020F0502020204030204" pitchFamily="34" charset="0"/>
                        </a:rPr>
                        <a:t>ANTWERPEN-BRUSSELS</a:t>
                      </a:r>
                    </a:p>
                  </a:txBody>
                  <a:tcPr marL="6121" marR="6121" marT="612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a:solidFill>
                            <a:srgbClr val="000000"/>
                          </a:solidFill>
                          <a:effectLst/>
                          <a:latin typeface="Calibri" panose="020F0502020204030204" pitchFamily="34" charset="0"/>
                        </a:rPr>
                        <a:t>6,97</a:t>
                      </a:r>
                    </a:p>
                  </a:txBody>
                  <a:tcPr marL="6121" marR="6121" marT="612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376336"/>
                  </a:ext>
                </a:extLst>
              </a:tr>
              <a:tr h="130585">
                <a:tc>
                  <a:txBody>
                    <a:bodyPr/>
                    <a:lstStyle/>
                    <a:p>
                      <a:pPr algn="l" fontAlgn="ctr"/>
                      <a:r>
                        <a:rPr lang="es-ES" sz="700" b="0" i="0" u="none" strike="noStrike">
                          <a:solidFill>
                            <a:srgbClr val="000000"/>
                          </a:solidFill>
                          <a:effectLst/>
                          <a:latin typeface="Calibri" panose="020F0502020204030204" pitchFamily="34" charset="0"/>
                        </a:rPr>
                        <a:t>BERLIN-BRANDENBURG</a:t>
                      </a:r>
                    </a:p>
                  </a:txBody>
                  <a:tcPr marL="6121" marR="6121" marT="612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a:solidFill>
                            <a:srgbClr val="000000"/>
                          </a:solidFill>
                          <a:effectLst/>
                          <a:latin typeface="Calibri" panose="020F0502020204030204" pitchFamily="34" charset="0"/>
                        </a:rPr>
                        <a:t>6,43</a:t>
                      </a:r>
                    </a:p>
                  </a:txBody>
                  <a:tcPr marL="6121" marR="6121" marT="612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3855810"/>
                  </a:ext>
                </a:extLst>
              </a:tr>
              <a:tr h="130585">
                <a:tc>
                  <a:txBody>
                    <a:bodyPr/>
                    <a:lstStyle/>
                    <a:p>
                      <a:pPr algn="l" fontAlgn="ctr"/>
                      <a:r>
                        <a:rPr lang="es-ES" sz="700" b="0" i="0" u="none" strike="noStrike">
                          <a:solidFill>
                            <a:srgbClr val="000000"/>
                          </a:solidFill>
                          <a:effectLst/>
                          <a:latin typeface="Calibri" panose="020F0502020204030204" pitchFamily="34" charset="0"/>
                        </a:rPr>
                        <a:t>SILESIAN REGION</a:t>
                      </a:r>
                    </a:p>
                  </a:txBody>
                  <a:tcPr marL="6121" marR="6121" marT="612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a:solidFill>
                            <a:srgbClr val="000000"/>
                          </a:solidFill>
                          <a:effectLst/>
                          <a:latin typeface="Calibri" panose="020F0502020204030204" pitchFamily="34" charset="0"/>
                        </a:rPr>
                        <a:t>5,80</a:t>
                      </a:r>
                    </a:p>
                  </a:txBody>
                  <a:tcPr marL="6121" marR="6121" marT="612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3424896"/>
                  </a:ext>
                </a:extLst>
              </a:tr>
              <a:tr h="130585">
                <a:tc>
                  <a:txBody>
                    <a:bodyPr/>
                    <a:lstStyle/>
                    <a:p>
                      <a:pPr algn="l" fontAlgn="ctr"/>
                      <a:r>
                        <a:rPr lang="es-ES" sz="700" b="0" i="0" u="none" strike="noStrike">
                          <a:solidFill>
                            <a:srgbClr val="000000"/>
                          </a:solidFill>
                          <a:effectLst/>
                          <a:latin typeface="Calibri" panose="020F0502020204030204" pitchFamily="34" charset="0"/>
                        </a:rPr>
                        <a:t>WIEN-BRATISLAVA</a:t>
                      </a:r>
                    </a:p>
                  </a:txBody>
                  <a:tcPr marL="6121" marR="6121" marT="612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a:solidFill>
                            <a:srgbClr val="000000"/>
                          </a:solidFill>
                          <a:effectLst/>
                          <a:latin typeface="Calibri" panose="020F0502020204030204" pitchFamily="34" charset="0"/>
                        </a:rPr>
                        <a:t>5,29</a:t>
                      </a:r>
                    </a:p>
                  </a:txBody>
                  <a:tcPr marL="6121" marR="6121" marT="612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1822656"/>
                  </a:ext>
                </a:extLst>
              </a:tr>
              <a:tr h="130585">
                <a:tc>
                  <a:txBody>
                    <a:bodyPr/>
                    <a:lstStyle/>
                    <a:p>
                      <a:pPr algn="l" fontAlgn="ctr"/>
                      <a:r>
                        <a:rPr lang="es-ES" sz="700" b="0" i="0" u="none" strike="noStrike">
                          <a:solidFill>
                            <a:srgbClr val="000000"/>
                          </a:solidFill>
                          <a:effectLst/>
                          <a:latin typeface="Calibri" panose="020F0502020204030204" pitchFamily="34" charset="0"/>
                        </a:rPr>
                        <a:t>STUTTGART</a:t>
                      </a:r>
                    </a:p>
                  </a:txBody>
                  <a:tcPr marL="6121" marR="6121" marT="612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a:solidFill>
                            <a:srgbClr val="000000"/>
                          </a:solidFill>
                          <a:effectLst/>
                          <a:latin typeface="Calibri" panose="020F0502020204030204" pitchFamily="34" charset="0"/>
                        </a:rPr>
                        <a:t>5,01</a:t>
                      </a:r>
                    </a:p>
                  </a:txBody>
                  <a:tcPr marL="6121" marR="6121" marT="612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4182430"/>
                  </a:ext>
                </a:extLst>
              </a:tr>
              <a:tr h="130585">
                <a:tc>
                  <a:txBody>
                    <a:bodyPr/>
                    <a:lstStyle/>
                    <a:p>
                      <a:pPr algn="l" fontAlgn="ctr"/>
                      <a:r>
                        <a:rPr lang="es-ES" sz="700" b="0" i="0" u="none" strike="noStrike">
                          <a:solidFill>
                            <a:srgbClr val="000000"/>
                          </a:solidFill>
                          <a:effectLst/>
                          <a:latin typeface="Calibri" panose="020F0502020204030204" pitchFamily="34" charset="0"/>
                        </a:rPr>
                        <a:t>MÜNCHEN</a:t>
                      </a:r>
                    </a:p>
                  </a:txBody>
                  <a:tcPr marL="6121" marR="6121" marT="612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a:solidFill>
                            <a:srgbClr val="000000"/>
                          </a:solidFill>
                          <a:effectLst/>
                          <a:latin typeface="Calibri" panose="020F0502020204030204" pitchFamily="34" charset="0"/>
                        </a:rPr>
                        <a:t>4,85</a:t>
                      </a:r>
                    </a:p>
                  </a:txBody>
                  <a:tcPr marL="6121" marR="6121" marT="612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0873521"/>
                  </a:ext>
                </a:extLst>
              </a:tr>
              <a:tr h="130585">
                <a:tc>
                  <a:txBody>
                    <a:bodyPr/>
                    <a:lstStyle/>
                    <a:p>
                      <a:pPr algn="l" fontAlgn="ctr"/>
                      <a:r>
                        <a:rPr lang="es-ES" sz="700" b="0" i="0" u="none" strike="noStrike">
                          <a:solidFill>
                            <a:srgbClr val="000000"/>
                          </a:solidFill>
                          <a:effectLst/>
                          <a:latin typeface="Calibri" panose="020F0502020204030204" pitchFamily="34" charset="0"/>
                        </a:rPr>
                        <a:t>MADRID</a:t>
                      </a:r>
                    </a:p>
                  </a:txBody>
                  <a:tcPr marL="6121" marR="6121" marT="612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a:solidFill>
                            <a:srgbClr val="000000"/>
                          </a:solidFill>
                          <a:effectLst/>
                          <a:latin typeface="Calibri" panose="020F0502020204030204" pitchFamily="34" charset="0"/>
                        </a:rPr>
                        <a:t>4,68</a:t>
                      </a:r>
                    </a:p>
                  </a:txBody>
                  <a:tcPr marL="6121" marR="6121" marT="612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5432161"/>
                  </a:ext>
                </a:extLst>
              </a:tr>
              <a:tr h="130585">
                <a:tc>
                  <a:txBody>
                    <a:bodyPr/>
                    <a:lstStyle/>
                    <a:p>
                      <a:pPr algn="l" fontAlgn="ctr"/>
                      <a:r>
                        <a:rPr lang="es-ES" sz="700" b="0" i="0" u="none" strike="noStrike">
                          <a:solidFill>
                            <a:srgbClr val="000000"/>
                          </a:solidFill>
                          <a:effectLst/>
                          <a:latin typeface="Calibri" panose="020F0502020204030204" pitchFamily="34" charset="0"/>
                        </a:rPr>
                        <a:t>ROME</a:t>
                      </a:r>
                    </a:p>
                  </a:txBody>
                  <a:tcPr marL="6121" marR="6121" marT="612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a:solidFill>
                            <a:srgbClr val="000000"/>
                          </a:solidFill>
                          <a:effectLst/>
                          <a:latin typeface="Calibri" panose="020F0502020204030204" pitchFamily="34" charset="0"/>
                        </a:rPr>
                        <a:t>4,63</a:t>
                      </a:r>
                    </a:p>
                  </a:txBody>
                  <a:tcPr marL="6121" marR="6121" marT="612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1500623"/>
                  </a:ext>
                </a:extLst>
              </a:tr>
              <a:tr h="138747">
                <a:tc>
                  <a:txBody>
                    <a:bodyPr/>
                    <a:lstStyle/>
                    <a:p>
                      <a:pPr algn="l" fontAlgn="ctr"/>
                      <a:r>
                        <a:rPr lang="es-ES" sz="700" b="0" i="0" u="none" strike="noStrike">
                          <a:solidFill>
                            <a:srgbClr val="000000"/>
                          </a:solidFill>
                          <a:effectLst/>
                          <a:latin typeface="Calibri" panose="020F0502020204030204" pitchFamily="34" charset="0"/>
                        </a:rPr>
                        <a:t>VALENCIA</a:t>
                      </a:r>
                    </a:p>
                  </a:txBody>
                  <a:tcPr marL="6121" marR="6121" marT="612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a:solidFill>
                            <a:srgbClr val="000000"/>
                          </a:solidFill>
                          <a:effectLst/>
                          <a:latin typeface="Calibri" panose="020F0502020204030204" pitchFamily="34" charset="0"/>
                        </a:rPr>
                        <a:t>4,02</a:t>
                      </a:r>
                    </a:p>
                  </a:txBody>
                  <a:tcPr marL="6121" marR="6121" marT="612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3903111"/>
                  </a:ext>
                </a:extLst>
              </a:tr>
              <a:tr h="171393">
                <a:tc>
                  <a:txBody>
                    <a:bodyPr/>
                    <a:lstStyle/>
                    <a:p>
                      <a:pPr algn="l" fontAlgn="ctr"/>
                      <a:r>
                        <a:rPr lang="es-ES" sz="700" b="0" i="0" u="none" strike="noStrike">
                          <a:solidFill>
                            <a:srgbClr val="000000"/>
                          </a:solidFill>
                          <a:effectLst/>
                          <a:latin typeface="Calibri" panose="020F0502020204030204" pitchFamily="34" charset="0"/>
                        </a:rPr>
                        <a:t>WARSZAW</a:t>
                      </a:r>
                    </a:p>
                  </a:txBody>
                  <a:tcPr marL="6121" marR="6121" marT="612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a:solidFill>
                            <a:srgbClr val="000000"/>
                          </a:solidFill>
                          <a:effectLst/>
                          <a:latin typeface="Calibri" panose="020F0502020204030204" pitchFamily="34" charset="0"/>
                        </a:rPr>
                        <a:t>3,95</a:t>
                      </a:r>
                    </a:p>
                  </a:txBody>
                  <a:tcPr marL="6121" marR="6121" marT="612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7903216"/>
                  </a:ext>
                </a:extLst>
              </a:tr>
              <a:tr h="130585">
                <a:tc>
                  <a:txBody>
                    <a:bodyPr/>
                    <a:lstStyle/>
                    <a:p>
                      <a:pPr algn="l" fontAlgn="b"/>
                      <a:r>
                        <a:rPr lang="es-ES" sz="600" b="0" i="0" u="none" strike="noStrike">
                          <a:solidFill>
                            <a:srgbClr val="000000"/>
                          </a:solidFill>
                          <a:effectLst/>
                          <a:latin typeface="Arial" panose="020B0604020202020204" pitchFamily="34" charset="0"/>
                        </a:rPr>
                        <a:t>PRAHA</a:t>
                      </a:r>
                    </a:p>
                  </a:txBody>
                  <a:tcPr marL="6121" marR="6121" marT="612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a:solidFill>
                            <a:srgbClr val="000000"/>
                          </a:solidFill>
                          <a:effectLst/>
                          <a:latin typeface="Calibri" panose="020F0502020204030204" pitchFamily="34" charset="0"/>
                        </a:rPr>
                        <a:t>3,90</a:t>
                      </a:r>
                    </a:p>
                  </a:txBody>
                  <a:tcPr marL="6121" marR="6121" marT="612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7011112"/>
                  </a:ext>
                </a:extLst>
              </a:tr>
              <a:tr h="130585">
                <a:tc>
                  <a:txBody>
                    <a:bodyPr/>
                    <a:lstStyle/>
                    <a:p>
                      <a:pPr algn="l" fontAlgn="ctr"/>
                      <a:r>
                        <a:rPr lang="es-ES" sz="700" b="0" i="0" u="none" strike="noStrike">
                          <a:solidFill>
                            <a:srgbClr val="000000"/>
                          </a:solidFill>
                          <a:effectLst/>
                          <a:latin typeface="Calibri" panose="020F0502020204030204" pitchFamily="34" charset="0"/>
                        </a:rPr>
                        <a:t>LYON</a:t>
                      </a:r>
                    </a:p>
                  </a:txBody>
                  <a:tcPr marL="6121" marR="6121" marT="612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a:solidFill>
                            <a:srgbClr val="000000"/>
                          </a:solidFill>
                          <a:effectLst/>
                          <a:latin typeface="Calibri" panose="020F0502020204030204" pitchFamily="34" charset="0"/>
                        </a:rPr>
                        <a:t>3,88</a:t>
                      </a:r>
                    </a:p>
                  </a:txBody>
                  <a:tcPr marL="6121" marR="6121" marT="612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4419335"/>
                  </a:ext>
                </a:extLst>
              </a:tr>
              <a:tr h="130585">
                <a:tc>
                  <a:txBody>
                    <a:bodyPr/>
                    <a:lstStyle/>
                    <a:p>
                      <a:pPr algn="l" fontAlgn="ctr"/>
                      <a:r>
                        <a:rPr lang="es-ES" sz="700" b="0" i="0" u="none" strike="noStrike">
                          <a:solidFill>
                            <a:srgbClr val="000000"/>
                          </a:solidFill>
                          <a:effectLst/>
                          <a:latin typeface="Calibri" panose="020F0502020204030204" pitchFamily="34" charset="0"/>
                        </a:rPr>
                        <a:t>NAPOLI</a:t>
                      </a:r>
                    </a:p>
                  </a:txBody>
                  <a:tcPr marL="6121" marR="6121" marT="612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a:solidFill>
                            <a:srgbClr val="000000"/>
                          </a:solidFill>
                          <a:effectLst/>
                          <a:latin typeface="Calibri" panose="020F0502020204030204" pitchFamily="34" charset="0"/>
                        </a:rPr>
                        <a:t>3,82</a:t>
                      </a:r>
                    </a:p>
                  </a:txBody>
                  <a:tcPr marL="6121" marR="6121" marT="612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8076738"/>
                  </a:ext>
                </a:extLst>
              </a:tr>
              <a:tr h="130585">
                <a:tc>
                  <a:txBody>
                    <a:bodyPr/>
                    <a:lstStyle/>
                    <a:p>
                      <a:pPr algn="l" fontAlgn="b"/>
                      <a:r>
                        <a:rPr lang="es-ES" sz="700" b="0" i="0" u="none" strike="noStrike">
                          <a:solidFill>
                            <a:srgbClr val="000000"/>
                          </a:solidFill>
                          <a:effectLst/>
                          <a:latin typeface="Calibri" panose="020F0502020204030204" pitchFamily="34" charset="0"/>
                        </a:rPr>
                        <a:t>MÁLAGA-ALGECIRAS</a:t>
                      </a:r>
                    </a:p>
                  </a:txBody>
                  <a:tcPr marL="6121" marR="6121" marT="612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a:solidFill>
                            <a:srgbClr val="000000"/>
                          </a:solidFill>
                          <a:effectLst/>
                          <a:latin typeface="Calibri" panose="020F0502020204030204" pitchFamily="34" charset="0"/>
                        </a:rPr>
                        <a:t>3,36</a:t>
                      </a:r>
                    </a:p>
                  </a:txBody>
                  <a:tcPr marL="6121" marR="6121" marT="612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3567933"/>
                  </a:ext>
                </a:extLst>
              </a:tr>
              <a:tr h="130585">
                <a:tc>
                  <a:txBody>
                    <a:bodyPr/>
                    <a:lstStyle/>
                    <a:p>
                      <a:pPr algn="l" fontAlgn="ctr"/>
                      <a:r>
                        <a:rPr lang="es-ES" sz="700" b="0" i="0" u="none" strike="noStrike">
                          <a:solidFill>
                            <a:srgbClr val="000000"/>
                          </a:solidFill>
                          <a:effectLst/>
                          <a:latin typeface="Calibri" panose="020F0502020204030204" pitchFamily="34" charset="0"/>
                        </a:rPr>
                        <a:t>KOBENHAVN-MALMÖ</a:t>
                      </a:r>
                    </a:p>
                  </a:txBody>
                  <a:tcPr marL="6121" marR="6121" marT="612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a:solidFill>
                            <a:srgbClr val="000000"/>
                          </a:solidFill>
                          <a:effectLst/>
                          <a:latin typeface="Calibri" panose="020F0502020204030204" pitchFamily="34" charset="0"/>
                        </a:rPr>
                        <a:t>3,33</a:t>
                      </a:r>
                    </a:p>
                  </a:txBody>
                  <a:tcPr marL="6121" marR="6121" marT="612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8335286"/>
                  </a:ext>
                </a:extLst>
              </a:tr>
              <a:tr h="130585">
                <a:tc>
                  <a:txBody>
                    <a:bodyPr/>
                    <a:lstStyle/>
                    <a:p>
                      <a:pPr algn="l" fontAlgn="ctr"/>
                      <a:r>
                        <a:rPr lang="es-ES" sz="700" b="0" i="0" u="none" strike="noStrike">
                          <a:solidFill>
                            <a:srgbClr val="000000"/>
                          </a:solidFill>
                          <a:effectLst/>
                          <a:latin typeface="Calibri" panose="020F0502020204030204" pitchFamily="34" charset="0"/>
                        </a:rPr>
                        <a:t>HANNOVER</a:t>
                      </a:r>
                    </a:p>
                  </a:txBody>
                  <a:tcPr marL="6121" marR="6121" marT="612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a:solidFill>
                            <a:srgbClr val="000000"/>
                          </a:solidFill>
                          <a:effectLst/>
                          <a:latin typeface="Calibri" panose="020F0502020204030204" pitchFamily="34" charset="0"/>
                        </a:rPr>
                        <a:t>3,30</a:t>
                      </a:r>
                    </a:p>
                  </a:txBody>
                  <a:tcPr marL="6121" marR="6121" marT="612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6448756"/>
                  </a:ext>
                </a:extLst>
              </a:tr>
              <a:tr h="130585">
                <a:tc>
                  <a:txBody>
                    <a:bodyPr/>
                    <a:lstStyle/>
                    <a:p>
                      <a:pPr algn="l" fontAlgn="ctr"/>
                      <a:r>
                        <a:rPr lang="es-ES" sz="700" b="0" i="0" u="none" strike="noStrike">
                          <a:solidFill>
                            <a:srgbClr val="000000"/>
                          </a:solidFill>
                          <a:effectLst/>
                          <a:latin typeface="Calibri" panose="020F0502020204030204" pitchFamily="34" charset="0"/>
                        </a:rPr>
                        <a:t>HAMBURG</a:t>
                      </a:r>
                    </a:p>
                  </a:txBody>
                  <a:tcPr marL="6121" marR="6121" marT="612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a:solidFill>
                            <a:srgbClr val="000000"/>
                          </a:solidFill>
                          <a:effectLst/>
                          <a:latin typeface="Calibri" panose="020F0502020204030204" pitchFamily="34" charset="0"/>
                        </a:rPr>
                        <a:t>3,12</a:t>
                      </a:r>
                    </a:p>
                  </a:txBody>
                  <a:tcPr marL="6121" marR="6121" marT="612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005548"/>
                  </a:ext>
                </a:extLst>
              </a:tr>
              <a:tr h="130585">
                <a:tc>
                  <a:txBody>
                    <a:bodyPr/>
                    <a:lstStyle/>
                    <a:p>
                      <a:pPr algn="l" fontAlgn="ctr"/>
                      <a:r>
                        <a:rPr lang="es-ES" sz="700" b="0" i="0" u="none" strike="noStrike">
                          <a:solidFill>
                            <a:srgbClr val="000000"/>
                          </a:solidFill>
                          <a:effectLst/>
                          <a:latin typeface="Calibri" panose="020F0502020204030204" pitchFamily="34" charset="0"/>
                        </a:rPr>
                        <a:t>MARSEILLE</a:t>
                      </a:r>
                    </a:p>
                  </a:txBody>
                  <a:tcPr marL="6121" marR="6121" marT="612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a:solidFill>
                            <a:srgbClr val="000000"/>
                          </a:solidFill>
                          <a:effectLst/>
                          <a:latin typeface="Calibri" panose="020F0502020204030204" pitchFamily="34" charset="0"/>
                        </a:rPr>
                        <a:t>2,98</a:t>
                      </a:r>
                    </a:p>
                  </a:txBody>
                  <a:tcPr marL="6121" marR="6121" marT="612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4400894"/>
                  </a:ext>
                </a:extLst>
              </a:tr>
              <a:tr h="130585">
                <a:tc>
                  <a:txBody>
                    <a:bodyPr/>
                    <a:lstStyle/>
                    <a:p>
                      <a:pPr algn="l" fontAlgn="ctr"/>
                      <a:r>
                        <a:rPr lang="es-ES" sz="700" b="0" i="0" u="none" strike="noStrike">
                          <a:solidFill>
                            <a:srgbClr val="000000"/>
                          </a:solidFill>
                          <a:effectLst/>
                          <a:latin typeface="Calibri" panose="020F0502020204030204" pitchFamily="34" charset="0"/>
                        </a:rPr>
                        <a:t>BUDAPEST</a:t>
                      </a:r>
                    </a:p>
                  </a:txBody>
                  <a:tcPr marL="6121" marR="6121" marT="612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a:solidFill>
                            <a:srgbClr val="000000"/>
                          </a:solidFill>
                          <a:effectLst/>
                          <a:latin typeface="Calibri" panose="020F0502020204030204" pitchFamily="34" charset="0"/>
                        </a:rPr>
                        <a:t>2,04</a:t>
                      </a:r>
                    </a:p>
                  </a:txBody>
                  <a:tcPr marL="6121" marR="6121" marT="612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9399084"/>
                  </a:ext>
                </a:extLst>
              </a:tr>
              <a:tr h="130585">
                <a:tc>
                  <a:txBody>
                    <a:bodyPr/>
                    <a:lstStyle/>
                    <a:p>
                      <a:pPr algn="l" fontAlgn="b"/>
                      <a:r>
                        <a:rPr lang="es-ES" sz="700" b="0" i="0" u="none" strike="noStrike">
                          <a:solidFill>
                            <a:srgbClr val="000000"/>
                          </a:solidFill>
                          <a:effectLst/>
                          <a:latin typeface="Calibri" panose="020F0502020204030204" pitchFamily="34" charset="0"/>
                        </a:rPr>
                        <a:t>ZÜRICH</a:t>
                      </a:r>
                    </a:p>
                  </a:txBody>
                  <a:tcPr marL="6121" marR="6121" marT="612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a:solidFill>
                            <a:srgbClr val="000000"/>
                          </a:solidFill>
                          <a:effectLst/>
                          <a:latin typeface="Calibri" panose="020F0502020204030204" pitchFamily="34" charset="0"/>
                        </a:rPr>
                        <a:t>1,72</a:t>
                      </a:r>
                    </a:p>
                  </a:txBody>
                  <a:tcPr marL="6121" marR="6121" marT="612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4797890"/>
                  </a:ext>
                </a:extLst>
              </a:tr>
              <a:tr h="130585">
                <a:tc>
                  <a:txBody>
                    <a:bodyPr/>
                    <a:lstStyle/>
                    <a:p>
                      <a:pPr algn="l" fontAlgn="ctr"/>
                      <a:r>
                        <a:rPr lang="es-ES" sz="700" b="0" i="0" u="none" strike="noStrike">
                          <a:solidFill>
                            <a:srgbClr val="000000"/>
                          </a:solidFill>
                          <a:effectLst/>
                          <a:latin typeface="Calibri" panose="020F0502020204030204" pitchFamily="34" charset="0"/>
                        </a:rPr>
                        <a:t>BUCURESTI</a:t>
                      </a:r>
                    </a:p>
                  </a:txBody>
                  <a:tcPr marL="6121" marR="6121" marT="612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a:solidFill>
                            <a:srgbClr val="000000"/>
                          </a:solidFill>
                          <a:effectLst/>
                          <a:latin typeface="Calibri" panose="020F0502020204030204" pitchFamily="34" charset="0"/>
                        </a:rPr>
                        <a:t>1,36</a:t>
                      </a:r>
                    </a:p>
                  </a:txBody>
                  <a:tcPr marL="6121" marR="6121" marT="612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4320095"/>
                  </a:ext>
                </a:extLst>
              </a:tr>
              <a:tr h="130585">
                <a:tc>
                  <a:txBody>
                    <a:bodyPr/>
                    <a:lstStyle/>
                    <a:p>
                      <a:pPr algn="l" fontAlgn="b"/>
                      <a:r>
                        <a:rPr lang="es-ES" sz="700" b="0" i="0" u="none" strike="noStrike">
                          <a:solidFill>
                            <a:srgbClr val="000000"/>
                          </a:solidFill>
                          <a:effectLst/>
                          <a:latin typeface="Calibri" panose="020F0502020204030204" pitchFamily="34" charset="0"/>
                        </a:rPr>
                        <a:t>LISBOA</a:t>
                      </a:r>
                    </a:p>
                  </a:txBody>
                  <a:tcPr marL="6121" marR="6121" marT="612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a:solidFill>
                            <a:srgbClr val="000000"/>
                          </a:solidFill>
                          <a:effectLst/>
                          <a:latin typeface="Calibri" panose="020F0502020204030204" pitchFamily="34" charset="0"/>
                        </a:rPr>
                        <a:t>0,79</a:t>
                      </a:r>
                    </a:p>
                  </a:txBody>
                  <a:tcPr marL="6121" marR="6121" marT="612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2632887"/>
                  </a:ext>
                </a:extLst>
              </a:tr>
              <a:tr h="130585">
                <a:tc>
                  <a:txBody>
                    <a:bodyPr/>
                    <a:lstStyle/>
                    <a:p>
                      <a:pPr algn="l" fontAlgn="ctr"/>
                      <a:r>
                        <a:rPr lang="es-ES" sz="700" b="0" i="0" u="none" strike="noStrike">
                          <a:solidFill>
                            <a:srgbClr val="000000"/>
                          </a:solidFill>
                          <a:effectLst/>
                          <a:latin typeface="Calibri" panose="020F0502020204030204" pitchFamily="34" charset="0"/>
                        </a:rPr>
                        <a:t>ATHENS</a:t>
                      </a:r>
                    </a:p>
                  </a:txBody>
                  <a:tcPr marL="6121" marR="6121" marT="612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a:solidFill>
                            <a:srgbClr val="000000"/>
                          </a:solidFill>
                          <a:effectLst/>
                          <a:latin typeface="Calibri" panose="020F0502020204030204" pitchFamily="34" charset="0"/>
                        </a:rPr>
                        <a:t>0,63</a:t>
                      </a:r>
                    </a:p>
                  </a:txBody>
                  <a:tcPr marL="6121" marR="6121" marT="612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8638384"/>
                  </a:ext>
                </a:extLst>
              </a:tr>
              <a:tr h="138747">
                <a:tc>
                  <a:txBody>
                    <a:bodyPr/>
                    <a:lstStyle/>
                    <a:p>
                      <a:pPr algn="l" fontAlgn="ctr"/>
                      <a:r>
                        <a:rPr lang="es-ES" sz="700" b="0" i="0" u="none" strike="noStrike">
                          <a:solidFill>
                            <a:srgbClr val="000000"/>
                          </a:solidFill>
                          <a:effectLst/>
                          <a:latin typeface="Calibri" panose="020F0502020204030204" pitchFamily="34" charset="0"/>
                        </a:rPr>
                        <a:t>SOFIA</a:t>
                      </a:r>
                    </a:p>
                  </a:txBody>
                  <a:tcPr marL="6121" marR="6121" marT="612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ES" sz="800" b="0" i="0" u="none" strike="noStrike">
                          <a:solidFill>
                            <a:srgbClr val="000000"/>
                          </a:solidFill>
                          <a:effectLst/>
                          <a:latin typeface="Calibri" panose="020F0502020204030204" pitchFamily="34" charset="0"/>
                        </a:rPr>
                        <a:t>0,42</a:t>
                      </a:r>
                    </a:p>
                  </a:txBody>
                  <a:tcPr marL="6121" marR="6121" marT="612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0515012"/>
                  </a:ext>
                </a:extLst>
              </a:tr>
            </a:tbl>
          </a:graphicData>
        </a:graphic>
      </p:graphicFrame>
      <p:graphicFrame>
        <p:nvGraphicFramePr>
          <p:cNvPr id="4" name="Tabla 3">
            <a:extLst>
              <a:ext uri="{FF2B5EF4-FFF2-40B4-BE49-F238E27FC236}">
                <a16:creationId xmlns:a16="http://schemas.microsoft.com/office/drawing/2014/main" id="{6E7F602C-B95B-AF47-853A-DB03156C3352}"/>
              </a:ext>
            </a:extLst>
          </p:cNvPr>
          <p:cNvGraphicFramePr>
            <a:graphicFrameLocks noGrp="1"/>
          </p:cNvGraphicFramePr>
          <p:nvPr/>
        </p:nvGraphicFramePr>
        <p:xfrm>
          <a:off x="2923846" y="2008851"/>
          <a:ext cx="1984485" cy="529196"/>
        </p:xfrm>
        <a:graphic>
          <a:graphicData uri="http://schemas.openxmlformats.org/drawingml/2006/table">
            <a:tbl>
              <a:tblPr/>
              <a:tblGrid>
                <a:gridCol w="661495">
                  <a:extLst>
                    <a:ext uri="{9D8B030D-6E8A-4147-A177-3AD203B41FA5}">
                      <a16:colId xmlns:a16="http://schemas.microsoft.com/office/drawing/2014/main" val="401590252"/>
                    </a:ext>
                  </a:extLst>
                </a:gridCol>
                <a:gridCol w="661495">
                  <a:extLst>
                    <a:ext uri="{9D8B030D-6E8A-4147-A177-3AD203B41FA5}">
                      <a16:colId xmlns:a16="http://schemas.microsoft.com/office/drawing/2014/main" val="3518131519"/>
                    </a:ext>
                  </a:extLst>
                </a:gridCol>
                <a:gridCol w="661495">
                  <a:extLst>
                    <a:ext uri="{9D8B030D-6E8A-4147-A177-3AD203B41FA5}">
                      <a16:colId xmlns:a16="http://schemas.microsoft.com/office/drawing/2014/main" val="3941614716"/>
                    </a:ext>
                  </a:extLst>
                </a:gridCol>
              </a:tblGrid>
              <a:tr h="356190">
                <a:tc>
                  <a:txBody>
                    <a:bodyPr/>
                    <a:lstStyle/>
                    <a:p>
                      <a:pPr algn="ctr" fontAlgn="ctr"/>
                      <a:r>
                        <a:rPr lang="es-ES" sz="1100" b="1" i="0" u="none" strike="noStrike">
                          <a:solidFill>
                            <a:srgbClr val="000000"/>
                          </a:solidFill>
                          <a:effectLst/>
                          <a:latin typeface="Calibri" panose="020F0502020204030204" pitchFamily="34" charset="0"/>
                        </a:rPr>
                        <a:t>HUB POP</a:t>
                      </a:r>
                    </a:p>
                  </a:txBody>
                  <a:tcPr marL="7633" marR="7633" marT="763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ES" sz="1100" b="1" i="0" u="none" strike="noStrike">
                          <a:solidFill>
                            <a:srgbClr val="000000"/>
                          </a:solidFill>
                          <a:effectLst/>
                          <a:latin typeface="Calibri" panose="020F0502020204030204" pitchFamily="34" charset="0"/>
                        </a:rPr>
                        <a:t>GVA Ind.</a:t>
                      </a:r>
                    </a:p>
                  </a:txBody>
                  <a:tcPr marL="7633" marR="7633" marT="76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ES" sz="1100" b="1" i="0" u="none" strike="noStrike">
                          <a:solidFill>
                            <a:srgbClr val="000000"/>
                          </a:solidFill>
                          <a:effectLst/>
                          <a:latin typeface="Calibri" panose="020F0502020204030204" pitchFamily="34" charset="0"/>
                        </a:rPr>
                        <a:t>INPUT-OUTPUT</a:t>
                      </a:r>
                    </a:p>
                  </a:txBody>
                  <a:tcPr marL="7633" marR="7633" marT="763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574894150"/>
                  </a:ext>
                </a:extLst>
              </a:tr>
              <a:tr h="173006">
                <a:tc>
                  <a:txBody>
                    <a:bodyPr/>
                    <a:lstStyle/>
                    <a:p>
                      <a:pPr algn="ctr" fontAlgn="ctr"/>
                      <a:r>
                        <a:rPr lang="es-ES" sz="1050" b="0" i="0" u="none" strike="noStrike">
                          <a:solidFill>
                            <a:srgbClr val="000000"/>
                          </a:solidFill>
                          <a:effectLst/>
                          <a:latin typeface="Calibri" panose="020F0502020204030204" pitchFamily="34" charset="0"/>
                        </a:rPr>
                        <a:t>1</a:t>
                      </a:r>
                    </a:p>
                  </a:txBody>
                  <a:tcPr marL="7633" marR="7633" marT="7633"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50" b="0" i="0" u="none" strike="noStrike">
                          <a:solidFill>
                            <a:srgbClr val="000000"/>
                          </a:solidFill>
                          <a:effectLst/>
                          <a:latin typeface="Calibri" panose="020F0502020204030204" pitchFamily="34" charset="0"/>
                        </a:rPr>
                        <a:t>5</a:t>
                      </a:r>
                    </a:p>
                  </a:txBody>
                  <a:tcPr marL="7633" marR="7633" marT="7633"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50" b="0" i="0" u="none" strike="noStrike">
                          <a:solidFill>
                            <a:srgbClr val="000000"/>
                          </a:solidFill>
                          <a:effectLst/>
                          <a:latin typeface="Calibri" panose="020F0502020204030204" pitchFamily="34" charset="0"/>
                        </a:rPr>
                        <a:t>10</a:t>
                      </a:r>
                    </a:p>
                  </a:txBody>
                  <a:tcPr marL="7633" marR="7633" marT="7633"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4402930"/>
                  </a:ext>
                </a:extLst>
              </a:tr>
            </a:tbl>
          </a:graphicData>
        </a:graphic>
      </p:graphicFrame>
      <p:sp>
        <p:nvSpPr>
          <p:cNvPr id="5" name="CuadroTexto 4">
            <a:extLst>
              <a:ext uri="{FF2B5EF4-FFF2-40B4-BE49-F238E27FC236}">
                <a16:creationId xmlns:a16="http://schemas.microsoft.com/office/drawing/2014/main" id="{8CC3BB8E-5BF6-B74C-8B82-B933C82BB531}"/>
              </a:ext>
            </a:extLst>
          </p:cNvPr>
          <p:cNvSpPr txBox="1"/>
          <p:nvPr/>
        </p:nvSpPr>
        <p:spPr>
          <a:xfrm>
            <a:off x="2709368" y="1568791"/>
            <a:ext cx="24765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err="1">
                <a:ln>
                  <a:noFill/>
                </a:ln>
                <a:solidFill>
                  <a:srgbClr val="000000"/>
                </a:solidFill>
                <a:effectLst/>
                <a:uLnTx/>
                <a:uFillTx/>
                <a:latin typeface="Verdana"/>
                <a:ea typeface="ＭＳ Ｐゴシック"/>
              </a:rPr>
              <a:t>Values</a:t>
            </a:r>
            <a:r>
              <a:rPr kumimoji="0" lang="es-ES" sz="1800" b="0" i="0" u="none" strike="noStrike" kern="1200" cap="none" spc="0" normalizeH="0" baseline="0" noProof="0">
                <a:ln>
                  <a:noFill/>
                </a:ln>
                <a:solidFill>
                  <a:srgbClr val="000000"/>
                </a:solidFill>
                <a:effectLst/>
                <a:uLnTx/>
                <a:uFillTx/>
                <a:latin typeface="Verdana"/>
                <a:ea typeface="ＭＳ Ｐゴシック"/>
              </a:rPr>
              <a:t> </a:t>
            </a:r>
            <a:r>
              <a:rPr kumimoji="0" lang="es-ES" sz="1800" b="0" i="0" u="none" strike="noStrike" kern="1200" cap="none" spc="0" normalizeH="0" baseline="0" noProof="0" err="1">
                <a:ln>
                  <a:noFill/>
                </a:ln>
                <a:solidFill>
                  <a:srgbClr val="000000"/>
                </a:solidFill>
                <a:effectLst/>
                <a:uLnTx/>
                <a:uFillTx/>
                <a:latin typeface="Verdana"/>
                <a:ea typeface="ＭＳ Ｐゴシック"/>
              </a:rPr>
              <a:t>weighting</a:t>
            </a:r>
            <a:endParaRPr kumimoji="0" lang="es-ES" sz="1800" b="0" i="0" u="none" strike="noStrike" kern="1200" cap="none" spc="0" normalizeH="0" baseline="0" noProof="0">
              <a:ln>
                <a:noFill/>
              </a:ln>
              <a:solidFill>
                <a:srgbClr val="000000"/>
              </a:solidFill>
              <a:effectLst/>
              <a:uLnTx/>
              <a:uFillTx/>
              <a:latin typeface="Verdana"/>
              <a:ea typeface="ＭＳ Ｐゴシック"/>
            </a:endParaRPr>
          </a:p>
        </p:txBody>
      </p:sp>
      <p:pic>
        <p:nvPicPr>
          <p:cNvPr id="6" name="Imagen 5">
            <a:extLst>
              <a:ext uri="{FF2B5EF4-FFF2-40B4-BE49-F238E27FC236}">
                <a16:creationId xmlns:a16="http://schemas.microsoft.com/office/drawing/2014/main" id="{C674816C-AE01-3A43-89DA-E1DA2F81B9AC}"/>
              </a:ext>
            </a:extLst>
          </p:cNvPr>
          <p:cNvPicPr>
            <a:picLocks noChangeAspect="1"/>
          </p:cNvPicPr>
          <p:nvPr/>
        </p:nvPicPr>
        <p:blipFill>
          <a:blip r:embed="rId2"/>
          <a:stretch>
            <a:fillRect/>
          </a:stretch>
        </p:blipFill>
        <p:spPr>
          <a:xfrm>
            <a:off x="5126065" y="1568791"/>
            <a:ext cx="6841853" cy="4468149"/>
          </a:xfrm>
          <a:prstGeom prst="rect">
            <a:avLst/>
          </a:prstGeom>
          <a:ln>
            <a:solidFill>
              <a:schemeClr val="tx1"/>
            </a:solidFill>
          </a:ln>
        </p:spPr>
      </p:pic>
      <p:sp>
        <p:nvSpPr>
          <p:cNvPr id="7" name="CuadroTexto 6">
            <a:extLst>
              <a:ext uri="{FF2B5EF4-FFF2-40B4-BE49-F238E27FC236}">
                <a16:creationId xmlns:a16="http://schemas.microsoft.com/office/drawing/2014/main" id="{A4565324-F16C-B94B-89D1-66D895BCD508}"/>
              </a:ext>
            </a:extLst>
          </p:cNvPr>
          <p:cNvSpPr txBox="1"/>
          <p:nvPr/>
        </p:nvSpPr>
        <p:spPr>
          <a:xfrm>
            <a:off x="3953448" y="1047812"/>
            <a:ext cx="428510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err="1">
                <a:ln>
                  <a:noFill/>
                </a:ln>
                <a:solidFill>
                  <a:srgbClr val="000000"/>
                </a:solidFill>
                <a:effectLst/>
                <a:uLnTx/>
                <a:uFillTx/>
                <a:latin typeface="Verdana"/>
                <a:ea typeface="ＭＳ Ｐゴシック"/>
              </a:rPr>
              <a:t>Synthetic</a:t>
            </a:r>
            <a:r>
              <a:rPr kumimoji="0" lang="es-ES" sz="1800" b="0" i="0" u="none" strike="noStrike" kern="1200" cap="none" spc="0" normalizeH="0" baseline="0" noProof="0">
                <a:ln>
                  <a:noFill/>
                </a:ln>
                <a:solidFill>
                  <a:srgbClr val="000000"/>
                </a:solidFill>
                <a:effectLst/>
                <a:uLnTx/>
                <a:uFillTx/>
                <a:latin typeface="Verdana"/>
                <a:ea typeface="ＭＳ Ｐゴシック"/>
              </a:rPr>
              <a:t> </a:t>
            </a:r>
            <a:r>
              <a:rPr kumimoji="0" lang="es-ES" sz="1800" b="0" i="0" u="none" strike="noStrike" kern="1200" cap="none" spc="0" normalizeH="0" baseline="0" noProof="0" err="1">
                <a:ln>
                  <a:noFill/>
                </a:ln>
                <a:solidFill>
                  <a:srgbClr val="000000"/>
                </a:solidFill>
                <a:effectLst/>
                <a:uLnTx/>
                <a:uFillTx/>
                <a:latin typeface="Verdana"/>
                <a:ea typeface="ＭＳ Ｐゴシック"/>
              </a:rPr>
              <a:t>Index</a:t>
            </a:r>
            <a:endParaRPr kumimoji="0" lang="es-ES" sz="1800" b="0" i="0" u="none" strike="noStrike" kern="1200" cap="none" spc="0" normalizeH="0" baseline="0" noProof="0">
              <a:ln>
                <a:noFill/>
              </a:ln>
              <a:solidFill>
                <a:srgbClr val="000000"/>
              </a:solidFill>
              <a:effectLst/>
              <a:uLnTx/>
              <a:uFillTx/>
              <a:latin typeface="Verdana"/>
              <a:ea typeface="ＭＳ Ｐゴシック"/>
            </a:endParaRPr>
          </a:p>
        </p:txBody>
      </p:sp>
      <p:sp>
        <p:nvSpPr>
          <p:cNvPr id="9" name="Rectángulo 8"/>
          <p:cNvSpPr/>
          <p:nvPr/>
        </p:nvSpPr>
        <p:spPr bwMode="auto">
          <a:xfrm>
            <a:off x="6105525" y="3381375"/>
            <a:ext cx="71438" cy="1293019"/>
          </a:xfrm>
          <a:prstGeom prst="rect">
            <a:avLst/>
          </a:prstGeom>
          <a:solidFill>
            <a:srgbClr val="FF0000"/>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ca-ES" sz="1800" b="0" i="0" u="none" strike="noStrike" cap="none" normalizeH="0" baseline="0">
              <a:ln>
                <a:noFill/>
              </a:ln>
              <a:solidFill>
                <a:schemeClr val="bg1"/>
              </a:solidFill>
              <a:effectLst/>
              <a:latin typeface="Arial" charset="0"/>
              <a:ea typeface="ＭＳ Ｐゴシック" charset="0"/>
              <a:cs typeface="Microsoft YaHei" charset="0"/>
            </a:endParaRPr>
          </a:p>
        </p:txBody>
      </p:sp>
    </p:spTree>
    <p:extLst>
      <p:ext uri="{BB962C8B-B14F-4D97-AF65-F5344CB8AC3E}">
        <p14:creationId xmlns:p14="http://schemas.microsoft.com/office/powerpoint/2010/main" val="3190872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795D43-A015-9B47-A137-6C7F42D114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9781" y="1169580"/>
            <a:ext cx="7092438" cy="5011877"/>
          </a:xfrm>
          <a:prstGeom prst="rect">
            <a:avLst/>
          </a:prstGeom>
          <a:ln>
            <a:solidFill>
              <a:schemeClr val="tx1"/>
            </a:solidFill>
          </a:ln>
        </p:spPr>
      </p:pic>
      <p:sp>
        <p:nvSpPr>
          <p:cNvPr id="3" name="Text Box 2">
            <a:extLst>
              <a:ext uri="{FF2B5EF4-FFF2-40B4-BE49-F238E27FC236}">
                <a16:creationId xmlns:a16="http://schemas.microsoft.com/office/drawing/2014/main" id="{A9CEA733-B331-8B46-AD28-BE47E48677D8}"/>
              </a:ext>
            </a:extLst>
          </p:cNvPr>
          <p:cNvSpPr txBox="1">
            <a:spLocks noChangeArrowheads="1"/>
          </p:cNvSpPr>
          <p:nvPr/>
        </p:nvSpPr>
        <p:spPr bwMode="auto">
          <a:xfrm>
            <a:off x="2208214" y="260350"/>
            <a:ext cx="6624637" cy="64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23387D"/>
                </a:solidFill>
                <a:latin typeface="Verdana" panose="020B0604030504040204" pitchFamily="34" charset="0"/>
                <a:ea typeface="MS PGothic" panose="020B0600070205080204" pitchFamily="34" charset="-128"/>
                <a:cs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ca-ES" sz="2400" b="1" dirty="0">
                <a:solidFill>
                  <a:srgbClr val="FFFFFF"/>
                </a:solidFill>
                <a:latin typeface="Calibri" panose="020F0502020204030204" pitchFamily="34" charset="0"/>
                <a:ea typeface="Microsoft YaHei" panose="020B0503020204020204" pitchFamily="34" charset="-122"/>
              </a:rPr>
              <a:t>GEOGRAPHICAL DISTRIBUTION OF THE EU STRATEGIC HUBS</a:t>
            </a:r>
            <a:endParaRPr kumimoji="0" lang="en-US" altLang="ca-ES" sz="2400" b="1" i="0" u="none" strike="noStrike" kern="1200" cap="none" spc="0" normalizeH="0" baseline="0" noProof="0" dirty="0">
              <a:ln>
                <a:noFill/>
              </a:ln>
              <a:solidFill>
                <a:srgbClr val="FFFFFF"/>
              </a:solidFill>
              <a:effectLst/>
              <a:uLnTx/>
              <a:uFillTx/>
              <a:latin typeface="Calibri" panose="020F0502020204030204" pitchFamily="34" charset="0"/>
              <a:ea typeface="Microsoft YaHei" panose="020B0503020204020204" pitchFamily="34" charset="-122"/>
            </a:endParaRPr>
          </a:p>
        </p:txBody>
      </p:sp>
    </p:spTree>
    <p:extLst>
      <p:ext uri="{BB962C8B-B14F-4D97-AF65-F5344CB8AC3E}">
        <p14:creationId xmlns:p14="http://schemas.microsoft.com/office/powerpoint/2010/main" val="2524850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F492ACB-BBBE-D046-AE1F-2589A0780B13}"/>
              </a:ext>
            </a:extLst>
          </p:cNvPr>
          <p:cNvPicPr>
            <a:picLocks noChangeAspect="1"/>
          </p:cNvPicPr>
          <p:nvPr/>
        </p:nvPicPr>
        <p:blipFill>
          <a:blip r:embed="rId2"/>
          <a:stretch>
            <a:fillRect/>
          </a:stretch>
        </p:blipFill>
        <p:spPr>
          <a:xfrm>
            <a:off x="1355462" y="1736094"/>
            <a:ext cx="10266381" cy="3902659"/>
          </a:xfrm>
          <a:prstGeom prst="rect">
            <a:avLst/>
          </a:prstGeom>
        </p:spPr>
      </p:pic>
      <p:sp>
        <p:nvSpPr>
          <p:cNvPr id="3" name="CuadroTexto 2">
            <a:extLst>
              <a:ext uri="{FF2B5EF4-FFF2-40B4-BE49-F238E27FC236}">
                <a16:creationId xmlns:a16="http://schemas.microsoft.com/office/drawing/2014/main" id="{A9394B2E-91AC-FD4C-8A57-F02193DB3381}"/>
              </a:ext>
            </a:extLst>
          </p:cNvPr>
          <p:cNvSpPr txBox="1"/>
          <p:nvPr/>
        </p:nvSpPr>
        <p:spPr>
          <a:xfrm>
            <a:off x="4905831" y="1031656"/>
            <a:ext cx="2895344" cy="461665"/>
          </a:xfrm>
          <a:prstGeom prst="rect">
            <a:avLst/>
          </a:prstGeom>
          <a:noFill/>
        </p:spPr>
        <p:txBody>
          <a:bodyPr wrap="none" rtlCol="0">
            <a:spAutoFit/>
          </a:bodyPr>
          <a:lstStyle/>
          <a:p>
            <a:r>
              <a:rPr lang="ca-ES" sz="2400" b="1" u="sng" dirty="0"/>
              <a:t>SPAIN (NUTS3)</a:t>
            </a:r>
          </a:p>
        </p:txBody>
      </p:sp>
      <p:sp>
        <p:nvSpPr>
          <p:cNvPr id="4" name="Text Box 2">
            <a:extLst>
              <a:ext uri="{FF2B5EF4-FFF2-40B4-BE49-F238E27FC236}">
                <a16:creationId xmlns:a16="http://schemas.microsoft.com/office/drawing/2014/main" id="{2C710ACD-B60F-3240-9AB8-B7BF800F6BB4}"/>
              </a:ext>
            </a:extLst>
          </p:cNvPr>
          <p:cNvSpPr txBox="1">
            <a:spLocks noChangeArrowheads="1"/>
          </p:cNvSpPr>
          <p:nvPr/>
        </p:nvSpPr>
        <p:spPr bwMode="auto">
          <a:xfrm>
            <a:off x="2208214" y="260350"/>
            <a:ext cx="6624637" cy="64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23387D"/>
                </a:solidFill>
                <a:latin typeface="Verdana" panose="020B0604030504040204" pitchFamily="34" charset="0"/>
                <a:ea typeface="MS PGothic" panose="020B0600070205080204" pitchFamily="34" charset="-128"/>
                <a:cs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ca-ES" sz="2400" b="1" i="0" u="none" strike="noStrike" kern="1200" cap="none" spc="0" normalizeH="0" baseline="0" noProof="0" dirty="0">
                <a:ln>
                  <a:noFill/>
                </a:ln>
                <a:solidFill>
                  <a:srgbClr val="FFFFFF"/>
                </a:solidFill>
                <a:effectLst/>
                <a:uLnTx/>
                <a:uFillTx/>
                <a:latin typeface="Calibri" panose="020F0502020204030204" pitchFamily="34" charset="0"/>
                <a:ea typeface="Microsoft YaHei" panose="020B0503020204020204" pitchFamily="34" charset="-122"/>
              </a:rPr>
              <a:t>INFLOW-OUTFLOW IN SPANISH NUTS</a:t>
            </a:r>
          </a:p>
        </p:txBody>
      </p:sp>
      <p:sp>
        <p:nvSpPr>
          <p:cNvPr id="5" name="CuadroTexto 4">
            <a:extLst>
              <a:ext uri="{FF2B5EF4-FFF2-40B4-BE49-F238E27FC236}">
                <a16:creationId xmlns:a16="http://schemas.microsoft.com/office/drawing/2014/main" id="{6AF83417-5B4A-9243-7A2B-F660402170D7}"/>
              </a:ext>
            </a:extLst>
          </p:cNvPr>
          <p:cNvSpPr txBox="1"/>
          <p:nvPr/>
        </p:nvSpPr>
        <p:spPr>
          <a:xfrm>
            <a:off x="5621427" y="1402334"/>
            <a:ext cx="1734449" cy="353943"/>
          </a:xfrm>
          <a:prstGeom prst="rect">
            <a:avLst/>
          </a:prstGeom>
          <a:noFill/>
        </p:spPr>
        <p:txBody>
          <a:bodyPr wrap="none" rtlCol="0">
            <a:spAutoFit/>
          </a:bodyPr>
          <a:lstStyle/>
          <a:p>
            <a:r>
              <a:rPr lang="en-GB" sz="1700" dirty="0" smtClean="0"/>
              <a:t>(Over 300km)</a:t>
            </a:r>
            <a:endParaRPr lang="en-GB" sz="1700" dirty="0"/>
          </a:p>
        </p:txBody>
      </p:sp>
    </p:spTree>
    <p:extLst>
      <p:ext uri="{BB962C8B-B14F-4D97-AF65-F5344CB8AC3E}">
        <p14:creationId xmlns:p14="http://schemas.microsoft.com/office/powerpoint/2010/main" val="385255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98D50FC3-0ED6-BD47-AD72-4CAE74B4F579}"/>
              </a:ext>
            </a:extLst>
          </p:cNvPr>
          <p:cNvPicPr>
            <a:picLocks noChangeAspect="1"/>
          </p:cNvPicPr>
          <p:nvPr/>
        </p:nvPicPr>
        <p:blipFill rotWithShape="1">
          <a:blip r:embed="rId2"/>
          <a:srcRect l="60200" t="15000" r="14930" b="2083"/>
          <a:stretch/>
        </p:blipFill>
        <p:spPr>
          <a:xfrm>
            <a:off x="719459" y="1103042"/>
            <a:ext cx="2728912" cy="5312175"/>
          </a:xfrm>
          <a:prstGeom prst="rect">
            <a:avLst/>
          </a:prstGeom>
        </p:spPr>
      </p:pic>
      <p:pic>
        <p:nvPicPr>
          <p:cNvPr id="8" name="Imagen 7">
            <a:extLst>
              <a:ext uri="{FF2B5EF4-FFF2-40B4-BE49-F238E27FC236}">
                <a16:creationId xmlns:a16="http://schemas.microsoft.com/office/drawing/2014/main" id="{A51AF98C-DB89-EB44-8524-BFC7C0E05935}"/>
              </a:ext>
            </a:extLst>
          </p:cNvPr>
          <p:cNvPicPr>
            <a:picLocks noChangeAspect="1"/>
          </p:cNvPicPr>
          <p:nvPr/>
        </p:nvPicPr>
        <p:blipFill rotWithShape="1">
          <a:blip r:embed="rId3"/>
          <a:srcRect l="24913" t="19792" r="12977" b="5833"/>
          <a:stretch/>
        </p:blipFill>
        <p:spPr>
          <a:xfrm>
            <a:off x="3622039" y="1238844"/>
            <a:ext cx="3625084" cy="2375367"/>
          </a:xfrm>
          <a:prstGeom prst="rect">
            <a:avLst/>
          </a:prstGeom>
        </p:spPr>
      </p:pic>
      <p:pic>
        <p:nvPicPr>
          <p:cNvPr id="10" name="Imagen 9">
            <a:extLst>
              <a:ext uri="{FF2B5EF4-FFF2-40B4-BE49-F238E27FC236}">
                <a16:creationId xmlns:a16="http://schemas.microsoft.com/office/drawing/2014/main" id="{CD91674E-F792-6344-9991-7BB03421DBE9}"/>
              </a:ext>
            </a:extLst>
          </p:cNvPr>
          <p:cNvPicPr>
            <a:picLocks noChangeAspect="1"/>
          </p:cNvPicPr>
          <p:nvPr/>
        </p:nvPicPr>
        <p:blipFill rotWithShape="1">
          <a:blip r:embed="rId4"/>
          <a:srcRect l="11893" t="17291" r="23090" b="5416"/>
          <a:stretch/>
        </p:blipFill>
        <p:spPr>
          <a:xfrm>
            <a:off x="3564341" y="3748330"/>
            <a:ext cx="3651612" cy="2540807"/>
          </a:xfrm>
          <a:prstGeom prst="rect">
            <a:avLst/>
          </a:prstGeom>
        </p:spPr>
      </p:pic>
      <p:graphicFrame>
        <p:nvGraphicFramePr>
          <p:cNvPr id="11" name="Tabla 10">
            <a:extLst>
              <a:ext uri="{FF2B5EF4-FFF2-40B4-BE49-F238E27FC236}">
                <a16:creationId xmlns:a16="http://schemas.microsoft.com/office/drawing/2014/main" id="{38012349-AD7B-E643-AA15-138EBA97AC31}"/>
              </a:ext>
            </a:extLst>
          </p:cNvPr>
          <p:cNvGraphicFramePr>
            <a:graphicFrameLocks noGrp="1"/>
          </p:cNvGraphicFramePr>
          <p:nvPr/>
        </p:nvGraphicFramePr>
        <p:xfrm>
          <a:off x="7630893" y="1169912"/>
          <a:ext cx="3305811" cy="5246794"/>
        </p:xfrm>
        <a:graphic>
          <a:graphicData uri="http://schemas.openxmlformats.org/drawingml/2006/table">
            <a:tbl>
              <a:tblPr/>
              <a:tblGrid>
                <a:gridCol w="612148">
                  <a:extLst>
                    <a:ext uri="{9D8B030D-6E8A-4147-A177-3AD203B41FA5}">
                      <a16:colId xmlns:a16="http://schemas.microsoft.com/office/drawing/2014/main" val="1192436112"/>
                    </a:ext>
                  </a:extLst>
                </a:gridCol>
                <a:gridCol w="659236">
                  <a:extLst>
                    <a:ext uri="{9D8B030D-6E8A-4147-A177-3AD203B41FA5}">
                      <a16:colId xmlns:a16="http://schemas.microsoft.com/office/drawing/2014/main" val="1109547091"/>
                    </a:ext>
                  </a:extLst>
                </a:gridCol>
                <a:gridCol w="613218">
                  <a:extLst>
                    <a:ext uri="{9D8B030D-6E8A-4147-A177-3AD203B41FA5}">
                      <a16:colId xmlns:a16="http://schemas.microsoft.com/office/drawing/2014/main" val="4214553247"/>
                    </a:ext>
                  </a:extLst>
                </a:gridCol>
                <a:gridCol w="582182">
                  <a:extLst>
                    <a:ext uri="{9D8B030D-6E8A-4147-A177-3AD203B41FA5}">
                      <a16:colId xmlns:a16="http://schemas.microsoft.com/office/drawing/2014/main" val="374543300"/>
                    </a:ext>
                  </a:extLst>
                </a:gridCol>
                <a:gridCol w="500848">
                  <a:extLst>
                    <a:ext uri="{9D8B030D-6E8A-4147-A177-3AD203B41FA5}">
                      <a16:colId xmlns:a16="http://schemas.microsoft.com/office/drawing/2014/main" val="2205036304"/>
                    </a:ext>
                  </a:extLst>
                </a:gridCol>
                <a:gridCol w="338179">
                  <a:extLst>
                    <a:ext uri="{9D8B030D-6E8A-4147-A177-3AD203B41FA5}">
                      <a16:colId xmlns:a16="http://schemas.microsoft.com/office/drawing/2014/main" val="1616114732"/>
                    </a:ext>
                  </a:extLst>
                </a:gridCol>
              </a:tblGrid>
              <a:tr h="123032">
                <a:tc gridSpan="6">
                  <a:txBody>
                    <a:bodyPr/>
                    <a:lstStyle/>
                    <a:p>
                      <a:pPr algn="ctr" fontAlgn="ctr"/>
                      <a:r>
                        <a:rPr lang="es-ES" sz="500" b="1" i="0" u="none" strike="noStrike">
                          <a:solidFill>
                            <a:srgbClr val="000000"/>
                          </a:solidFill>
                          <a:effectLst/>
                          <a:latin typeface="Calibri" panose="020F0502020204030204" pitchFamily="34" charset="0"/>
                        </a:rPr>
                        <a:t>INTERMODAL TERMINAL CHARACTERISTICS</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403092451"/>
                  </a:ext>
                </a:extLst>
              </a:tr>
              <a:tr h="82677">
                <a:tc gridSpan="6">
                  <a:txBody>
                    <a:bodyPr/>
                    <a:lstStyle/>
                    <a:p>
                      <a:pPr algn="l" fontAlgn="b"/>
                      <a:r>
                        <a:rPr lang="es-ES" sz="500" b="0" i="0" u="none" strike="noStrike">
                          <a:solidFill>
                            <a:srgbClr val="000000"/>
                          </a:solidFill>
                          <a:effectLst/>
                          <a:latin typeface="Calibri" panose="020F0502020204030204" pitchFamily="34" charset="0"/>
                        </a:rPr>
                        <a:t> </a:t>
                      </a:r>
                    </a:p>
                  </a:txBody>
                  <a:tcPr marL="3520" marR="3520" marT="3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EAAAA"/>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830981945"/>
                  </a:ext>
                </a:extLst>
              </a:tr>
              <a:tr h="89002">
                <a:tc rowSpan="9" gridSpan="3">
                  <a:txBody>
                    <a:bodyPr/>
                    <a:lstStyle/>
                    <a:p>
                      <a:pPr algn="ctr" fontAlgn="ctr"/>
                      <a:r>
                        <a:rPr lang="es-ES" sz="500" b="1" i="0" u="none" strike="noStrike">
                          <a:solidFill>
                            <a:srgbClr val="000000"/>
                          </a:solidFill>
                          <a:effectLst/>
                          <a:latin typeface="Calibri" panose="020F0502020204030204" pitchFamily="34" charset="0"/>
                        </a:rPr>
                        <a:t>MAIN INFORMATION</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9" hMerge="1">
                  <a:txBody>
                    <a:bodyPr/>
                    <a:lstStyle/>
                    <a:p>
                      <a:endParaRPr lang="es-ES"/>
                    </a:p>
                  </a:txBody>
                  <a:tcPr/>
                </a:tc>
                <a:tc rowSpan="9" hMerge="1">
                  <a:txBody>
                    <a:bodyPr/>
                    <a:lstStyle/>
                    <a:p>
                      <a:endParaRPr lang="es-ES"/>
                    </a:p>
                  </a:txBody>
                  <a:tcPr/>
                </a:tc>
                <a:tc gridSpan="3">
                  <a:txBody>
                    <a:bodyPr/>
                    <a:lstStyle/>
                    <a:p>
                      <a:pPr algn="l" fontAlgn="t"/>
                      <a:r>
                        <a:rPr lang="es-ES" sz="500" b="1" i="0" u="none" strike="noStrike">
                          <a:solidFill>
                            <a:srgbClr val="000000"/>
                          </a:solidFill>
                          <a:effectLst/>
                          <a:latin typeface="Calibri" panose="020F0502020204030204" pitchFamily="34" charset="0"/>
                        </a:rPr>
                        <a:t>Terminal Name: Toulouse-Fenouillet</a:t>
                      </a:r>
                    </a:p>
                  </a:txBody>
                  <a:tcPr marL="3520" marR="3520" marT="35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2083581645"/>
                  </a:ext>
                </a:extLst>
              </a:tr>
              <a:tr h="82677">
                <a:tc gridSpan="3" vMerge="1">
                  <a:txBody>
                    <a:bodyPr/>
                    <a:lstStyle/>
                    <a:p>
                      <a:endParaRPr lang="es-ES"/>
                    </a:p>
                  </a:txBody>
                  <a:tcPr/>
                </a:tc>
                <a:tc hMerge="1" vMerge="1">
                  <a:txBody>
                    <a:bodyPr/>
                    <a:lstStyle/>
                    <a:p>
                      <a:endParaRPr lang="es-ES"/>
                    </a:p>
                  </a:txBody>
                  <a:tcPr/>
                </a:tc>
                <a:tc hMerge="1" vMerge="1">
                  <a:txBody>
                    <a:bodyPr/>
                    <a:lstStyle/>
                    <a:p>
                      <a:endParaRPr lang="es-ES"/>
                    </a:p>
                  </a:txBody>
                  <a:tcPr/>
                </a:tc>
                <a:tc gridSpan="3">
                  <a:txBody>
                    <a:bodyPr/>
                    <a:lstStyle/>
                    <a:p>
                      <a:pPr algn="l" fontAlgn="ctr"/>
                      <a:r>
                        <a:rPr lang="es-ES" sz="500" b="1" i="0" u="none" strike="noStrike">
                          <a:solidFill>
                            <a:srgbClr val="000000"/>
                          </a:solidFill>
                          <a:effectLst/>
                          <a:latin typeface="Calibri" panose="020F0502020204030204" pitchFamily="34" charset="0"/>
                        </a:rPr>
                        <a:t>Terminal Operator: NAVILAND</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2630755"/>
                  </a:ext>
                </a:extLst>
              </a:tr>
              <a:tr h="82677">
                <a:tc gridSpan="3" vMerge="1">
                  <a:txBody>
                    <a:bodyPr/>
                    <a:lstStyle/>
                    <a:p>
                      <a:endParaRPr lang="es-ES"/>
                    </a:p>
                  </a:txBody>
                  <a:tcPr/>
                </a:tc>
                <a:tc hMerge="1" vMerge="1">
                  <a:txBody>
                    <a:bodyPr/>
                    <a:lstStyle/>
                    <a:p>
                      <a:endParaRPr lang="es-ES"/>
                    </a:p>
                  </a:txBody>
                  <a:tcPr/>
                </a:tc>
                <a:tc hMerge="1" vMerge="1">
                  <a:txBody>
                    <a:bodyPr/>
                    <a:lstStyle/>
                    <a:p>
                      <a:endParaRPr lang="es-ES"/>
                    </a:p>
                  </a:txBody>
                  <a:tcPr/>
                </a:tc>
                <a:tc gridSpan="3">
                  <a:txBody>
                    <a:bodyPr/>
                    <a:lstStyle/>
                    <a:p>
                      <a:pPr algn="l" fontAlgn="ctr"/>
                      <a:r>
                        <a:rPr lang="es-ES" sz="500" b="1" i="0" u="none" strike="noStrike">
                          <a:solidFill>
                            <a:srgbClr val="000000"/>
                          </a:solidFill>
                          <a:effectLst/>
                          <a:latin typeface="Calibri" panose="020F0502020204030204" pitchFamily="34" charset="0"/>
                        </a:rPr>
                        <a:t>Latitude º, Longitude º: 43.420169, 1.234257</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369480148"/>
                  </a:ext>
                </a:extLst>
              </a:tr>
              <a:tr h="82677">
                <a:tc gridSpan="3" vMerge="1">
                  <a:txBody>
                    <a:bodyPr/>
                    <a:lstStyle/>
                    <a:p>
                      <a:endParaRPr lang="es-ES"/>
                    </a:p>
                  </a:txBody>
                  <a:tcPr/>
                </a:tc>
                <a:tc hMerge="1" vMerge="1">
                  <a:txBody>
                    <a:bodyPr/>
                    <a:lstStyle/>
                    <a:p>
                      <a:endParaRPr lang="es-ES"/>
                    </a:p>
                  </a:txBody>
                  <a:tcPr/>
                </a:tc>
                <a:tc hMerge="1" vMerge="1">
                  <a:txBody>
                    <a:bodyPr/>
                    <a:lstStyle/>
                    <a:p>
                      <a:endParaRPr lang="es-ES"/>
                    </a:p>
                  </a:txBody>
                  <a:tcPr/>
                </a:tc>
                <a:tc gridSpan="3">
                  <a:txBody>
                    <a:bodyPr/>
                    <a:lstStyle/>
                    <a:p>
                      <a:pPr algn="l" fontAlgn="ctr"/>
                      <a:r>
                        <a:rPr lang="es-ES" sz="500" b="1" i="0" u="none" strike="noStrike">
                          <a:solidFill>
                            <a:srgbClr val="000000"/>
                          </a:solidFill>
                          <a:effectLst/>
                          <a:latin typeface="Calibri" panose="020F0502020204030204" pitchFamily="34" charset="0"/>
                        </a:rPr>
                        <a:t>Address: Route Nationale 20, 31150, Fenouillet</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63252115"/>
                  </a:ext>
                </a:extLst>
              </a:tr>
              <a:tr h="82677">
                <a:tc gridSpan="3" vMerge="1">
                  <a:txBody>
                    <a:bodyPr/>
                    <a:lstStyle/>
                    <a:p>
                      <a:endParaRPr lang="es-ES"/>
                    </a:p>
                  </a:txBody>
                  <a:tcPr/>
                </a:tc>
                <a:tc hMerge="1" vMerge="1">
                  <a:txBody>
                    <a:bodyPr/>
                    <a:lstStyle/>
                    <a:p>
                      <a:endParaRPr lang="es-ES"/>
                    </a:p>
                  </a:txBody>
                  <a:tcPr/>
                </a:tc>
                <a:tc hMerge="1" vMerge="1">
                  <a:txBody>
                    <a:bodyPr/>
                    <a:lstStyle/>
                    <a:p>
                      <a:endParaRPr lang="es-ES"/>
                    </a:p>
                  </a:txBody>
                  <a:tcPr/>
                </a:tc>
                <a:tc gridSpan="3">
                  <a:txBody>
                    <a:bodyPr/>
                    <a:lstStyle/>
                    <a:p>
                      <a:pPr algn="l" fontAlgn="ctr"/>
                      <a:r>
                        <a:rPr lang="es-ES" sz="500" b="1" i="0" u="none" strike="noStrike">
                          <a:solidFill>
                            <a:srgbClr val="000000"/>
                          </a:solidFill>
                          <a:effectLst/>
                          <a:latin typeface="Calibri1"/>
                        </a:rPr>
                        <a:t>Contact person</a:t>
                      </a:r>
                      <a:r>
                        <a:rPr lang="es-ES" sz="500" b="1" i="0" u="none" strike="noStrike">
                          <a:solidFill>
                            <a:srgbClr val="000000"/>
                          </a:solidFill>
                          <a:effectLst/>
                          <a:latin typeface="Calibri" panose="020F0502020204030204" pitchFamily="34" charset="0"/>
                        </a:rPr>
                        <a:t>: Stéphane Tordjman</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2902116599"/>
                  </a:ext>
                </a:extLst>
              </a:tr>
              <a:tr h="82677">
                <a:tc gridSpan="3" vMerge="1">
                  <a:txBody>
                    <a:bodyPr/>
                    <a:lstStyle/>
                    <a:p>
                      <a:endParaRPr lang="es-ES"/>
                    </a:p>
                  </a:txBody>
                  <a:tcPr/>
                </a:tc>
                <a:tc hMerge="1" vMerge="1">
                  <a:txBody>
                    <a:bodyPr/>
                    <a:lstStyle/>
                    <a:p>
                      <a:endParaRPr lang="es-ES"/>
                    </a:p>
                  </a:txBody>
                  <a:tcPr/>
                </a:tc>
                <a:tc hMerge="1" vMerge="1">
                  <a:txBody>
                    <a:bodyPr/>
                    <a:lstStyle/>
                    <a:p>
                      <a:endParaRPr lang="es-ES"/>
                    </a:p>
                  </a:txBody>
                  <a:tcPr/>
                </a:tc>
                <a:tc gridSpan="3">
                  <a:txBody>
                    <a:bodyPr/>
                    <a:lstStyle/>
                    <a:p>
                      <a:pPr algn="l" fontAlgn="ctr"/>
                      <a:r>
                        <a:rPr lang="es-ES" sz="500" b="1" i="0" u="none" strike="noStrike">
                          <a:solidFill>
                            <a:srgbClr val="000000"/>
                          </a:solidFill>
                          <a:effectLst/>
                          <a:latin typeface="Calibri" panose="020F0502020204030204" pitchFamily="34" charset="0"/>
                        </a:rPr>
                        <a:t>Function: Service Commercial</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2016994064"/>
                  </a:ext>
                </a:extLst>
              </a:tr>
              <a:tr h="82677">
                <a:tc gridSpan="3" vMerge="1">
                  <a:txBody>
                    <a:bodyPr/>
                    <a:lstStyle/>
                    <a:p>
                      <a:endParaRPr lang="es-ES"/>
                    </a:p>
                  </a:txBody>
                  <a:tcPr/>
                </a:tc>
                <a:tc hMerge="1" vMerge="1">
                  <a:txBody>
                    <a:bodyPr/>
                    <a:lstStyle/>
                    <a:p>
                      <a:endParaRPr lang="es-ES"/>
                    </a:p>
                  </a:txBody>
                  <a:tcPr/>
                </a:tc>
                <a:tc hMerge="1" vMerge="1">
                  <a:txBody>
                    <a:bodyPr/>
                    <a:lstStyle/>
                    <a:p>
                      <a:endParaRPr lang="es-ES"/>
                    </a:p>
                  </a:txBody>
                  <a:tcPr/>
                </a:tc>
                <a:tc gridSpan="3">
                  <a:txBody>
                    <a:bodyPr/>
                    <a:lstStyle/>
                    <a:p>
                      <a:pPr algn="ctr" fontAlgn="ctr"/>
                      <a:r>
                        <a:rPr lang="es-ES" sz="500" b="1" i="0" u="none" strike="noStrike">
                          <a:solidFill>
                            <a:srgbClr val="000000"/>
                          </a:solidFill>
                          <a:effectLst/>
                          <a:latin typeface="Calibri" panose="020F0502020204030204" pitchFamily="34" charset="0"/>
                        </a:rPr>
                        <a:t>General e-mail: stordjman@naviland-cargo.com</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2441467473"/>
                  </a:ext>
                </a:extLst>
              </a:tr>
              <a:tr h="165060">
                <a:tc gridSpan="3" vMerge="1">
                  <a:txBody>
                    <a:bodyPr/>
                    <a:lstStyle/>
                    <a:p>
                      <a:endParaRPr lang="es-ES"/>
                    </a:p>
                  </a:txBody>
                  <a:tcPr/>
                </a:tc>
                <a:tc hMerge="1" vMerge="1">
                  <a:txBody>
                    <a:bodyPr/>
                    <a:lstStyle/>
                    <a:p>
                      <a:endParaRPr lang="es-ES"/>
                    </a:p>
                  </a:txBody>
                  <a:tcPr/>
                </a:tc>
                <a:tc hMerge="1" vMerge="1">
                  <a:txBody>
                    <a:bodyPr/>
                    <a:lstStyle/>
                    <a:p>
                      <a:endParaRPr lang="es-ES"/>
                    </a:p>
                  </a:txBody>
                  <a:tcPr/>
                </a:tc>
                <a:tc gridSpan="3">
                  <a:txBody>
                    <a:bodyPr/>
                    <a:lstStyle/>
                    <a:p>
                      <a:pPr algn="ctr" fontAlgn="ctr"/>
                      <a:r>
                        <a:rPr lang="es-ES" sz="500" b="1" i="0" u="none" strike="noStrike">
                          <a:solidFill>
                            <a:srgbClr val="000000"/>
                          </a:solidFill>
                          <a:effectLst/>
                          <a:latin typeface="Calibri" panose="020F0502020204030204" pitchFamily="34" charset="0"/>
                        </a:rPr>
                        <a:t>General Phone: +33 (0) 5 61 37 51 51</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3523089297"/>
                  </a:ext>
                </a:extLst>
              </a:tr>
              <a:tr h="162288">
                <a:tc gridSpan="3" vMerge="1">
                  <a:txBody>
                    <a:bodyPr/>
                    <a:lstStyle/>
                    <a:p>
                      <a:endParaRPr lang="es-ES"/>
                    </a:p>
                  </a:txBody>
                  <a:tcPr/>
                </a:tc>
                <a:tc hMerge="1" vMerge="1">
                  <a:txBody>
                    <a:bodyPr/>
                    <a:lstStyle/>
                    <a:p>
                      <a:endParaRPr lang="es-ES"/>
                    </a:p>
                  </a:txBody>
                  <a:tcPr/>
                </a:tc>
                <a:tc hMerge="1" vMerge="1">
                  <a:txBody>
                    <a:bodyPr/>
                    <a:lstStyle/>
                    <a:p>
                      <a:endParaRPr lang="es-ES"/>
                    </a:p>
                  </a:txBody>
                  <a:tcPr/>
                </a:tc>
                <a:tc gridSpan="3">
                  <a:txBody>
                    <a:bodyPr/>
                    <a:lstStyle/>
                    <a:p>
                      <a:pPr algn="ctr" fontAlgn="ctr"/>
                      <a:r>
                        <a:rPr lang="es-ES" sz="500" b="1" i="0" u="none" strike="noStrike">
                          <a:solidFill>
                            <a:srgbClr val="000000"/>
                          </a:solidFill>
                          <a:effectLst/>
                          <a:latin typeface="Calibri" panose="020F0502020204030204" pitchFamily="34" charset="0"/>
                        </a:rPr>
                        <a:t>website: http://http://www.naviland-cargo.com/implantations/toulouse</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424015468"/>
                  </a:ext>
                </a:extLst>
              </a:tr>
              <a:tr h="82677">
                <a:tc gridSpan="6">
                  <a:txBody>
                    <a:bodyPr/>
                    <a:lstStyle/>
                    <a:p>
                      <a:pPr algn="l" fontAlgn="b"/>
                      <a:r>
                        <a:rPr lang="es-ES" sz="500" b="0" i="0" u="none" strike="noStrike">
                          <a:solidFill>
                            <a:srgbClr val="000000"/>
                          </a:solidFill>
                          <a:effectLst/>
                          <a:latin typeface="Calibri" panose="020F0502020204030204" pitchFamily="34" charset="0"/>
                        </a:rPr>
                        <a:t> </a:t>
                      </a:r>
                    </a:p>
                  </a:txBody>
                  <a:tcPr marL="3520" marR="3520" marT="3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EAAAA"/>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35489658"/>
                  </a:ext>
                </a:extLst>
              </a:tr>
              <a:tr h="82677">
                <a:tc rowSpan="2">
                  <a:txBody>
                    <a:bodyPr/>
                    <a:lstStyle/>
                    <a:p>
                      <a:pPr algn="l" fontAlgn="b"/>
                      <a:r>
                        <a:rPr lang="es-ES" sz="500" b="0" i="0" u="none" strike="noStrike">
                          <a:solidFill>
                            <a:srgbClr val="000000"/>
                          </a:solidFill>
                          <a:effectLst/>
                          <a:latin typeface="Calibri" panose="020F0502020204030204" pitchFamily="34" charset="0"/>
                        </a:rPr>
                        <a:t> </a:t>
                      </a:r>
                    </a:p>
                  </a:txBody>
                  <a:tcPr marL="3520" marR="3520" marT="3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gridSpan="2">
                  <a:txBody>
                    <a:bodyPr/>
                    <a:lstStyle/>
                    <a:p>
                      <a:pPr algn="ctr" fontAlgn="ctr"/>
                      <a:r>
                        <a:rPr lang="es-ES" sz="500" b="1" i="0" u="none" strike="noStrike">
                          <a:solidFill>
                            <a:srgbClr val="000000"/>
                          </a:solidFill>
                          <a:effectLst/>
                          <a:latin typeface="Calibri" panose="020F0502020204030204" pitchFamily="34" charset="0"/>
                        </a:rPr>
                        <a:t>CONCEPTS</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es-ES"/>
                    </a:p>
                  </a:txBody>
                  <a:tcPr/>
                </a:tc>
                <a:tc rowSpan="2">
                  <a:txBody>
                    <a:bodyPr/>
                    <a:lstStyle/>
                    <a:p>
                      <a:pPr algn="ctr" fontAlgn="ctr"/>
                      <a:r>
                        <a:rPr lang="es-ES" sz="500" b="1" i="0" u="none" strike="noStrike">
                          <a:solidFill>
                            <a:srgbClr val="000000"/>
                          </a:solidFill>
                          <a:effectLst/>
                          <a:latin typeface="Calibri" panose="020F0502020204030204" pitchFamily="34" charset="0"/>
                        </a:rPr>
                        <a:t>Present conditions</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s-ES" sz="500" b="1" i="0" u="none" strike="noStrike">
                          <a:solidFill>
                            <a:srgbClr val="000000"/>
                          </a:solidFill>
                          <a:effectLst/>
                          <a:latin typeface="Calibri" panose="020F0502020204030204" pitchFamily="34" charset="0"/>
                        </a:rPr>
                        <a:t>Future conditions</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extLst>
                  <a:ext uri="{0D108BD9-81ED-4DB2-BD59-A6C34878D82A}">
                    <a16:rowId xmlns:a16="http://schemas.microsoft.com/office/drawing/2014/main" val="2235103647"/>
                  </a:ext>
                </a:extLst>
              </a:tr>
              <a:tr h="162288">
                <a:tc vMerge="1">
                  <a:txBody>
                    <a:bodyPr/>
                    <a:lstStyle/>
                    <a:p>
                      <a:endParaRPr lang="es-ES"/>
                    </a:p>
                  </a:txBody>
                  <a:tcPr/>
                </a:tc>
                <a:tc gridSpan="2" vMerge="1">
                  <a:txBody>
                    <a:bodyPr/>
                    <a:lstStyle/>
                    <a:p>
                      <a:endParaRPr lang="es-ES"/>
                    </a:p>
                  </a:txBody>
                  <a:tcPr/>
                </a:tc>
                <a:tc hMerge="1" vMerge="1">
                  <a:txBody>
                    <a:bodyPr/>
                    <a:lstStyle/>
                    <a:p>
                      <a:endParaRPr lang="es-ES"/>
                    </a:p>
                  </a:txBody>
                  <a:tcPr/>
                </a:tc>
                <a:tc vMerge="1">
                  <a:txBody>
                    <a:bodyPr/>
                    <a:lstStyle/>
                    <a:p>
                      <a:endParaRPr lang="es-ES"/>
                    </a:p>
                  </a:txBody>
                  <a:tcPr/>
                </a:tc>
                <a:tc>
                  <a:txBody>
                    <a:bodyPr/>
                    <a:lstStyle/>
                    <a:p>
                      <a:pPr algn="ctr" fontAlgn="b"/>
                      <a:r>
                        <a:rPr lang="es-ES" sz="500" b="1" i="0" u="none" strike="noStrike">
                          <a:solidFill>
                            <a:srgbClr val="000000"/>
                          </a:solidFill>
                          <a:effectLst/>
                          <a:latin typeface="Calibri" panose="020F0502020204030204" pitchFamily="34" charset="0"/>
                        </a:rPr>
                        <a:t>expected expansion</a:t>
                      </a:r>
                    </a:p>
                  </a:txBody>
                  <a:tcPr marL="3520" marR="3520" marT="3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500" b="1" i="0" u="none" strike="noStrike">
                          <a:solidFill>
                            <a:srgbClr val="000000"/>
                          </a:solidFill>
                          <a:effectLst/>
                          <a:latin typeface="Calibri" panose="020F0502020204030204" pitchFamily="34" charset="0"/>
                        </a:rPr>
                        <a:t>year</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801028"/>
                  </a:ext>
                </a:extLst>
              </a:tr>
              <a:tr h="82677">
                <a:tc rowSpan="7">
                  <a:txBody>
                    <a:bodyPr/>
                    <a:lstStyle/>
                    <a:p>
                      <a:pPr algn="ctr" fontAlgn="ctr"/>
                      <a:r>
                        <a:rPr lang="es-ES" sz="500" b="0" i="0" u="none" strike="noStrike">
                          <a:solidFill>
                            <a:srgbClr val="000000"/>
                          </a:solidFill>
                          <a:effectLst/>
                          <a:latin typeface="Calibri" panose="020F0502020204030204" pitchFamily="34" charset="0"/>
                        </a:rPr>
                        <a:t>1</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7">
                  <a:txBody>
                    <a:bodyPr/>
                    <a:lstStyle/>
                    <a:p>
                      <a:pPr algn="l" fontAlgn="ctr"/>
                      <a:r>
                        <a:rPr lang="es-ES" sz="500" b="1" i="0" u="none" strike="noStrike">
                          <a:solidFill>
                            <a:srgbClr val="000000"/>
                          </a:solidFill>
                          <a:effectLst/>
                          <a:latin typeface="Calibri" panose="020F0502020204030204" pitchFamily="34" charset="0"/>
                        </a:rPr>
                        <a:t>Modes served:</a:t>
                      </a:r>
                    </a:p>
                  </a:txBody>
                  <a:tcPr marL="3520" marR="3520" marT="352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500" b="1" i="0" u="none" strike="noStrike">
                          <a:solidFill>
                            <a:srgbClr val="000000"/>
                          </a:solidFill>
                          <a:effectLst/>
                          <a:latin typeface="Calibri" panose="020F0502020204030204" pitchFamily="34" charset="0"/>
                        </a:rPr>
                        <a:t>Road</a:t>
                      </a:r>
                    </a:p>
                  </a:txBody>
                  <a:tcPr marL="3520" marR="3520" marT="352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500" b="1" i="0" u="none" strike="noStrike">
                          <a:solidFill>
                            <a:srgbClr val="000000"/>
                          </a:solidFill>
                          <a:effectLst/>
                          <a:latin typeface="Calibri" panose="020F0502020204030204" pitchFamily="34" charset="0"/>
                        </a:rPr>
                        <a:t>YES</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500" b="1" i="0" u="none" strike="noStrike">
                          <a:solidFill>
                            <a:srgbClr val="000000"/>
                          </a:solidFill>
                          <a:effectLst/>
                          <a:latin typeface="Calibri" panose="020F0502020204030204" pitchFamily="34" charset="0"/>
                        </a:rPr>
                        <a:t> </a:t>
                      </a:r>
                    </a:p>
                  </a:txBody>
                  <a:tcPr marL="3520" marR="3520" marT="3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500" b="1" i="0" u="none" strike="noStrike">
                          <a:solidFill>
                            <a:srgbClr val="000000"/>
                          </a:solidFill>
                          <a:effectLst/>
                          <a:latin typeface="Calibri" panose="020F0502020204030204" pitchFamily="34" charset="0"/>
                        </a:rPr>
                        <a:t> </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7247550"/>
                  </a:ext>
                </a:extLst>
              </a:tr>
              <a:tr h="83840">
                <a:tc vMerge="1">
                  <a:txBody>
                    <a:bodyPr/>
                    <a:lstStyle/>
                    <a:p>
                      <a:endParaRPr lang="es-ES"/>
                    </a:p>
                  </a:txBody>
                  <a:tcPr/>
                </a:tc>
                <a:tc vMerge="1">
                  <a:txBody>
                    <a:bodyPr/>
                    <a:lstStyle/>
                    <a:p>
                      <a:endParaRPr lang="es-ES"/>
                    </a:p>
                  </a:txBody>
                  <a:tcPr/>
                </a:tc>
                <a:tc>
                  <a:txBody>
                    <a:bodyPr/>
                    <a:lstStyle/>
                    <a:p>
                      <a:pPr algn="ctr" fontAlgn="ctr"/>
                      <a:r>
                        <a:rPr lang="es-ES" sz="500" b="1" i="0" u="none" strike="noStrike">
                          <a:solidFill>
                            <a:srgbClr val="000000"/>
                          </a:solidFill>
                          <a:effectLst/>
                          <a:latin typeface="Calibri" panose="020F0502020204030204" pitchFamily="34" charset="0"/>
                        </a:rPr>
                        <a:t>Rail</a:t>
                      </a:r>
                    </a:p>
                  </a:txBody>
                  <a:tcPr marL="3520" marR="3520" marT="352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500" b="1" i="0" u="none" strike="noStrike">
                          <a:solidFill>
                            <a:srgbClr val="000000"/>
                          </a:solidFill>
                          <a:effectLst/>
                          <a:latin typeface="Calibri" panose="020F0502020204030204" pitchFamily="34" charset="0"/>
                        </a:rPr>
                        <a:t>YES</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500" b="1" i="0" u="none" strike="noStrike">
                          <a:solidFill>
                            <a:srgbClr val="000000"/>
                          </a:solidFill>
                          <a:effectLst/>
                          <a:latin typeface="Calibri" panose="020F0502020204030204" pitchFamily="34" charset="0"/>
                        </a:rPr>
                        <a:t> </a:t>
                      </a:r>
                    </a:p>
                  </a:txBody>
                  <a:tcPr marL="3520" marR="3520" marT="3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500" b="1" i="0" u="none" strike="noStrike">
                          <a:solidFill>
                            <a:srgbClr val="000000"/>
                          </a:solidFill>
                          <a:effectLst/>
                          <a:latin typeface="Calibri" panose="020F0502020204030204" pitchFamily="34" charset="0"/>
                        </a:rPr>
                        <a:t> </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694108"/>
                  </a:ext>
                </a:extLst>
              </a:tr>
              <a:tr h="83840">
                <a:tc vMerge="1">
                  <a:txBody>
                    <a:bodyPr/>
                    <a:lstStyle/>
                    <a:p>
                      <a:endParaRPr lang="es-ES"/>
                    </a:p>
                  </a:txBody>
                  <a:tcPr/>
                </a:tc>
                <a:tc vMerge="1">
                  <a:txBody>
                    <a:bodyPr/>
                    <a:lstStyle/>
                    <a:p>
                      <a:endParaRPr lang="es-ES"/>
                    </a:p>
                  </a:txBody>
                  <a:tcPr/>
                </a:tc>
                <a:tc>
                  <a:txBody>
                    <a:bodyPr/>
                    <a:lstStyle/>
                    <a:p>
                      <a:pPr algn="ctr" fontAlgn="ctr"/>
                      <a:r>
                        <a:rPr lang="es-ES" sz="500" b="1" i="0" u="none" strike="noStrike">
                          <a:solidFill>
                            <a:srgbClr val="000000"/>
                          </a:solidFill>
                          <a:effectLst/>
                          <a:latin typeface="Calibri" panose="020F0502020204030204" pitchFamily="34" charset="0"/>
                        </a:rPr>
                        <a:t>Barge</a:t>
                      </a:r>
                    </a:p>
                  </a:txBody>
                  <a:tcPr marL="3520" marR="3520" marT="352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500" b="1" i="0" u="none" strike="noStrike">
                          <a:solidFill>
                            <a:srgbClr val="000000"/>
                          </a:solidFill>
                          <a:effectLst/>
                          <a:latin typeface="Calibri" panose="020F0502020204030204" pitchFamily="34" charset="0"/>
                        </a:rPr>
                        <a:t> - </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500" b="1" i="0" u="none" strike="noStrike">
                          <a:solidFill>
                            <a:srgbClr val="000000"/>
                          </a:solidFill>
                          <a:effectLst/>
                          <a:latin typeface="Calibri" panose="020F0502020204030204" pitchFamily="34" charset="0"/>
                        </a:rPr>
                        <a:t> </a:t>
                      </a:r>
                    </a:p>
                  </a:txBody>
                  <a:tcPr marL="3520" marR="3520" marT="3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500" b="1" i="0" u="none" strike="noStrike">
                          <a:solidFill>
                            <a:srgbClr val="000000"/>
                          </a:solidFill>
                          <a:effectLst/>
                          <a:latin typeface="Calibri" panose="020F0502020204030204" pitchFamily="34" charset="0"/>
                        </a:rPr>
                        <a:t> </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9103774"/>
                  </a:ext>
                </a:extLst>
              </a:tr>
              <a:tr h="83840">
                <a:tc vMerge="1">
                  <a:txBody>
                    <a:bodyPr/>
                    <a:lstStyle/>
                    <a:p>
                      <a:endParaRPr lang="es-ES"/>
                    </a:p>
                  </a:txBody>
                  <a:tcPr/>
                </a:tc>
                <a:tc vMerge="1">
                  <a:txBody>
                    <a:bodyPr/>
                    <a:lstStyle/>
                    <a:p>
                      <a:endParaRPr lang="es-ES"/>
                    </a:p>
                  </a:txBody>
                  <a:tcPr/>
                </a:tc>
                <a:tc>
                  <a:txBody>
                    <a:bodyPr/>
                    <a:lstStyle/>
                    <a:p>
                      <a:pPr algn="ctr" fontAlgn="ctr"/>
                      <a:r>
                        <a:rPr lang="es-ES" sz="500" b="1" i="0" u="none" strike="noStrike">
                          <a:solidFill>
                            <a:srgbClr val="000000"/>
                          </a:solidFill>
                          <a:effectLst/>
                          <a:latin typeface="Calibri" panose="020F0502020204030204" pitchFamily="34" charset="0"/>
                        </a:rPr>
                        <a:t>Ferry</a:t>
                      </a:r>
                    </a:p>
                  </a:txBody>
                  <a:tcPr marL="3520" marR="3520" marT="352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500" b="1" i="0" u="none" strike="noStrike">
                          <a:solidFill>
                            <a:srgbClr val="000000"/>
                          </a:solidFill>
                          <a:effectLst/>
                          <a:latin typeface="Calibri" panose="020F0502020204030204" pitchFamily="34" charset="0"/>
                        </a:rPr>
                        <a:t> -</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500" b="1" i="0" u="none" strike="noStrike">
                          <a:solidFill>
                            <a:srgbClr val="000000"/>
                          </a:solidFill>
                          <a:effectLst/>
                          <a:latin typeface="Calibri" panose="020F0502020204030204" pitchFamily="34" charset="0"/>
                        </a:rPr>
                        <a:t> </a:t>
                      </a:r>
                    </a:p>
                  </a:txBody>
                  <a:tcPr marL="3520" marR="3520" marT="3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500" b="1" i="0" u="none" strike="noStrike">
                          <a:solidFill>
                            <a:srgbClr val="000000"/>
                          </a:solidFill>
                          <a:effectLst/>
                          <a:latin typeface="Calibri" panose="020F0502020204030204" pitchFamily="34" charset="0"/>
                        </a:rPr>
                        <a:t> </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5494972"/>
                  </a:ext>
                </a:extLst>
              </a:tr>
              <a:tr h="83840">
                <a:tc vMerge="1">
                  <a:txBody>
                    <a:bodyPr/>
                    <a:lstStyle/>
                    <a:p>
                      <a:endParaRPr lang="es-ES"/>
                    </a:p>
                  </a:txBody>
                  <a:tcPr/>
                </a:tc>
                <a:tc vMerge="1">
                  <a:txBody>
                    <a:bodyPr/>
                    <a:lstStyle/>
                    <a:p>
                      <a:endParaRPr lang="es-ES"/>
                    </a:p>
                  </a:txBody>
                  <a:tcPr/>
                </a:tc>
                <a:tc>
                  <a:txBody>
                    <a:bodyPr/>
                    <a:lstStyle/>
                    <a:p>
                      <a:pPr algn="ctr" fontAlgn="ctr"/>
                      <a:r>
                        <a:rPr lang="es-ES" sz="500" b="1" i="0" u="none" strike="noStrike">
                          <a:solidFill>
                            <a:srgbClr val="000000"/>
                          </a:solidFill>
                          <a:effectLst/>
                          <a:latin typeface="Calibri" panose="020F0502020204030204" pitchFamily="34" charset="0"/>
                        </a:rPr>
                        <a:t>Sea Vessel</a:t>
                      </a:r>
                    </a:p>
                  </a:txBody>
                  <a:tcPr marL="3520" marR="3520" marT="352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500" b="1" i="0" u="none" strike="noStrike">
                          <a:solidFill>
                            <a:srgbClr val="000000"/>
                          </a:solidFill>
                          <a:effectLst/>
                          <a:latin typeface="Calibri" panose="020F0502020204030204" pitchFamily="34" charset="0"/>
                        </a:rPr>
                        <a:t> - </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500" b="1" i="0" u="none" strike="noStrike">
                          <a:solidFill>
                            <a:srgbClr val="000000"/>
                          </a:solidFill>
                          <a:effectLst/>
                          <a:latin typeface="Calibri" panose="020F0502020204030204" pitchFamily="34" charset="0"/>
                        </a:rPr>
                        <a:t> </a:t>
                      </a:r>
                    </a:p>
                  </a:txBody>
                  <a:tcPr marL="3520" marR="3520" marT="3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500" b="1" i="0" u="none" strike="noStrike">
                          <a:solidFill>
                            <a:srgbClr val="000000"/>
                          </a:solidFill>
                          <a:effectLst/>
                          <a:latin typeface="Calibri" panose="020F0502020204030204" pitchFamily="34" charset="0"/>
                        </a:rPr>
                        <a:t> </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1949207"/>
                  </a:ext>
                </a:extLst>
              </a:tr>
              <a:tr h="83840">
                <a:tc vMerge="1">
                  <a:txBody>
                    <a:bodyPr/>
                    <a:lstStyle/>
                    <a:p>
                      <a:endParaRPr lang="es-ES"/>
                    </a:p>
                  </a:txBody>
                  <a:tcPr/>
                </a:tc>
                <a:tc vMerge="1">
                  <a:txBody>
                    <a:bodyPr/>
                    <a:lstStyle/>
                    <a:p>
                      <a:endParaRPr lang="es-ES"/>
                    </a:p>
                  </a:txBody>
                  <a:tcPr/>
                </a:tc>
                <a:tc>
                  <a:txBody>
                    <a:bodyPr/>
                    <a:lstStyle/>
                    <a:p>
                      <a:pPr algn="ctr" fontAlgn="ctr"/>
                      <a:r>
                        <a:rPr lang="es-ES" sz="500" b="1" i="0" u="none" strike="noStrike">
                          <a:solidFill>
                            <a:srgbClr val="000000"/>
                          </a:solidFill>
                          <a:effectLst/>
                          <a:latin typeface="Calibri" panose="020F0502020204030204" pitchFamily="34" charset="0"/>
                        </a:rPr>
                        <a:t>Piggyback</a:t>
                      </a:r>
                    </a:p>
                  </a:txBody>
                  <a:tcPr marL="3520" marR="3520" marT="352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500" b="1" i="0" u="none" strike="noStrike">
                          <a:solidFill>
                            <a:srgbClr val="000000"/>
                          </a:solidFill>
                          <a:effectLst/>
                          <a:latin typeface="Calibri" panose="020F0502020204030204" pitchFamily="34" charset="0"/>
                        </a:rPr>
                        <a:t> -</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500" b="1" i="0" u="none" strike="noStrike">
                          <a:solidFill>
                            <a:srgbClr val="000000"/>
                          </a:solidFill>
                          <a:effectLst/>
                          <a:latin typeface="Calibri" panose="020F0502020204030204" pitchFamily="34" charset="0"/>
                        </a:rPr>
                        <a:t> </a:t>
                      </a:r>
                    </a:p>
                  </a:txBody>
                  <a:tcPr marL="3520" marR="3520" marT="3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500" b="1" i="0" u="none" strike="noStrike">
                          <a:solidFill>
                            <a:srgbClr val="000000"/>
                          </a:solidFill>
                          <a:effectLst/>
                          <a:latin typeface="Calibri" panose="020F0502020204030204" pitchFamily="34" charset="0"/>
                        </a:rPr>
                        <a:t> </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0087972"/>
                  </a:ext>
                </a:extLst>
              </a:tr>
              <a:tr h="82677">
                <a:tc vMerge="1">
                  <a:txBody>
                    <a:bodyPr/>
                    <a:lstStyle/>
                    <a:p>
                      <a:endParaRPr lang="es-ES"/>
                    </a:p>
                  </a:txBody>
                  <a:tcPr/>
                </a:tc>
                <a:tc vMerge="1">
                  <a:txBody>
                    <a:bodyPr/>
                    <a:lstStyle/>
                    <a:p>
                      <a:endParaRPr lang="es-ES"/>
                    </a:p>
                  </a:txBody>
                  <a:tcPr/>
                </a:tc>
                <a:tc>
                  <a:txBody>
                    <a:bodyPr/>
                    <a:lstStyle/>
                    <a:p>
                      <a:pPr algn="ctr" fontAlgn="ctr"/>
                      <a:r>
                        <a:rPr lang="es-ES" sz="500" b="1" i="0" u="none" strike="noStrike">
                          <a:solidFill>
                            <a:srgbClr val="000000"/>
                          </a:solidFill>
                          <a:effectLst/>
                          <a:latin typeface="Calibri" panose="020F0502020204030204" pitchFamily="34" charset="0"/>
                        </a:rPr>
                        <a:t> RoLa</a:t>
                      </a:r>
                    </a:p>
                  </a:txBody>
                  <a:tcPr marL="3520" marR="3520" marT="352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500" b="1" i="0" u="none" strike="noStrike">
                          <a:solidFill>
                            <a:srgbClr val="000000"/>
                          </a:solidFill>
                          <a:effectLst/>
                          <a:latin typeface="Calibri" panose="020F0502020204030204" pitchFamily="34" charset="0"/>
                        </a:rPr>
                        <a:t> - </a:t>
                      </a:r>
                    </a:p>
                  </a:txBody>
                  <a:tcPr marL="3520" marR="3520" marT="3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500" b="0" i="0" u="none" strike="noStrike">
                          <a:solidFill>
                            <a:srgbClr val="000000"/>
                          </a:solidFill>
                          <a:effectLst/>
                          <a:latin typeface="Calibri" panose="020F0502020204030204" pitchFamily="34" charset="0"/>
                        </a:rPr>
                        <a:t> </a:t>
                      </a:r>
                    </a:p>
                  </a:txBody>
                  <a:tcPr marL="3520" marR="3520" marT="3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500" b="0" i="0" u="none" strike="noStrike">
                          <a:solidFill>
                            <a:srgbClr val="000000"/>
                          </a:solidFill>
                          <a:effectLst/>
                          <a:latin typeface="Calibri" panose="020F0502020204030204" pitchFamily="34" charset="0"/>
                        </a:rPr>
                        <a:t> </a:t>
                      </a:r>
                    </a:p>
                  </a:txBody>
                  <a:tcPr marL="3520" marR="3520" marT="3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7938418"/>
                  </a:ext>
                </a:extLst>
              </a:tr>
              <a:tr h="82677">
                <a:tc rowSpan="3">
                  <a:txBody>
                    <a:bodyPr/>
                    <a:lstStyle/>
                    <a:p>
                      <a:pPr algn="ctr" fontAlgn="ctr"/>
                      <a:r>
                        <a:rPr lang="es-ES" sz="500" b="0" i="0" u="none" strike="noStrike">
                          <a:solidFill>
                            <a:srgbClr val="000000"/>
                          </a:solidFill>
                          <a:effectLst/>
                          <a:latin typeface="Calibri" panose="020F0502020204030204" pitchFamily="34" charset="0"/>
                        </a:rPr>
                        <a:t>2</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l" fontAlgn="ctr"/>
                      <a:r>
                        <a:rPr lang="es-ES" sz="500" b="1" i="0" u="none" strike="noStrike">
                          <a:solidFill>
                            <a:srgbClr val="000000"/>
                          </a:solidFill>
                          <a:effectLst/>
                          <a:latin typeface="Calibri" panose="020F0502020204030204" pitchFamily="34" charset="0"/>
                        </a:rPr>
                        <a:t>Opening hours:</a:t>
                      </a:r>
                      <a:br>
                        <a:rPr lang="es-ES" sz="500" b="1" i="0" u="none" strike="noStrike">
                          <a:solidFill>
                            <a:srgbClr val="000000"/>
                          </a:solidFill>
                          <a:effectLst/>
                          <a:latin typeface="Calibri" panose="020F0502020204030204" pitchFamily="34" charset="0"/>
                        </a:rPr>
                      </a:br>
                      <a:r>
                        <a:rPr lang="es-ES" sz="500" b="1" i="0" u="none" strike="noStrike">
                          <a:solidFill>
                            <a:srgbClr val="000000"/>
                          </a:solidFill>
                          <a:effectLst/>
                          <a:latin typeface="Calibri1"/>
                        </a:rPr>
                        <a:t>from: - to:</a:t>
                      </a:r>
                      <a:endParaRPr lang="es-ES" sz="500" b="1" i="0" u="none" strike="noStrike">
                        <a:solidFill>
                          <a:srgbClr val="000000"/>
                        </a:solidFill>
                        <a:effectLst/>
                        <a:latin typeface="Calibri" panose="020F0502020204030204" pitchFamily="34" charset="0"/>
                      </a:endParaRPr>
                    </a:p>
                  </a:txBody>
                  <a:tcPr marL="3520" marR="3520" marT="352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500" b="1" i="0" u="none" strike="noStrike">
                          <a:solidFill>
                            <a:srgbClr val="000000"/>
                          </a:solidFill>
                          <a:effectLst/>
                          <a:latin typeface="Calibri" panose="020F0502020204030204" pitchFamily="34" charset="0"/>
                        </a:rPr>
                        <a:t>Mo-Fr</a:t>
                      </a:r>
                    </a:p>
                  </a:txBody>
                  <a:tcPr marL="3520" marR="3520" marT="352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500" b="0" i="0" u="none" strike="noStrike">
                          <a:solidFill>
                            <a:srgbClr val="000000"/>
                          </a:solidFill>
                          <a:effectLst/>
                          <a:latin typeface="Calibri" panose="020F0502020204030204" pitchFamily="34" charset="0"/>
                        </a:rPr>
                        <a:t>07:00 - 18:30</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s-ES" sz="500" b="0" i="0" u="none" strike="noStrike">
                          <a:solidFill>
                            <a:srgbClr val="000000"/>
                          </a:solidFill>
                          <a:effectLst/>
                          <a:latin typeface="Calibri" panose="020F0502020204030204" pitchFamily="34" charset="0"/>
                        </a:rPr>
                        <a:t> </a:t>
                      </a:r>
                    </a:p>
                  </a:txBody>
                  <a:tcPr marL="3520" marR="3520" marT="3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s-ES" sz="500" b="0" i="0" u="none" strike="noStrike">
                          <a:solidFill>
                            <a:srgbClr val="000000"/>
                          </a:solidFill>
                          <a:effectLst/>
                          <a:latin typeface="Arial1"/>
                        </a:rPr>
                        <a:t> </a:t>
                      </a:r>
                    </a:p>
                  </a:txBody>
                  <a:tcPr marL="3520" marR="3520" marT="35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3568746"/>
                  </a:ext>
                </a:extLst>
              </a:tr>
              <a:tr h="83840">
                <a:tc vMerge="1">
                  <a:txBody>
                    <a:bodyPr/>
                    <a:lstStyle/>
                    <a:p>
                      <a:endParaRPr lang="es-ES"/>
                    </a:p>
                  </a:txBody>
                  <a:tcPr/>
                </a:tc>
                <a:tc vMerge="1">
                  <a:txBody>
                    <a:bodyPr/>
                    <a:lstStyle/>
                    <a:p>
                      <a:endParaRPr lang="es-ES"/>
                    </a:p>
                  </a:txBody>
                  <a:tcPr/>
                </a:tc>
                <a:tc>
                  <a:txBody>
                    <a:bodyPr/>
                    <a:lstStyle/>
                    <a:p>
                      <a:pPr algn="ctr" fontAlgn="ctr"/>
                      <a:r>
                        <a:rPr lang="es-ES" sz="500" b="1" i="0" u="none" strike="noStrike">
                          <a:solidFill>
                            <a:srgbClr val="000000"/>
                          </a:solidFill>
                          <a:effectLst/>
                          <a:latin typeface="Calibri" panose="020F0502020204030204" pitchFamily="34" charset="0"/>
                        </a:rPr>
                        <a:t>Saturday</a:t>
                      </a:r>
                    </a:p>
                  </a:txBody>
                  <a:tcPr marL="3520" marR="3520" marT="352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500" b="0" i="0" u="none" strike="noStrike">
                          <a:solidFill>
                            <a:srgbClr val="000000"/>
                          </a:solidFill>
                          <a:effectLst/>
                          <a:latin typeface="Calibri" panose="020F0502020204030204" pitchFamily="34" charset="0"/>
                        </a:rPr>
                        <a:t> - </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ES" sz="500" b="0" i="0" u="none" strike="noStrike">
                          <a:solidFill>
                            <a:srgbClr val="000000"/>
                          </a:solidFill>
                          <a:effectLst/>
                          <a:latin typeface="Calibri" panose="020F0502020204030204" pitchFamily="34" charset="0"/>
                        </a:rPr>
                        <a:t> </a:t>
                      </a:r>
                    </a:p>
                  </a:txBody>
                  <a:tcPr marL="3520" marR="3520" marT="3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s-ES" sz="500" b="0" i="0" u="none" strike="noStrike">
                          <a:solidFill>
                            <a:srgbClr val="000000"/>
                          </a:solidFill>
                          <a:effectLst/>
                          <a:latin typeface="Arial1"/>
                        </a:rPr>
                        <a:t> </a:t>
                      </a:r>
                    </a:p>
                  </a:txBody>
                  <a:tcPr marL="3520" marR="3520" marT="35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3601519"/>
                  </a:ext>
                </a:extLst>
              </a:tr>
              <a:tr h="82677">
                <a:tc vMerge="1">
                  <a:txBody>
                    <a:bodyPr/>
                    <a:lstStyle/>
                    <a:p>
                      <a:endParaRPr lang="es-ES"/>
                    </a:p>
                  </a:txBody>
                  <a:tcPr/>
                </a:tc>
                <a:tc vMerge="1">
                  <a:txBody>
                    <a:bodyPr/>
                    <a:lstStyle/>
                    <a:p>
                      <a:endParaRPr lang="es-ES"/>
                    </a:p>
                  </a:txBody>
                  <a:tcPr/>
                </a:tc>
                <a:tc>
                  <a:txBody>
                    <a:bodyPr/>
                    <a:lstStyle/>
                    <a:p>
                      <a:pPr algn="ctr" fontAlgn="ctr"/>
                      <a:r>
                        <a:rPr lang="es-ES" sz="500" b="1" i="0" u="none" strike="noStrike">
                          <a:solidFill>
                            <a:srgbClr val="000000"/>
                          </a:solidFill>
                          <a:effectLst/>
                          <a:latin typeface="Calibri" panose="020F0502020204030204" pitchFamily="34" charset="0"/>
                        </a:rPr>
                        <a:t>Sunday</a:t>
                      </a:r>
                    </a:p>
                  </a:txBody>
                  <a:tcPr marL="3520" marR="3520" marT="352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500" b="0" i="0" u="none" strike="noStrike">
                          <a:solidFill>
                            <a:srgbClr val="000000"/>
                          </a:solidFill>
                          <a:effectLst/>
                          <a:latin typeface="Calibri" panose="020F0502020204030204" pitchFamily="34" charset="0"/>
                        </a:rPr>
                        <a:t> - </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t"/>
                      <a:r>
                        <a:rPr lang="es-ES" sz="500" b="0" i="0" u="none" strike="noStrike">
                          <a:solidFill>
                            <a:srgbClr val="000000"/>
                          </a:solidFill>
                          <a:effectLst/>
                          <a:latin typeface="Calibri" panose="020F0502020204030204" pitchFamily="34" charset="0"/>
                        </a:rPr>
                        <a:t> </a:t>
                      </a:r>
                    </a:p>
                  </a:txBody>
                  <a:tcPr marL="3520" marR="3520" marT="35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ES" sz="500" b="0" i="0" u="none" strike="noStrike">
                          <a:solidFill>
                            <a:srgbClr val="000000"/>
                          </a:solidFill>
                          <a:effectLst/>
                          <a:latin typeface="Calibri" panose="020F0502020204030204" pitchFamily="34" charset="0"/>
                        </a:rPr>
                        <a:t> </a:t>
                      </a:r>
                    </a:p>
                  </a:txBody>
                  <a:tcPr marL="3520" marR="3520" marT="35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6689120"/>
                  </a:ext>
                </a:extLst>
              </a:tr>
              <a:tr h="82677">
                <a:tc rowSpan="4">
                  <a:txBody>
                    <a:bodyPr/>
                    <a:lstStyle/>
                    <a:p>
                      <a:pPr algn="ctr" fontAlgn="ctr"/>
                      <a:r>
                        <a:rPr lang="es-ES" sz="500" b="0" i="0" u="none" strike="noStrike">
                          <a:solidFill>
                            <a:srgbClr val="000000"/>
                          </a:solidFill>
                          <a:effectLst/>
                          <a:latin typeface="Calibri" panose="020F0502020204030204" pitchFamily="34" charset="0"/>
                        </a:rPr>
                        <a:t>3</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a:txBody>
                    <a:bodyPr/>
                    <a:lstStyle/>
                    <a:p>
                      <a:pPr algn="l" fontAlgn="ctr"/>
                      <a:r>
                        <a:rPr lang="es-ES" sz="500" b="1" i="0" u="none" strike="noStrike">
                          <a:solidFill>
                            <a:srgbClr val="000000"/>
                          </a:solidFill>
                          <a:effectLst/>
                          <a:latin typeface="Calibri" panose="020F0502020204030204" pitchFamily="34" charset="0"/>
                        </a:rPr>
                        <a:t>Handling of:</a:t>
                      </a:r>
                    </a:p>
                  </a:txBody>
                  <a:tcPr marL="3520" marR="3520" marT="352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500" b="1" i="0" u="none" strike="noStrike">
                          <a:solidFill>
                            <a:srgbClr val="000000"/>
                          </a:solidFill>
                          <a:effectLst/>
                          <a:latin typeface="Calibri" panose="020F0502020204030204" pitchFamily="34" charset="0"/>
                        </a:rPr>
                        <a:t>Container</a:t>
                      </a:r>
                    </a:p>
                  </a:txBody>
                  <a:tcPr marL="3520" marR="3520" marT="352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500" b="1" i="0" u="none" strike="noStrike">
                          <a:solidFill>
                            <a:srgbClr val="000000"/>
                          </a:solidFill>
                          <a:effectLst/>
                          <a:latin typeface="Calibri" panose="020F0502020204030204" pitchFamily="34" charset="0"/>
                        </a:rPr>
                        <a:t>YES</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ES" sz="500" b="0" i="0" u="none" strike="noStrike">
                          <a:solidFill>
                            <a:srgbClr val="000000"/>
                          </a:solidFill>
                          <a:effectLst/>
                          <a:latin typeface="Calibri" panose="020F0502020204030204" pitchFamily="34" charset="0"/>
                        </a:rPr>
                        <a:t> </a:t>
                      </a:r>
                    </a:p>
                  </a:txBody>
                  <a:tcPr marL="3520" marR="3520" marT="35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ES" sz="500" b="0" i="0" u="none" strike="noStrike">
                          <a:solidFill>
                            <a:srgbClr val="000000"/>
                          </a:solidFill>
                          <a:effectLst/>
                          <a:latin typeface="Calibri" panose="020F0502020204030204" pitchFamily="34" charset="0"/>
                        </a:rPr>
                        <a:t> </a:t>
                      </a:r>
                    </a:p>
                  </a:txBody>
                  <a:tcPr marL="3520" marR="3520" marT="35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7684608"/>
                  </a:ext>
                </a:extLst>
              </a:tr>
              <a:tr h="82677">
                <a:tc vMerge="1">
                  <a:txBody>
                    <a:bodyPr/>
                    <a:lstStyle/>
                    <a:p>
                      <a:endParaRPr lang="es-ES"/>
                    </a:p>
                  </a:txBody>
                  <a:tcPr/>
                </a:tc>
                <a:tc vMerge="1">
                  <a:txBody>
                    <a:bodyPr/>
                    <a:lstStyle/>
                    <a:p>
                      <a:endParaRPr lang="es-ES"/>
                    </a:p>
                  </a:txBody>
                  <a:tcPr/>
                </a:tc>
                <a:tc>
                  <a:txBody>
                    <a:bodyPr/>
                    <a:lstStyle/>
                    <a:p>
                      <a:pPr algn="ctr" fontAlgn="ctr"/>
                      <a:r>
                        <a:rPr lang="es-ES" sz="500" b="1" i="0" u="none" strike="noStrike">
                          <a:solidFill>
                            <a:srgbClr val="000000"/>
                          </a:solidFill>
                          <a:effectLst/>
                          <a:latin typeface="Calibri" panose="020F0502020204030204" pitchFamily="34" charset="0"/>
                        </a:rPr>
                        <a:t>Swap Body</a:t>
                      </a:r>
                    </a:p>
                  </a:txBody>
                  <a:tcPr marL="3520" marR="3520" marT="352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500" b="1" i="0" u="none" strike="noStrike">
                          <a:solidFill>
                            <a:srgbClr val="000000"/>
                          </a:solidFill>
                          <a:effectLst/>
                          <a:latin typeface="Calibri" panose="020F0502020204030204" pitchFamily="34" charset="0"/>
                        </a:rPr>
                        <a:t> - </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ES" sz="500" b="0" i="0" u="none" strike="noStrike">
                          <a:solidFill>
                            <a:srgbClr val="000000"/>
                          </a:solidFill>
                          <a:effectLst/>
                          <a:latin typeface="Calibri" panose="020F0502020204030204" pitchFamily="34" charset="0"/>
                        </a:rPr>
                        <a:t> </a:t>
                      </a:r>
                    </a:p>
                  </a:txBody>
                  <a:tcPr marL="3520" marR="3520" marT="35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ES" sz="500" b="0" i="0" u="none" strike="noStrike">
                          <a:solidFill>
                            <a:srgbClr val="000000"/>
                          </a:solidFill>
                          <a:effectLst/>
                          <a:latin typeface="Calibri" panose="020F0502020204030204" pitchFamily="34" charset="0"/>
                        </a:rPr>
                        <a:t> </a:t>
                      </a:r>
                    </a:p>
                  </a:txBody>
                  <a:tcPr marL="3520" marR="3520" marT="35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8929712"/>
                  </a:ext>
                </a:extLst>
              </a:tr>
              <a:tr h="82677">
                <a:tc vMerge="1">
                  <a:txBody>
                    <a:bodyPr/>
                    <a:lstStyle/>
                    <a:p>
                      <a:endParaRPr lang="es-ES"/>
                    </a:p>
                  </a:txBody>
                  <a:tcPr/>
                </a:tc>
                <a:tc vMerge="1">
                  <a:txBody>
                    <a:bodyPr/>
                    <a:lstStyle/>
                    <a:p>
                      <a:endParaRPr lang="es-ES"/>
                    </a:p>
                  </a:txBody>
                  <a:tcPr/>
                </a:tc>
                <a:tc>
                  <a:txBody>
                    <a:bodyPr/>
                    <a:lstStyle/>
                    <a:p>
                      <a:pPr algn="ctr" fontAlgn="ctr"/>
                      <a:r>
                        <a:rPr lang="es-ES" sz="500" b="1" i="0" u="none" strike="noStrike">
                          <a:solidFill>
                            <a:srgbClr val="000000"/>
                          </a:solidFill>
                          <a:effectLst/>
                          <a:latin typeface="Calibri" panose="020F0502020204030204" pitchFamily="34" charset="0"/>
                        </a:rPr>
                        <a:t>Semitrailer</a:t>
                      </a:r>
                    </a:p>
                  </a:txBody>
                  <a:tcPr marL="3520" marR="3520" marT="352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500" b="1" i="0" u="none" strike="noStrike">
                          <a:solidFill>
                            <a:srgbClr val="000000"/>
                          </a:solidFill>
                          <a:effectLst/>
                          <a:latin typeface="Calibri" panose="020F0502020204030204" pitchFamily="34" charset="0"/>
                        </a:rPr>
                        <a:t> -</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ES" sz="500" b="0" i="0" u="none" strike="noStrike">
                          <a:solidFill>
                            <a:srgbClr val="000000"/>
                          </a:solidFill>
                          <a:effectLst/>
                          <a:latin typeface="Calibri" panose="020F0502020204030204" pitchFamily="34" charset="0"/>
                        </a:rPr>
                        <a:t> </a:t>
                      </a:r>
                    </a:p>
                  </a:txBody>
                  <a:tcPr marL="3520" marR="3520" marT="35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ES" sz="500" b="0" i="0" u="none" strike="noStrike">
                          <a:solidFill>
                            <a:srgbClr val="000000"/>
                          </a:solidFill>
                          <a:effectLst/>
                          <a:latin typeface="Calibri" panose="020F0502020204030204" pitchFamily="34" charset="0"/>
                        </a:rPr>
                        <a:t> </a:t>
                      </a:r>
                    </a:p>
                  </a:txBody>
                  <a:tcPr marL="3520" marR="3520" marT="35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3420989"/>
                  </a:ext>
                </a:extLst>
              </a:tr>
              <a:tr h="82677">
                <a:tc vMerge="1">
                  <a:txBody>
                    <a:bodyPr/>
                    <a:lstStyle/>
                    <a:p>
                      <a:endParaRPr lang="es-ES"/>
                    </a:p>
                  </a:txBody>
                  <a:tcPr/>
                </a:tc>
                <a:tc vMerge="1">
                  <a:txBody>
                    <a:bodyPr/>
                    <a:lstStyle/>
                    <a:p>
                      <a:endParaRPr lang="es-ES"/>
                    </a:p>
                  </a:txBody>
                  <a:tcPr/>
                </a:tc>
                <a:tc>
                  <a:txBody>
                    <a:bodyPr/>
                    <a:lstStyle/>
                    <a:p>
                      <a:pPr algn="ctr" fontAlgn="ctr"/>
                      <a:r>
                        <a:rPr lang="es-ES" sz="500" b="1" i="0" u="none" strike="noStrike">
                          <a:solidFill>
                            <a:srgbClr val="000000"/>
                          </a:solidFill>
                          <a:effectLst/>
                          <a:latin typeface="Calibri" panose="020F0502020204030204" pitchFamily="34" charset="0"/>
                        </a:rPr>
                        <a:t>Bulk</a:t>
                      </a:r>
                    </a:p>
                  </a:txBody>
                  <a:tcPr marL="3520" marR="3520" marT="352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500" b="1" i="0" u="none" strike="noStrike">
                          <a:solidFill>
                            <a:srgbClr val="000000"/>
                          </a:solidFill>
                          <a:effectLst/>
                          <a:latin typeface="Calibri" panose="020F0502020204030204" pitchFamily="34" charset="0"/>
                        </a:rPr>
                        <a:t> - </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ES" sz="500" b="0" i="0" u="none" strike="noStrike">
                          <a:solidFill>
                            <a:srgbClr val="000000"/>
                          </a:solidFill>
                          <a:effectLst/>
                          <a:latin typeface="Calibri" panose="020F0502020204030204" pitchFamily="34" charset="0"/>
                        </a:rPr>
                        <a:t> </a:t>
                      </a:r>
                    </a:p>
                  </a:txBody>
                  <a:tcPr marL="3520" marR="3520" marT="35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ES" sz="500" b="0" i="0" u="none" strike="noStrike">
                          <a:solidFill>
                            <a:srgbClr val="000000"/>
                          </a:solidFill>
                          <a:effectLst/>
                          <a:latin typeface="Calibri" panose="020F0502020204030204" pitchFamily="34" charset="0"/>
                        </a:rPr>
                        <a:t> </a:t>
                      </a:r>
                    </a:p>
                  </a:txBody>
                  <a:tcPr marL="3520" marR="3520" marT="35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9214912"/>
                  </a:ext>
                </a:extLst>
              </a:tr>
              <a:tr h="82677">
                <a:tc rowSpan="9">
                  <a:txBody>
                    <a:bodyPr/>
                    <a:lstStyle/>
                    <a:p>
                      <a:pPr algn="ctr" fontAlgn="ctr"/>
                      <a:r>
                        <a:rPr lang="es-ES" sz="500" b="0" i="0" u="none" strike="noStrike">
                          <a:solidFill>
                            <a:srgbClr val="000000"/>
                          </a:solidFill>
                          <a:effectLst/>
                          <a:latin typeface="Calibri" panose="020F0502020204030204" pitchFamily="34" charset="0"/>
                        </a:rPr>
                        <a:t>4</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es-ES" sz="500" b="1" i="0" u="none" strike="noStrike">
                          <a:solidFill>
                            <a:srgbClr val="000000"/>
                          </a:solidFill>
                          <a:effectLst/>
                          <a:latin typeface="Calibri" panose="020F0502020204030204" pitchFamily="34" charset="0"/>
                        </a:rPr>
                        <a:t>Total Terminal Area (m2):</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a:txBody>
                    <a:bodyPr/>
                    <a:lstStyle/>
                    <a:p>
                      <a:pPr algn="r" fontAlgn="t"/>
                      <a:r>
                        <a:rPr lang="es-ES" sz="500" b="0" i="0" u="none" strike="noStrike">
                          <a:solidFill>
                            <a:srgbClr val="000000"/>
                          </a:solidFill>
                          <a:effectLst/>
                          <a:latin typeface="Calibri" panose="020F0502020204030204" pitchFamily="34" charset="0"/>
                        </a:rPr>
                        <a:t>74.941</a:t>
                      </a:r>
                    </a:p>
                  </a:txBody>
                  <a:tcPr marL="3520" marR="3520" marT="35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ES" sz="500" b="0" i="0" u="none" strike="noStrike">
                          <a:solidFill>
                            <a:srgbClr val="000000"/>
                          </a:solidFill>
                          <a:effectLst/>
                          <a:latin typeface="Calibri" panose="020F0502020204030204" pitchFamily="34" charset="0"/>
                        </a:rPr>
                        <a:t> </a:t>
                      </a:r>
                    </a:p>
                  </a:txBody>
                  <a:tcPr marL="3520" marR="3520" marT="35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ES" sz="500" b="0" i="0" u="none" strike="noStrike">
                          <a:solidFill>
                            <a:srgbClr val="000000"/>
                          </a:solidFill>
                          <a:effectLst/>
                          <a:latin typeface="Calibri" panose="020F0502020204030204" pitchFamily="34" charset="0"/>
                        </a:rPr>
                        <a:t> </a:t>
                      </a:r>
                    </a:p>
                  </a:txBody>
                  <a:tcPr marL="3520" marR="3520" marT="35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0207152"/>
                  </a:ext>
                </a:extLst>
              </a:tr>
              <a:tr h="82677">
                <a:tc vMerge="1">
                  <a:txBody>
                    <a:bodyPr/>
                    <a:lstStyle/>
                    <a:p>
                      <a:endParaRPr lang="es-ES"/>
                    </a:p>
                  </a:txBody>
                  <a:tcPr/>
                </a:tc>
                <a:tc gridSpan="2">
                  <a:txBody>
                    <a:bodyPr/>
                    <a:lstStyle/>
                    <a:p>
                      <a:pPr algn="ctr" fontAlgn="ctr"/>
                      <a:r>
                        <a:rPr lang="es-ES" sz="500" b="1" i="0" u="none" strike="noStrike">
                          <a:solidFill>
                            <a:srgbClr val="000000"/>
                          </a:solidFill>
                          <a:effectLst/>
                          <a:latin typeface="Calibri" panose="020F0502020204030204" pitchFamily="34" charset="0"/>
                        </a:rPr>
                        <a:t>Capacity for containers storage (m2, TEU)</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a:txBody>
                    <a:bodyPr/>
                    <a:lstStyle/>
                    <a:p>
                      <a:pPr algn="l" fontAlgn="t"/>
                      <a:r>
                        <a:rPr lang="es-ES" sz="500" b="0" i="0" u="none" strike="noStrike">
                          <a:solidFill>
                            <a:srgbClr val="000000"/>
                          </a:solidFill>
                          <a:effectLst/>
                          <a:latin typeface="Calibri" panose="020F0502020204030204" pitchFamily="34" charset="0"/>
                        </a:rPr>
                        <a:t> </a:t>
                      </a:r>
                    </a:p>
                  </a:txBody>
                  <a:tcPr marL="3520" marR="3520" marT="35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ES" sz="500" b="0" i="0" u="none" strike="noStrike" dirty="0">
                          <a:solidFill>
                            <a:srgbClr val="000000"/>
                          </a:solidFill>
                          <a:effectLst/>
                          <a:latin typeface="Calibri" panose="020F0502020204030204" pitchFamily="34" charset="0"/>
                        </a:rPr>
                        <a:t> </a:t>
                      </a:r>
                    </a:p>
                  </a:txBody>
                  <a:tcPr marL="3520" marR="3520" marT="35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ES" sz="500" b="0" i="0" u="none" strike="noStrike">
                          <a:solidFill>
                            <a:srgbClr val="000000"/>
                          </a:solidFill>
                          <a:effectLst/>
                          <a:latin typeface="Calibri" panose="020F0502020204030204" pitchFamily="34" charset="0"/>
                        </a:rPr>
                        <a:t> </a:t>
                      </a:r>
                    </a:p>
                  </a:txBody>
                  <a:tcPr marL="3520" marR="3520" marT="35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0114006"/>
                  </a:ext>
                </a:extLst>
              </a:tr>
              <a:tr h="82677">
                <a:tc vMerge="1">
                  <a:txBody>
                    <a:bodyPr/>
                    <a:lstStyle/>
                    <a:p>
                      <a:endParaRPr lang="es-ES"/>
                    </a:p>
                  </a:txBody>
                  <a:tcPr/>
                </a:tc>
                <a:tc gridSpan="2">
                  <a:txBody>
                    <a:bodyPr/>
                    <a:lstStyle/>
                    <a:p>
                      <a:pPr algn="ctr" fontAlgn="ctr"/>
                      <a:r>
                        <a:rPr lang="es-ES" sz="500" b="1" i="0" u="none" strike="noStrike">
                          <a:solidFill>
                            <a:srgbClr val="000000"/>
                          </a:solidFill>
                          <a:effectLst/>
                          <a:latin typeface="Calibri" panose="020F0502020204030204" pitchFamily="34" charset="0"/>
                        </a:rPr>
                        <a:t>Capacity for swap body storage (m2, no.)</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a:txBody>
                    <a:bodyPr/>
                    <a:lstStyle/>
                    <a:p>
                      <a:pPr algn="l" fontAlgn="t"/>
                      <a:r>
                        <a:rPr lang="es-ES" sz="500" b="0" i="0" u="none" strike="noStrike">
                          <a:solidFill>
                            <a:srgbClr val="000000"/>
                          </a:solidFill>
                          <a:effectLst/>
                          <a:latin typeface="Calibri" panose="020F0502020204030204" pitchFamily="34" charset="0"/>
                        </a:rPr>
                        <a:t> -</a:t>
                      </a:r>
                    </a:p>
                  </a:txBody>
                  <a:tcPr marL="3520" marR="3520" marT="35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ES" sz="500" b="0" i="0" u="none" strike="noStrike">
                          <a:solidFill>
                            <a:srgbClr val="000000"/>
                          </a:solidFill>
                          <a:effectLst/>
                          <a:latin typeface="Calibri" panose="020F0502020204030204" pitchFamily="34" charset="0"/>
                        </a:rPr>
                        <a:t> </a:t>
                      </a:r>
                    </a:p>
                  </a:txBody>
                  <a:tcPr marL="3520" marR="3520" marT="35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ES" sz="500" b="0" i="0" u="none" strike="noStrike">
                          <a:solidFill>
                            <a:srgbClr val="000000"/>
                          </a:solidFill>
                          <a:effectLst/>
                          <a:latin typeface="Calibri" panose="020F0502020204030204" pitchFamily="34" charset="0"/>
                        </a:rPr>
                        <a:t> </a:t>
                      </a:r>
                    </a:p>
                  </a:txBody>
                  <a:tcPr marL="3520" marR="3520" marT="35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0578025"/>
                  </a:ext>
                </a:extLst>
              </a:tr>
              <a:tr h="82677">
                <a:tc vMerge="1">
                  <a:txBody>
                    <a:bodyPr/>
                    <a:lstStyle/>
                    <a:p>
                      <a:endParaRPr lang="es-ES"/>
                    </a:p>
                  </a:txBody>
                  <a:tcPr/>
                </a:tc>
                <a:tc gridSpan="2">
                  <a:txBody>
                    <a:bodyPr/>
                    <a:lstStyle/>
                    <a:p>
                      <a:pPr algn="ctr" fontAlgn="ctr"/>
                      <a:r>
                        <a:rPr lang="es-ES" sz="500" b="1" i="0" u="none" strike="noStrike">
                          <a:solidFill>
                            <a:srgbClr val="000000"/>
                          </a:solidFill>
                          <a:effectLst/>
                          <a:latin typeface="Calibri" panose="020F0502020204030204" pitchFamily="34" charset="0"/>
                        </a:rPr>
                        <a:t>Reefers connection capacity (m2, TEU)</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a:txBody>
                    <a:bodyPr/>
                    <a:lstStyle/>
                    <a:p>
                      <a:pPr algn="l" fontAlgn="t"/>
                      <a:r>
                        <a:rPr lang="es-ES" sz="500" b="0" i="0" u="none" strike="noStrike">
                          <a:solidFill>
                            <a:srgbClr val="000000"/>
                          </a:solidFill>
                          <a:effectLst/>
                          <a:latin typeface="Calibri" panose="020F0502020204030204" pitchFamily="34" charset="0"/>
                        </a:rPr>
                        <a:t> -</a:t>
                      </a:r>
                    </a:p>
                  </a:txBody>
                  <a:tcPr marL="3520" marR="3520" marT="35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ES" sz="500" b="0" i="0" u="none" strike="noStrike">
                          <a:solidFill>
                            <a:srgbClr val="000000"/>
                          </a:solidFill>
                          <a:effectLst/>
                          <a:latin typeface="Calibri" panose="020F0502020204030204" pitchFamily="34" charset="0"/>
                        </a:rPr>
                        <a:t> </a:t>
                      </a:r>
                    </a:p>
                  </a:txBody>
                  <a:tcPr marL="3520" marR="3520" marT="35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ES" sz="500" b="0" i="0" u="none" strike="noStrike">
                          <a:solidFill>
                            <a:srgbClr val="000000"/>
                          </a:solidFill>
                          <a:effectLst/>
                          <a:latin typeface="Calibri" panose="020F0502020204030204" pitchFamily="34" charset="0"/>
                        </a:rPr>
                        <a:t> </a:t>
                      </a:r>
                    </a:p>
                  </a:txBody>
                  <a:tcPr marL="3520" marR="3520" marT="35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9771091"/>
                  </a:ext>
                </a:extLst>
              </a:tr>
              <a:tr h="82677">
                <a:tc vMerge="1">
                  <a:txBody>
                    <a:bodyPr/>
                    <a:lstStyle/>
                    <a:p>
                      <a:endParaRPr lang="es-ES"/>
                    </a:p>
                  </a:txBody>
                  <a:tcPr/>
                </a:tc>
                <a:tc gridSpan="2">
                  <a:txBody>
                    <a:bodyPr/>
                    <a:lstStyle/>
                    <a:p>
                      <a:pPr algn="ctr" fontAlgn="ctr"/>
                      <a:r>
                        <a:rPr lang="es-ES" sz="500" b="1" i="0" u="none" strike="noStrike">
                          <a:solidFill>
                            <a:srgbClr val="000000"/>
                          </a:solidFill>
                          <a:effectLst/>
                          <a:latin typeface="Calibri" panose="020F0502020204030204" pitchFamily="34" charset="0"/>
                        </a:rPr>
                        <a:t>Additional capacity for other products storage</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a:txBody>
                    <a:bodyPr/>
                    <a:lstStyle/>
                    <a:p>
                      <a:pPr algn="l" fontAlgn="t"/>
                      <a:r>
                        <a:rPr lang="es-ES" sz="500" b="0" i="0" u="none" strike="noStrike">
                          <a:solidFill>
                            <a:srgbClr val="000000"/>
                          </a:solidFill>
                          <a:effectLst/>
                          <a:latin typeface="Calibri" panose="020F0502020204030204" pitchFamily="34" charset="0"/>
                        </a:rPr>
                        <a:t> -</a:t>
                      </a:r>
                    </a:p>
                  </a:txBody>
                  <a:tcPr marL="3520" marR="3520" marT="35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ES" sz="500" b="0" i="0" u="none" strike="noStrike">
                          <a:solidFill>
                            <a:srgbClr val="000000"/>
                          </a:solidFill>
                          <a:effectLst/>
                          <a:latin typeface="Calibri" panose="020F0502020204030204" pitchFamily="34" charset="0"/>
                        </a:rPr>
                        <a:t> </a:t>
                      </a:r>
                    </a:p>
                  </a:txBody>
                  <a:tcPr marL="3520" marR="3520" marT="35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ES" sz="500" b="0" i="0" u="none" strike="noStrike">
                          <a:solidFill>
                            <a:srgbClr val="000000"/>
                          </a:solidFill>
                          <a:effectLst/>
                          <a:latin typeface="Calibri" panose="020F0502020204030204" pitchFamily="34" charset="0"/>
                        </a:rPr>
                        <a:t> </a:t>
                      </a:r>
                    </a:p>
                  </a:txBody>
                  <a:tcPr marL="3520" marR="3520" marT="35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5339132"/>
                  </a:ext>
                </a:extLst>
              </a:tr>
              <a:tr h="82677">
                <a:tc vMerge="1">
                  <a:txBody>
                    <a:bodyPr/>
                    <a:lstStyle/>
                    <a:p>
                      <a:endParaRPr lang="es-ES"/>
                    </a:p>
                  </a:txBody>
                  <a:tcPr/>
                </a:tc>
                <a:tc gridSpan="2">
                  <a:txBody>
                    <a:bodyPr/>
                    <a:lstStyle/>
                    <a:p>
                      <a:pPr algn="ctr" fontAlgn="ctr"/>
                      <a:r>
                        <a:rPr lang="es-ES" sz="500" b="1" i="0" u="none" strike="noStrike">
                          <a:solidFill>
                            <a:srgbClr val="000000"/>
                          </a:solidFill>
                          <a:effectLst/>
                          <a:latin typeface="Calibri" panose="020F0502020204030204" pitchFamily="34" charset="0"/>
                        </a:rPr>
                        <a:t>Cars (m2, no.)</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a:txBody>
                    <a:bodyPr/>
                    <a:lstStyle/>
                    <a:p>
                      <a:pPr algn="l" fontAlgn="t"/>
                      <a:r>
                        <a:rPr lang="es-ES" sz="500" b="0" i="0" u="none" strike="noStrike">
                          <a:solidFill>
                            <a:srgbClr val="000000"/>
                          </a:solidFill>
                          <a:effectLst/>
                          <a:latin typeface="Calibri" panose="020F0502020204030204" pitchFamily="34" charset="0"/>
                        </a:rPr>
                        <a:t> -</a:t>
                      </a:r>
                    </a:p>
                  </a:txBody>
                  <a:tcPr marL="3520" marR="3520" marT="35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ES" sz="500" b="0" i="0" u="none" strike="noStrike">
                          <a:solidFill>
                            <a:srgbClr val="000000"/>
                          </a:solidFill>
                          <a:effectLst/>
                          <a:latin typeface="Calibri" panose="020F0502020204030204" pitchFamily="34" charset="0"/>
                        </a:rPr>
                        <a:t> </a:t>
                      </a:r>
                    </a:p>
                  </a:txBody>
                  <a:tcPr marL="3520" marR="3520" marT="35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ES" sz="500" b="0" i="0" u="none" strike="noStrike">
                          <a:solidFill>
                            <a:srgbClr val="000000"/>
                          </a:solidFill>
                          <a:effectLst/>
                          <a:latin typeface="Calibri" panose="020F0502020204030204" pitchFamily="34" charset="0"/>
                        </a:rPr>
                        <a:t> </a:t>
                      </a:r>
                    </a:p>
                  </a:txBody>
                  <a:tcPr marL="3520" marR="3520" marT="35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491456"/>
                  </a:ext>
                </a:extLst>
              </a:tr>
              <a:tr h="78245">
                <a:tc vMerge="1">
                  <a:txBody>
                    <a:bodyPr/>
                    <a:lstStyle/>
                    <a:p>
                      <a:endParaRPr lang="es-ES"/>
                    </a:p>
                  </a:txBody>
                  <a:tcPr/>
                </a:tc>
                <a:tc gridSpan="2">
                  <a:txBody>
                    <a:bodyPr/>
                    <a:lstStyle/>
                    <a:p>
                      <a:pPr algn="ctr" fontAlgn="ctr"/>
                      <a:r>
                        <a:rPr lang="es-ES" sz="500" b="1" i="0" u="none" strike="noStrike">
                          <a:solidFill>
                            <a:srgbClr val="000000"/>
                          </a:solidFill>
                          <a:effectLst/>
                          <a:latin typeface="Calibri" panose="020F0502020204030204" pitchFamily="34" charset="0"/>
                        </a:rPr>
                        <a:t>Chemicals and dangerous goods (m2)</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a:txBody>
                    <a:bodyPr/>
                    <a:lstStyle/>
                    <a:p>
                      <a:pPr algn="l" fontAlgn="t"/>
                      <a:r>
                        <a:rPr lang="es-ES" sz="500" b="0" i="0" u="none" strike="noStrike">
                          <a:solidFill>
                            <a:srgbClr val="000000"/>
                          </a:solidFill>
                          <a:effectLst/>
                          <a:latin typeface="Calibri" panose="020F0502020204030204" pitchFamily="34" charset="0"/>
                        </a:rPr>
                        <a:t> -</a:t>
                      </a:r>
                    </a:p>
                  </a:txBody>
                  <a:tcPr marL="3520" marR="3520" marT="35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ES" sz="500" b="0" i="0" u="none" strike="noStrike">
                          <a:solidFill>
                            <a:srgbClr val="000000"/>
                          </a:solidFill>
                          <a:effectLst/>
                          <a:latin typeface="Calibri" panose="020F0502020204030204" pitchFamily="34" charset="0"/>
                        </a:rPr>
                        <a:t> </a:t>
                      </a:r>
                    </a:p>
                  </a:txBody>
                  <a:tcPr marL="3520" marR="3520" marT="35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ES" sz="500" b="0" i="0" u="none" strike="noStrike">
                          <a:solidFill>
                            <a:srgbClr val="000000"/>
                          </a:solidFill>
                          <a:effectLst/>
                          <a:latin typeface="Calibri" panose="020F0502020204030204" pitchFamily="34" charset="0"/>
                        </a:rPr>
                        <a:t> </a:t>
                      </a:r>
                    </a:p>
                  </a:txBody>
                  <a:tcPr marL="3520" marR="3520" marT="35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0157788"/>
                  </a:ext>
                </a:extLst>
              </a:tr>
              <a:tr h="82677">
                <a:tc vMerge="1">
                  <a:txBody>
                    <a:bodyPr/>
                    <a:lstStyle/>
                    <a:p>
                      <a:endParaRPr lang="es-ES"/>
                    </a:p>
                  </a:txBody>
                  <a:tcPr/>
                </a:tc>
                <a:tc gridSpan="2">
                  <a:txBody>
                    <a:bodyPr/>
                    <a:lstStyle/>
                    <a:p>
                      <a:pPr algn="ctr" fontAlgn="ctr"/>
                      <a:r>
                        <a:rPr lang="es-ES" sz="500" b="1" i="0" u="none" strike="noStrike">
                          <a:solidFill>
                            <a:srgbClr val="000000"/>
                          </a:solidFill>
                          <a:effectLst/>
                          <a:latin typeface="Calibri" panose="020F0502020204030204" pitchFamily="34" charset="0"/>
                        </a:rPr>
                        <a:t>Bulk, etc. (m2)</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a:txBody>
                    <a:bodyPr/>
                    <a:lstStyle/>
                    <a:p>
                      <a:pPr algn="l" fontAlgn="t"/>
                      <a:r>
                        <a:rPr lang="es-ES" sz="500" b="0" i="0" u="none" strike="noStrike">
                          <a:solidFill>
                            <a:srgbClr val="000000"/>
                          </a:solidFill>
                          <a:effectLst/>
                          <a:latin typeface="Calibri" panose="020F0502020204030204" pitchFamily="34" charset="0"/>
                        </a:rPr>
                        <a:t> -</a:t>
                      </a:r>
                    </a:p>
                  </a:txBody>
                  <a:tcPr marL="3520" marR="3520" marT="35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ES" sz="500" b="0" i="0" u="none" strike="noStrike">
                          <a:solidFill>
                            <a:srgbClr val="000000"/>
                          </a:solidFill>
                          <a:effectLst/>
                          <a:latin typeface="Calibri" panose="020F0502020204030204" pitchFamily="34" charset="0"/>
                        </a:rPr>
                        <a:t> </a:t>
                      </a:r>
                    </a:p>
                  </a:txBody>
                  <a:tcPr marL="3520" marR="3520" marT="35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ES" sz="500" b="0" i="0" u="none" strike="noStrike">
                          <a:solidFill>
                            <a:srgbClr val="000000"/>
                          </a:solidFill>
                          <a:effectLst/>
                          <a:latin typeface="Calibri" panose="020F0502020204030204" pitchFamily="34" charset="0"/>
                        </a:rPr>
                        <a:t> </a:t>
                      </a:r>
                    </a:p>
                  </a:txBody>
                  <a:tcPr marL="3520" marR="3520" marT="35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7612208"/>
                  </a:ext>
                </a:extLst>
              </a:tr>
              <a:tr h="82677">
                <a:tc vMerge="1">
                  <a:txBody>
                    <a:bodyPr/>
                    <a:lstStyle/>
                    <a:p>
                      <a:endParaRPr lang="es-ES"/>
                    </a:p>
                  </a:txBody>
                  <a:tcPr/>
                </a:tc>
                <a:tc gridSpan="2">
                  <a:txBody>
                    <a:bodyPr/>
                    <a:lstStyle/>
                    <a:p>
                      <a:pPr algn="ctr" fontAlgn="ctr"/>
                      <a:r>
                        <a:rPr lang="es-ES" sz="500" b="1" i="0" u="none" strike="noStrike">
                          <a:solidFill>
                            <a:srgbClr val="000000"/>
                          </a:solidFill>
                          <a:effectLst/>
                          <a:latin typeface="Calibri" panose="020F0502020204030204" pitchFamily="34" charset="0"/>
                        </a:rPr>
                        <a:t>Additional Buffer Areas (m2, TEU)</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a:txBody>
                    <a:bodyPr/>
                    <a:lstStyle/>
                    <a:p>
                      <a:pPr algn="l" fontAlgn="t"/>
                      <a:r>
                        <a:rPr lang="es-ES" sz="500" b="0" i="0" u="none" strike="noStrike">
                          <a:solidFill>
                            <a:srgbClr val="000000"/>
                          </a:solidFill>
                          <a:effectLst/>
                          <a:latin typeface="Calibri" panose="020F0502020204030204" pitchFamily="34" charset="0"/>
                        </a:rPr>
                        <a:t> -</a:t>
                      </a:r>
                    </a:p>
                  </a:txBody>
                  <a:tcPr marL="3520" marR="3520" marT="35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ES" sz="500" b="0" i="0" u="none" strike="noStrike">
                          <a:solidFill>
                            <a:srgbClr val="000000"/>
                          </a:solidFill>
                          <a:effectLst/>
                          <a:latin typeface="Calibri" panose="020F0502020204030204" pitchFamily="34" charset="0"/>
                        </a:rPr>
                        <a:t> </a:t>
                      </a:r>
                    </a:p>
                  </a:txBody>
                  <a:tcPr marL="3520" marR="3520" marT="35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ES" sz="500" b="0" i="0" u="none" strike="noStrike">
                          <a:solidFill>
                            <a:srgbClr val="000000"/>
                          </a:solidFill>
                          <a:effectLst/>
                          <a:latin typeface="Calibri" panose="020F0502020204030204" pitchFamily="34" charset="0"/>
                        </a:rPr>
                        <a:t> </a:t>
                      </a:r>
                    </a:p>
                  </a:txBody>
                  <a:tcPr marL="3520" marR="3520" marT="35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790565"/>
                  </a:ext>
                </a:extLst>
              </a:tr>
              <a:tr h="82677">
                <a:tc rowSpan="21">
                  <a:txBody>
                    <a:bodyPr/>
                    <a:lstStyle/>
                    <a:p>
                      <a:pPr algn="ctr" fontAlgn="ctr"/>
                      <a:r>
                        <a:rPr lang="es-ES" sz="500" b="0" i="0" u="none" strike="noStrike">
                          <a:solidFill>
                            <a:srgbClr val="000000"/>
                          </a:solidFill>
                          <a:effectLst/>
                          <a:latin typeface="Calibri" panose="020F0502020204030204" pitchFamily="34" charset="0"/>
                        </a:rPr>
                        <a:t>5</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es-ES" sz="500" b="1" i="0" u="none" strike="noStrike">
                          <a:solidFill>
                            <a:srgbClr val="000000"/>
                          </a:solidFill>
                          <a:effectLst/>
                          <a:latin typeface="Calibri" panose="020F0502020204030204" pitchFamily="34" charset="0"/>
                        </a:rPr>
                        <a:t>Rail</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a:txBody>
                    <a:bodyPr/>
                    <a:lstStyle/>
                    <a:p>
                      <a:pPr algn="l" fontAlgn="b"/>
                      <a:r>
                        <a:rPr lang="es-ES" sz="500" b="0" i="0" u="none" strike="noStrike">
                          <a:solidFill>
                            <a:srgbClr val="000000"/>
                          </a:solidFill>
                          <a:effectLst/>
                          <a:latin typeface="Calibri" panose="020F0502020204030204" pitchFamily="34" charset="0"/>
                        </a:rPr>
                        <a:t> </a:t>
                      </a:r>
                    </a:p>
                  </a:txBody>
                  <a:tcPr marL="3520" marR="3520" marT="3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EAAAA"/>
                    </a:solidFill>
                  </a:tcPr>
                </a:tc>
                <a:tc>
                  <a:txBody>
                    <a:bodyPr/>
                    <a:lstStyle/>
                    <a:p>
                      <a:pPr algn="l" fontAlgn="b"/>
                      <a:r>
                        <a:rPr lang="es-ES" sz="500" b="0" i="0" u="none" strike="noStrike">
                          <a:solidFill>
                            <a:srgbClr val="000000"/>
                          </a:solidFill>
                          <a:effectLst/>
                          <a:latin typeface="Calibri" panose="020F0502020204030204" pitchFamily="34" charset="0"/>
                        </a:rPr>
                        <a:t> </a:t>
                      </a:r>
                    </a:p>
                  </a:txBody>
                  <a:tcPr marL="3520" marR="3520" marT="3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EAAAA"/>
                    </a:solidFill>
                  </a:tcPr>
                </a:tc>
                <a:tc>
                  <a:txBody>
                    <a:bodyPr/>
                    <a:lstStyle/>
                    <a:p>
                      <a:pPr algn="l" fontAlgn="b"/>
                      <a:r>
                        <a:rPr lang="es-ES" sz="500" b="0" i="0" u="none" strike="noStrike">
                          <a:solidFill>
                            <a:srgbClr val="000000"/>
                          </a:solidFill>
                          <a:effectLst/>
                          <a:latin typeface="Calibri" panose="020F0502020204030204" pitchFamily="34" charset="0"/>
                        </a:rPr>
                        <a:t> </a:t>
                      </a:r>
                    </a:p>
                  </a:txBody>
                  <a:tcPr marL="3520" marR="3520" marT="3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EAAAA"/>
                    </a:solidFill>
                  </a:tcPr>
                </a:tc>
                <a:extLst>
                  <a:ext uri="{0D108BD9-81ED-4DB2-BD59-A6C34878D82A}">
                    <a16:rowId xmlns:a16="http://schemas.microsoft.com/office/drawing/2014/main" val="2141670623"/>
                  </a:ext>
                </a:extLst>
              </a:tr>
              <a:tr h="82677">
                <a:tc vMerge="1">
                  <a:txBody>
                    <a:bodyPr/>
                    <a:lstStyle/>
                    <a:p>
                      <a:endParaRPr lang="es-ES"/>
                    </a:p>
                  </a:txBody>
                  <a:tcPr/>
                </a:tc>
                <a:tc rowSpan="12" gridSpan="2">
                  <a:txBody>
                    <a:bodyPr/>
                    <a:lstStyle/>
                    <a:p>
                      <a:pPr algn="ctr" fontAlgn="ctr"/>
                      <a:r>
                        <a:rPr lang="es-ES" sz="500" b="1" i="0" u="none" strike="noStrike" dirty="0">
                          <a:solidFill>
                            <a:srgbClr val="000000"/>
                          </a:solidFill>
                          <a:effectLst/>
                          <a:latin typeface="Calibri" panose="020F0502020204030204" pitchFamily="34" charset="0"/>
                        </a:rPr>
                        <a:t>    </a:t>
                      </a:r>
                      <a:r>
                        <a:rPr lang="es-ES" sz="500" b="1" i="0" u="none" strike="noStrike" dirty="0" err="1">
                          <a:solidFill>
                            <a:srgbClr val="000000"/>
                          </a:solidFill>
                          <a:effectLst/>
                          <a:latin typeface="Calibri" panose="020F0502020204030204" pitchFamily="34" charset="0"/>
                        </a:rPr>
                        <a:t>Number</a:t>
                      </a:r>
                      <a:r>
                        <a:rPr lang="es-ES" sz="500" b="1" i="0" u="none" strike="noStrike" dirty="0">
                          <a:solidFill>
                            <a:srgbClr val="000000"/>
                          </a:solidFill>
                          <a:effectLst/>
                          <a:latin typeface="Calibri" panose="020F0502020204030204" pitchFamily="34" charset="0"/>
                        </a:rPr>
                        <a:t> of </a:t>
                      </a:r>
                      <a:r>
                        <a:rPr lang="es-ES" sz="500" b="1" i="0" u="none" strike="noStrike" dirty="0" err="1">
                          <a:solidFill>
                            <a:srgbClr val="000000"/>
                          </a:solidFill>
                          <a:effectLst/>
                          <a:latin typeface="Calibri" panose="020F0502020204030204" pitchFamily="34" charset="0"/>
                        </a:rPr>
                        <a:t>tracks</a:t>
                      </a:r>
                      <a:r>
                        <a:rPr lang="es-ES" sz="500" b="1" i="0" u="none" strike="noStrike" dirty="0">
                          <a:solidFill>
                            <a:srgbClr val="000000"/>
                          </a:solidFill>
                          <a:effectLst/>
                          <a:latin typeface="Calibri" panose="020F0502020204030204" pitchFamily="34" charset="0"/>
                        </a:rPr>
                        <a:t>    x   Usable </a:t>
                      </a:r>
                      <a:r>
                        <a:rPr lang="es-ES" sz="500" b="1" i="0" u="none" strike="noStrike" dirty="0" err="1">
                          <a:solidFill>
                            <a:srgbClr val="000000"/>
                          </a:solidFill>
                          <a:effectLst/>
                          <a:latin typeface="Calibri" panose="020F0502020204030204" pitchFamily="34" charset="0"/>
                        </a:rPr>
                        <a:t>length</a:t>
                      </a:r>
                      <a:r>
                        <a:rPr lang="es-ES" sz="500" b="1" i="0" u="none" strike="noStrike" dirty="0">
                          <a:solidFill>
                            <a:srgbClr val="000000"/>
                          </a:solidFill>
                          <a:effectLst/>
                          <a:latin typeface="Calibri" panose="020F0502020204030204" pitchFamily="34" charset="0"/>
                        </a:rPr>
                        <a:t> (m) / gauge</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12" hMerge="1">
                  <a:txBody>
                    <a:bodyPr/>
                    <a:lstStyle/>
                    <a:p>
                      <a:endParaRPr lang="es-ES"/>
                    </a:p>
                  </a:txBody>
                  <a:tcPr/>
                </a:tc>
                <a:tc>
                  <a:txBody>
                    <a:bodyPr/>
                    <a:lstStyle/>
                    <a:p>
                      <a:pPr algn="ctr" fontAlgn="ctr"/>
                      <a:r>
                        <a:rPr lang="es-ES" sz="500" b="1" i="0" u="none" strike="noStrike">
                          <a:solidFill>
                            <a:srgbClr val="000000"/>
                          </a:solidFill>
                          <a:effectLst/>
                          <a:latin typeface="Calibri" panose="020F0502020204030204" pitchFamily="34" charset="0"/>
                        </a:rPr>
                        <a:t>1 x 340</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ES" sz="500" b="1" i="0" u="none" strike="noStrike">
                          <a:solidFill>
                            <a:srgbClr val="000000"/>
                          </a:solidFill>
                          <a:effectLst/>
                          <a:latin typeface="Calibri" panose="020F0502020204030204" pitchFamily="34" charset="0"/>
                        </a:rPr>
                        <a:t>x</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rowSpan="10">
                  <a:txBody>
                    <a:bodyPr/>
                    <a:lstStyle/>
                    <a:p>
                      <a:pPr algn="l" fontAlgn="b"/>
                      <a:r>
                        <a:rPr lang="es-ES" sz="500" b="0" i="0" u="none" strike="noStrike">
                          <a:solidFill>
                            <a:srgbClr val="000000"/>
                          </a:solidFill>
                          <a:effectLst/>
                          <a:latin typeface="Calibri" panose="020F0502020204030204" pitchFamily="34" charset="0"/>
                        </a:rPr>
                        <a:t> </a:t>
                      </a:r>
                    </a:p>
                  </a:txBody>
                  <a:tcPr marL="3520" marR="3520" marT="3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95776492"/>
                  </a:ext>
                </a:extLst>
              </a:tr>
              <a:tr h="82677">
                <a:tc vMerge="1">
                  <a:txBody>
                    <a:bodyPr/>
                    <a:lstStyle/>
                    <a:p>
                      <a:endParaRPr lang="es-ES"/>
                    </a:p>
                  </a:txBody>
                  <a:tcPr/>
                </a:tc>
                <a:tc gridSpan="2" vMerge="1">
                  <a:txBody>
                    <a:bodyPr/>
                    <a:lstStyle/>
                    <a:p>
                      <a:endParaRPr lang="es-ES"/>
                    </a:p>
                  </a:txBody>
                  <a:tcPr/>
                </a:tc>
                <a:tc hMerge="1" vMerge="1">
                  <a:txBody>
                    <a:bodyPr/>
                    <a:lstStyle/>
                    <a:p>
                      <a:endParaRPr lang="es-ES"/>
                    </a:p>
                  </a:txBody>
                  <a:tcPr/>
                </a:tc>
                <a:tc>
                  <a:txBody>
                    <a:bodyPr/>
                    <a:lstStyle/>
                    <a:p>
                      <a:pPr algn="ctr" fontAlgn="ctr"/>
                      <a:r>
                        <a:rPr lang="es-ES" sz="500" b="1" i="0" u="none" strike="noStrike">
                          <a:solidFill>
                            <a:srgbClr val="000000"/>
                          </a:solidFill>
                          <a:effectLst/>
                          <a:latin typeface="Calibri" panose="020F0502020204030204" pitchFamily="34" charset="0"/>
                        </a:rPr>
                        <a:t>6 x 550</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s-ES" sz="500" b="1" i="0" u="none" strike="noStrike">
                          <a:solidFill>
                            <a:srgbClr val="000000"/>
                          </a:solidFill>
                          <a:effectLst/>
                          <a:latin typeface="Calibri" panose="020F0502020204030204" pitchFamily="34" charset="0"/>
                        </a:rPr>
                        <a:t>x</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s-ES"/>
                    </a:p>
                  </a:txBody>
                  <a:tcPr/>
                </a:tc>
                <a:extLst>
                  <a:ext uri="{0D108BD9-81ED-4DB2-BD59-A6C34878D82A}">
                    <a16:rowId xmlns:a16="http://schemas.microsoft.com/office/drawing/2014/main" val="1742940897"/>
                  </a:ext>
                </a:extLst>
              </a:tr>
              <a:tr h="82677">
                <a:tc vMerge="1">
                  <a:txBody>
                    <a:bodyPr/>
                    <a:lstStyle/>
                    <a:p>
                      <a:endParaRPr lang="es-ES"/>
                    </a:p>
                  </a:txBody>
                  <a:tcPr/>
                </a:tc>
                <a:tc gridSpan="2" vMerge="1">
                  <a:txBody>
                    <a:bodyPr/>
                    <a:lstStyle/>
                    <a:p>
                      <a:endParaRPr lang="es-ES"/>
                    </a:p>
                  </a:txBody>
                  <a:tcPr/>
                </a:tc>
                <a:tc hMerge="1" vMerge="1">
                  <a:txBody>
                    <a:bodyPr/>
                    <a:lstStyle/>
                    <a:p>
                      <a:endParaRPr lang="es-ES"/>
                    </a:p>
                  </a:txBody>
                  <a:tcPr/>
                </a:tc>
                <a:tc>
                  <a:txBody>
                    <a:bodyPr/>
                    <a:lstStyle/>
                    <a:p>
                      <a:pPr algn="ctr" fontAlgn="ctr"/>
                      <a:r>
                        <a:rPr lang="es-ES" sz="500" b="1" i="0" u="none" strike="noStrike">
                          <a:solidFill>
                            <a:srgbClr val="000000"/>
                          </a:solidFill>
                          <a:effectLst/>
                          <a:latin typeface="Calibri" panose="020F0502020204030204" pitchFamily="34" charset="0"/>
                        </a:rPr>
                        <a:t> </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s-ES" sz="500" b="1" i="0" u="none" strike="noStrike">
                          <a:solidFill>
                            <a:srgbClr val="000000"/>
                          </a:solidFill>
                          <a:effectLst/>
                          <a:latin typeface="Calibri" panose="020F0502020204030204" pitchFamily="34" charset="0"/>
                        </a:rPr>
                        <a:t>x</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s-ES"/>
                    </a:p>
                  </a:txBody>
                  <a:tcPr/>
                </a:tc>
                <a:extLst>
                  <a:ext uri="{0D108BD9-81ED-4DB2-BD59-A6C34878D82A}">
                    <a16:rowId xmlns:a16="http://schemas.microsoft.com/office/drawing/2014/main" val="2836326072"/>
                  </a:ext>
                </a:extLst>
              </a:tr>
              <a:tr h="82677">
                <a:tc vMerge="1">
                  <a:txBody>
                    <a:bodyPr/>
                    <a:lstStyle/>
                    <a:p>
                      <a:endParaRPr lang="es-ES"/>
                    </a:p>
                  </a:txBody>
                  <a:tcPr/>
                </a:tc>
                <a:tc gridSpan="2" vMerge="1">
                  <a:txBody>
                    <a:bodyPr/>
                    <a:lstStyle/>
                    <a:p>
                      <a:endParaRPr lang="es-ES"/>
                    </a:p>
                  </a:txBody>
                  <a:tcPr/>
                </a:tc>
                <a:tc hMerge="1" vMerge="1">
                  <a:txBody>
                    <a:bodyPr/>
                    <a:lstStyle/>
                    <a:p>
                      <a:endParaRPr lang="es-ES"/>
                    </a:p>
                  </a:txBody>
                  <a:tcPr/>
                </a:tc>
                <a:tc>
                  <a:txBody>
                    <a:bodyPr/>
                    <a:lstStyle/>
                    <a:p>
                      <a:pPr algn="ctr" fontAlgn="ctr"/>
                      <a:r>
                        <a:rPr lang="es-ES" sz="500" b="1" i="0" u="none" strike="noStrike">
                          <a:solidFill>
                            <a:srgbClr val="000000"/>
                          </a:solidFill>
                          <a:effectLst/>
                          <a:latin typeface="Calibri" panose="020F0502020204030204" pitchFamily="34" charset="0"/>
                        </a:rPr>
                        <a:t> </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s-ES" sz="500" b="1" i="0" u="none" strike="noStrike">
                          <a:solidFill>
                            <a:srgbClr val="000000"/>
                          </a:solidFill>
                          <a:effectLst/>
                          <a:latin typeface="Calibri" panose="020F0502020204030204" pitchFamily="34" charset="0"/>
                        </a:rPr>
                        <a:t>x</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s-ES"/>
                    </a:p>
                  </a:txBody>
                  <a:tcPr/>
                </a:tc>
                <a:extLst>
                  <a:ext uri="{0D108BD9-81ED-4DB2-BD59-A6C34878D82A}">
                    <a16:rowId xmlns:a16="http://schemas.microsoft.com/office/drawing/2014/main" val="1532680777"/>
                  </a:ext>
                </a:extLst>
              </a:tr>
              <a:tr h="82677">
                <a:tc vMerge="1">
                  <a:txBody>
                    <a:bodyPr/>
                    <a:lstStyle/>
                    <a:p>
                      <a:endParaRPr lang="es-ES"/>
                    </a:p>
                  </a:txBody>
                  <a:tcPr/>
                </a:tc>
                <a:tc gridSpan="2" vMerge="1">
                  <a:txBody>
                    <a:bodyPr/>
                    <a:lstStyle/>
                    <a:p>
                      <a:endParaRPr lang="es-ES"/>
                    </a:p>
                  </a:txBody>
                  <a:tcPr/>
                </a:tc>
                <a:tc hMerge="1" vMerge="1">
                  <a:txBody>
                    <a:bodyPr/>
                    <a:lstStyle/>
                    <a:p>
                      <a:endParaRPr lang="es-ES"/>
                    </a:p>
                  </a:txBody>
                  <a:tcPr/>
                </a:tc>
                <a:tc>
                  <a:txBody>
                    <a:bodyPr/>
                    <a:lstStyle/>
                    <a:p>
                      <a:pPr algn="ctr" fontAlgn="ctr"/>
                      <a:r>
                        <a:rPr lang="es-ES" sz="500" b="1" i="0" u="none" strike="noStrike">
                          <a:solidFill>
                            <a:srgbClr val="000000"/>
                          </a:solidFill>
                          <a:effectLst/>
                          <a:latin typeface="Calibri" panose="020F0502020204030204" pitchFamily="34" charset="0"/>
                        </a:rPr>
                        <a:t> </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s-ES" sz="500" b="1" i="0" u="none" strike="noStrike">
                          <a:solidFill>
                            <a:srgbClr val="000000"/>
                          </a:solidFill>
                          <a:effectLst/>
                          <a:latin typeface="Calibri" panose="020F0502020204030204" pitchFamily="34" charset="0"/>
                        </a:rPr>
                        <a:t> </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s-ES"/>
                    </a:p>
                  </a:txBody>
                  <a:tcPr/>
                </a:tc>
                <a:extLst>
                  <a:ext uri="{0D108BD9-81ED-4DB2-BD59-A6C34878D82A}">
                    <a16:rowId xmlns:a16="http://schemas.microsoft.com/office/drawing/2014/main" val="4229826114"/>
                  </a:ext>
                </a:extLst>
              </a:tr>
              <a:tr h="82677">
                <a:tc vMerge="1">
                  <a:txBody>
                    <a:bodyPr/>
                    <a:lstStyle/>
                    <a:p>
                      <a:endParaRPr lang="es-ES"/>
                    </a:p>
                  </a:txBody>
                  <a:tcPr/>
                </a:tc>
                <a:tc gridSpan="2" vMerge="1">
                  <a:txBody>
                    <a:bodyPr/>
                    <a:lstStyle/>
                    <a:p>
                      <a:endParaRPr lang="es-ES"/>
                    </a:p>
                  </a:txBody>
                  <a:tcPr/>
                </a:tc>
                <a:tc hMerge="1" vMerge="1">
                  <a:txBody>
                    <a:bodyPr/>
                    <a:lstStyle/>
                    <a:p>
                      <a:endParaRPr lang="es-ES"/>
                    </a:p>
                  </a:txBody>
                  <a:tcPr/>
                </a:tc>
                <a:tc>
                  <a:txBody>
                    <a:bodyPr/>
                    <a:lstStyle/>
                    <a:p>
                      <a:pPr algn="ctr" fontAlgn="ctr"/>
                      <a:r>
                        <a:rPr lang="es-ES" sz="500" b="1" i="0" u="none" strike="noStrike">
                          <a:solidFill>
                            <a:srgbClr val="000000"/>
                          </a:solidFill>
                          <a:effectLst/>
                          <a:latin typeface="Calibri" panose="020F0502020204030204" pitchFamily="34" charset="0"/>
                        </a:rPr>
                        <a:t> </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s-ES" sz="500" b="1" i="0" u="none" strike="noStrike">
                          <a:solidFill>
                            <a:srgbClr val="000000"/>
                          </a:solidFill>
                          <a:effectLst/>
                          <a:latin typeface="Calibri" panose="020F0502020204030204" pitchFamily="34" charset="0"/>
                        </a:rPr>
                        <a:t> </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s-ES"/>
                    </a:p>
                  </a:txBody>
                  <a:tcPr/>
                </a:tc>
                <a:extLst>
                  <a:ext uri="{0D108BD9-81ED-4DB2-BD59-A6C34878D82A}">
                    <a16:rowId xmlns:a16="http://schemas.microsoft.com/office/drawing/2014/main" val="1447854268"/>
                  </a:ext>
                </a:extLst>
              </a:tr>
              <a:tr h="82677">
                <a:tc vMerge="1">
                  <a:txBody>
                    <a:bodyPr/>
                    <a:lstStyle/>
                    <a:p>
                      <a:endParaRPr lang="es-ES"/>
                    </a:p>
                  </a:txBody>
                  <a:tcPr/>
                </a:tc>
                <a:tc gridSpan="2" vMerge="1">
                  <a:txBody>
                    <a:bodyPr/>
                    <a:lstStyle/>
                    <a:p>
                      <a:endParaRPr lang="es-ES"/>
                    </a:p>
                  </a:txBody>
                  <a:tcPr/>
                </a:tc>
                <a:tc hMerge="1" vMerge="1">
                  <a:txBody>
                    <a:bodyPr/>
                    <a:lstStyle/>
                    <a:p>
                      <a:endParaRPr lang="es-ES"/>
                    </a:p>
                  </a:txBody>
                  <a:tcPr/>
                </a:tc>
                <a:tc>
                  <a:txBody>
                    <a:bodyPr/>
                    <a:lstStyle/>
                    <a:p>
                      <a:pPr algn="ctr" fontAlgn="ctr"/>
                      <a:r>
                        <a:rPr lang="es-ES" sz="500" b="1" i="0" u="none" strike="noStrike">
                          <a:solidFill>
                            <a:srgbClr val="000000"/>
                          </a:solidFill>
                          <a:effectLst/>
                          <a:latin typeface="Calibri" panose="020F0502020204030204" pitchFamily="34" charset="0"/>
                        </a:rPr>
                        <a:t> </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s-ES" sz="500" b="1" i="0" u="none" strike="noStrike">
                          <a:solidFill>
                            <a:srgbClr val="000000"/>
                          </a:solidFill>
                          <a:effectLst/>
                          <a:latin typeface="Calibri" panose="020F0502020204030204" pitchFamily="34" charset="0"/>
                        </a:rPr>
                        <a:t> </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s-ES"/>
                    </a:p>
                  </a:txBody>
                  <a:tcPr/>
                </a:tc>
                <a:extLst>
                  <a:ext uri="{0D108BD9-81ED-4DB2-BD59-A6C34878D82A}">
                    <a16:rowId xmlns:a16="http://schemas.microsoft.com/office/drawing/2014/main" val="387574266"/>
                  </a:ext>
                </a:extLst>
              </a:tr>
              <a:tr h="82677">
                <a:tc vMerge="1">
                  <a:txBody>
                    <a:bodyPr/>
                    <a:lstStyle/>
                    <a:p>
                      <a:endParaRPr lang="es-ES"/>
                    </a:p>
                  </a:txBody>
                  <a:tcPr/>
                </a:tc>
                <a:tc gridSpan="2" vMerge="1">
                  <a:txBody>
                    <a:bodyPr/>
                    <a:lstStyle/>
                    <a:p>
                      <a:endParaRPr lang="es-ES"/>
                    </a:p>
                  </a:txBody>
                  <a:tcPr/>
                </a:tc>
                <a:tc hMerge="1" vMerge="1">
                  <a:txBody>
                    <a:bodyPr/>
                    <a:lstStyle/>
                    <a:p>
                      <a:endParaRPr lang="es-ES"/>
                    </a:p>
                  </a:txBody>
                  <a:tcPr/>
                </a:tc>
                <a:tc>
                  <a:txBody>
                    <a:bodyPr/>
                    <a:lstStyle/>
                    <a:p>
                      <a:pPr algn="ctr" fontAlgn="ctr"/>
                      <a:r>
                        <a:rPr lang="es-ES" sz="500" b="1" i="0" u="none" strike="noStrike">
                          <a:solidFill>
                            <a:srgbClr val="000000"/>
                          </a:solidFill>
                          <a:effectLst/>
                          <a:latin typeface="Calibri" panose="020F0502020204030204" pitchFamily="34" charset="0"/>
                        </a:rPr>
                        <a:t> </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s-ES" sz="500" b="1" i="0" u="none" strike="noStrike">
                          <a:solidFill>
                            <a:srgbClr val="000000"/>
                          </a:solidFill>
                          <a:effectLst/>
                          <a:latin typeface="Calibri" panose="020F0502020204030204" pitchFamily="34" charset="0"/>
                        </a:rPr>
                        <a:t> </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s-ES"/>
                    </a:p>
                  </a:txBody>
                  <a:tcPr/>
                </a:tc>
                <a:extLst>
                  <a:ext uri="{0D108BD9-81ED-4DB2-BD59-A6C34878D82A}">
                    <a16:rowId xmlns:a16="http://schemas.microsoft.com/office/drawing/2014/main" val="2886972266"/>
                  </a:ext>
                </a:extLst>
              </a:tr>
              <a:tr h="82677">
                <a:tc vMerge="1">
                  <a:txBody>
                    <a:bodyPr/>
                    <a:lstStyle/>
                    <a:p>
                      <a:endParaRPr lang="es-ES"/>
                    </a:p>
                  </a:txBody>
                  <a:tcPr/>
                </a:tc>
                <a:tc gridSpan="2" vMerge="1">
                  <a:txBody>
                    <a:bodyPr/>
                    <a:lstStyle/>
                    <a:p>
                      <a:endParaRPr lang="es-ES"/>
                    </a:p>
                  </a:txBody>
                  <a:tcPr/>
                </a:tc>
                <a:tc hMerge="1" vMerge="1">
                  <a:txBody>
                    <a:bodyPr/>
                    <a:lstStyle/>
                    <a:p>
                      <a:endParaRPr lang="es-ES"/>
                    </a:p>
                  </a:txBody>
                  <a:tcPr/>
                </a:tc>
                <a:tc>
                  <a:txBody>
                    <a:bodyPr/>
                    <a:lstStyle/>
                    <a:p>
                      <a:pPr algn="ctr" fontAlgn="ctr"/>
                      <a:r>
                        <a:rPr lang="es-ES" sz="500" b="1" i="0" u="none" strike="noStrike">
                          <a:solidFill>
                            <a:srgbClr val="000000"/>
                          </a:solidFill>
                          <a:effectLst/>
                          <a:latin typeface="Calibri" panose="020F0502020204030204" pitchFamily="34" charset="0"/>
                        </a:rPr>
                        <a:t> </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500" b="1" i="0" u="none" strike="noStrike">
                          <a:solidFill>
                            <a:srgbClr val="000000"/>
                          </a:solidFill>
                          <a:effectLst/>
                          <a:latin typeface="Calibri" panose="020F0502020204030204" pitchFamily="34" charset="0"/>
                        </a:rPr>
                        <a:t> </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s-ES"/>
                    </a:p>
                  </a:txBody>
                  <a:tcPr/>
                </a:tc>
                <a:extLst>
                  <a:ext uri="{0D108BD9-81ED-4DB2-BD59-A6C34878D82A}">
                    <a16:rowId xmlns:a16="http://schemas.microsoft.com/office/drawing/2014/main" val="605834833"/>
                  </a:ext>
                </a:extLst>
              </a:tr>
              <a:tr h="82677">
                <a:tc vMerge="1">
                  <a:txBody>
                    <a:bodyPr/>
                    <a:lstStyle/>
                    <a:p>
                      <a:endParaRPr lang="es-ES"/>
                    </a:p>
                  </a:txBody>
                  <a:tcPr/>
                </a:tc>
                <a:tc gridSpan="2" vMerge="1">
                  <a:txBody>
                    <a:bodyPr/>
                    <a:lstStyle/>
                    <a:p>
                      <a:endParaRPr lang="es-ES"/>
                    </a:p>
                  </a:txBody>
                  <a:tcPr/>
                </a:tc>
                <a:tc hMerge="1" vMerge="1">
                  <a:txBody>
                    <a:bodyPr/>
                    <a:lstStyle/>
                    <a:p>
                      <a:endParaRPr lang="es-ES"/>
                    </a:p>
                  </a:txBody>
                  <a:tcPr/>
                </a:tc>
                <a:tc>
                  <a:txBody>
                    <a:bodyPr/>
                    <a:lstStyle/>
                    <a:p>
                      <a:pPr algn="ctr" fontAlgn="ctr"/>
                      <a:r>
                        <a:rPr lang="es-ES" sz="500" b="1" i="0" u="none" strike="noStrike">
                          <a:solidFill>
                            <a:srgbClr val="000000"/>
                          </a:solidFill>
                          <a:effectLst/>
                          <a:latin typeface="Calibri" panose="020F0502020204030204" pitchFamily="34" charset="0"/>
                        </a:rPr>
                        <a:t> </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500" b="1" i="0" u="none" strike="noStrike">
                          <a:solidFill>
                            <a:srgbClr val="000000"/>
                          </a:solidFill>
                          <a:effectLst/>
                          <a:latin typeface="Calibri" panose="020F0502020204030204" pitchFamily="34" charset="0"/>
                        </a:rPr>
                        <a:t>x</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s-ES"/>
                    </a:p>
                  </a:txBody>
                  <a:tcPr/>
                </a:tc>
                <a:extLst>
                  <a:ext uri="{0D108BD9-81ED-4DB2-BD59-A6C34878D82A}">
                    <a16:rowId xmlns:a16="http://schemas.microsoft.com/office/drawing/2014/main" val="2399469417"/>
                  </a:ext>
                </a:extLst>
              </a:tr>
              <a:tr h="82677">
                <a:tc vMerge="1">
                  <a:txBody>
                    <a:bodyPr/>
                    <a:lstStyle/>
                    <a:p>
                      <a:endParaRPr lang="es-ES"/>
                    </a:p>
                  </a:txBody>
                  <a:tcPr/>
                </a:tc>
                <a:tc gridSpan="2" vMerge="1">
                  <a:txBody>
                    <a:bodyPr/>
                    <a:lstStyle/>
                    <a:p>
                      <a:endParaRPr lang="es-ES"/>
                    </a:p>
                  </a:txBody>
                  <a:tcPr/>
                </a:tc>
                <a:tc hMerge="1" vMerge="1">
                  <a:txBody>
                    <a:bodyPr/>
                    <a:lstStyle/>
                    <a:p>
                      <a:endParaRPr lang="es-ES"/>
                    </a:p>
                  </a:txBody>
                  <a:tcPr/>
                </a:tc>
                <a:tc>
                  <a:txBody>
                    <a:bodyPr/>
                    <a:lstStyle/>
                    <a:p>
                      <a:pPr algn="ctr" fontAlgn="ctr"/>
                      <a:r>
                        <a:rPr lang="es-ES" sz="500" b="1" i="0" u="none" strike="noStrike">
                          <a:solidFill>
                            <a:srgbClr val="000000"/>
                          </a:solidFill>
                          <a:effectLst/>
                          <a:latin typeface="Calibri" panose="020F0502020204030204" pitchFamily="34" charset="0"/>
                        </a:rPr>
                        <a:t> </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500" b="1" i="0" u="none" strike="noStrike">
                          <a:solidFill>
                            <a:srgbClr val="000000"/>
                          </a:solidFill>
                          <a:effectLst/>
                          <a:latin typeface="Calibri" panose="020F0502020204030204" pitchFamily="34" charset="0"/>
                        </a:rPr>
                        <a:t> </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500" b="0" i="0" u="none" strike="noStrike">
                          <a:solidFill>
                            <a:srgbClr val="000000"/>
                          </a:solidFill>
                          <a:effectLst/>
                          <a:latin typeface="Calibri" panose="020F0502020204030204" pitchFamily="34" charset="0"/>
                        </a:rPr>
                        <a:t> </a:t>
                      </a:r>
                    </a:p>
                  </a:txBody>
                  <a:tcPr marL="3520" marR="3520" marT="3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24967866"/>
                  </a:ext>
                </a:extLst>
              </a:tr>
              <a:tr h="82677">
                <a:tc vMerge="1">
                  <a:txBody>
                    <a:bodyPr/>
                    <a:lstStyle/>
                    <a:p>
                      <a:endParaRPr lang="es-ES"/>
                    </a:p>
                  </a:txBody>
                  <a:tcPr/>
                </a:tc>
                <a:tc gridSpan="2" vMerge="1">
                  <a:txBody>
                    <a:bodyPr/>
                    <a:lstStyle/>
                    <a:p>
                      <a:endParaRPr lang="es-ES"/>
                    </a:p>
                  </a:txBody>
                  <a:tcPr/>
                </a:tc>
                <a:tc hMerge="1" vMerge="1">
                  <a:txBody>
                    <a:bodyPr/>
                    <a:lstStyle/>
                    <a:p>
                      <a:endParaRPr lang="es-ES"/>
                    </a:p>
                  </a:txBody>
                  <a:tcPr/>
                </a:tc>
                <a:tc>
                  <a:txBody>
                    <a:bodyPr/>
                    <a:lstStyle/>
                    <a:p>
                      <a:pPr algn="ctr" fontAlgn="ctr"/>
                      <a:r>
                        <a:rPr lang="es-ES" sz="500" b="1" i="0" u="none" strike="noStrike">
                          <a:solidFill>
                            <a:srgbClr val="000000"/>
                          </a:solidFill>
                          <a:effectLst/>
                          <a:latin typeface="Calibri" panose="020F0502020204030204" pitchFamily="34" charset="0"/>
                        </a:rPr>
                        <a:t> </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500" b="1" i="0" u="none" strike="noStrike">
                          <a:solidFill>
                            <a:srgbClr val="000000"/>
                          </a:solidFill>
                          <a:effectLst/>
                          <a:latin typeface="Calibri" panose="020F0502020204030204" pitchFamily="34" charset="0"/>
                        </a:rPr>
                        <a:t> </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500" b="0" i="0" u="none" strike="noStrike">
                          <a:solidFill>
                            <a:srgbClr val="000000"/>
                          </a:solidFill>
                          <a:effectLst/>
                          <a:latin typeface="Calibri" panose="020F0502020204030204" pitchFamily="34" charset="0"/>
                        </a:rPr>
                        <a:t> </a:t>
                      </a:r>
                    </a:p>
                  </a:txBody>
                  <a:tcPr marL="3520" marR="3520" marT="3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9918854"/>
                  </a:ext>
                </a:extLst>
              </a:tr>
              <a:tr h="82677">
                <a:tc vMerge="1">
                  <a:txBody>
                    <a:bodyPr/>
                    <a:lstStyle/>
                    <a:p>
                      <a:endParaRPr lang="es-ES"/>
                    </a:p>
                  </a:txBody>
                  <a:tcPr/>
                </a:tc>
                <a:tc>
                  <a:txBody>
                    <a:bodyPr/>
                    <a:lstStyle/>
                    <a:p>
                      <a:pPr algn="l" fontAlgn="b"/>
                      <a:endParaRPr lang="es-ES" sz="500" b="0" i="0" u="none" strike="noStrike">
                        <a:solidFill>
                          <a:srgbClr val="000000"/>
                        </a:solidFill>
                        <a:effectLst/>
                        <a:latin typeface="Calibri" panose="020F0502020204030204" pitchFamily="34" charset="0"/>
                      </a:endParaRPr>
                    </a:p>
                  </a:txBody>
                  <a:tcPr marL="3520" marR="3520" marT="352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ES" sz="500" b="0" i="0" u="none" strike="noStrike">
                        <a:solidFill>
                          <a:srgbClr val="000000"/>
                        </a:solidFill>
                        <a:effectLst/>
                        <a:latin typeface="Calibri" panose="020F0502020204030204" pitchFamily="34" charset="0"/>
                      </a:endParaRPr>
                    </a:p>
                  </a:txBody>
                  <a:tcPr marL="3520" marR="3520" marT="35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s-ES" sz="500" b="1" i="0" u="none" strike="noStrike">
                          <a:solidFill>
                            <a:srgbClr val="000000"/>
                          </a:solidFill>
                          <a:effectLst/>
                          <a:latin typeface="Calibri" panose="020F0502020204030204" pitchFamily="34" charset="0"/>
                        </a:rPr>
                        <a:t> </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500" b="1" i="0" u="none" strike="noStrike">
                          <a:solidFill>
                            <a:srgbClr val="000000"/>
                          </a:solidFill>
                          <a:effectLst/>
                          <a:latin typeface="Calibri" panose="020F0502020204030204" pitchFamily="34" charset="0"/>
                        </a:rPr>
                        <a:t> </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500" b="0" i="0" u="none" strike="noStrike">
                          <a:solidFill>
                            <a:srgbClr val="000000"/>
                          </a:solidFill>
                          <a:effectLst/>
                          <a:latin typeface="Calibri" panose="020F0502020204030204" pitchFamily="34" charset="0"/>
                        </a:rPr>
                        <a:t> </a:t>
                      </a:r>
                    </a:p>
                  </a:txBody>
                  <a:tcPr marL="3520" marR="3520" marT="3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66391257"/>
                  </a:ext>
                </a:extLst>
              </a:tr>
              <a:tr h="82677">
                <a:tc vMerge="1">
                  <a:txBody>
                    <a:bodyPr/>
                    <a:lstStyle/>
                    <a:p>
                      <a:endParaRPr lang="es-ES"/>
                    </a:p>
                  </a:txBody>
                  <a:tcPr/>
                </a:tc>
                <a:tc>
                  <a:txBody>
                    <a:bodyPr/>
                    <a:lstStyle/>
                    <a:p>
                      <a:pPr algn="l" fontAlgn="b"/>
                      <a:endParaRPr lang="es-ES" sz="500" b="0" i="0" u="none" strike="noStrike">
                        <a:solidFill>
                          <a:srgbClr val="000000"/>
                        </a:solidFill>
                        <a:effectLst/>
                        <a:latin typeface="Calibri" panose="020F0502020204030204" pitchFamily="34" charset="0"/>
                      </a:endParaRPr>
                    </a:p>
                  </a:txBody>
                  <a:tcPr marL="3520" marR="3520" marT="352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s-ES" sz="500" b="0" i="0" u="none" strike="noStrike">
                        <a:solidFill>
                          <a:srgbClr val="000000"/>
                        </a:solidFill>
                        <a:effectLst/>
                        <a:latin typeface="Calibri" panose="020F0502020204030204" pitchFamily="34" charset="0"/>
                      </a:endParaRPr>
                    </a:p>
                  </a:txBody>
                  <a:tcPr marL="3520" marR="3520" marT="352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500" b="1" i="0" u="none" strike="noStrike">
                          <a:solidFill>
                            <a:srgbClr val="000000"/>
                          </a:solidFill>
                          <a:effectLst/>
                          <a:latin typeface="Calibri" panose="020F0502020204030204" pitchFamily="34" charset="0"/>
                        </a:rPr>
                        <a:t> </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500" b="1" i="0" u="none" strike="noStrike">
                          <a:solidFill>
                            <a:srgbClr val="000000"/>
                          </a:solidFill>
                          <a:effectLst/>
                          <a:latin typeface="Calibri" panose="020F0502020204030204" pitchFamily="34" charset="0"/>
                        </a:rPr>
                        <a:t> </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500" b="0" i="0" u="none" strike="noStrike">
                          <a:solidFill>
                            <a:srgbClr val="000000"/>
                          </a:solidFill>
                          <a:effectLst/>
                          <a:latin typeface="Calibri" panose="020F0502020204030204" pitchFamily="34" charset="0"/>
                        </a:rPr>
                        <a:t> </a:t>
                      </a:r>
                    </a:p>
                  </a:txBody>
                  <a:tcPr marL="3520" marR="3520" marT="3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111245"/>
                  </a:ext>
                </a:extLst>
              </a:tr>
              <a:tr h="82677">
                <a:tc vMerge="1">
                  <a:txBody>
                    <a:bodyPr/>
                    <a:lstStyle/>
                    <a:p>
                      <a:endParaRPr lang="es-ES"/>
                    </a:p>
                  </a:txBody>
                  <a:tcPr/>
                </a:tc>
                <a:tc>
                  <a:txBody>
                    <a:bodyPr/>
                    <a:lstStyle/>
                    <a:p>
                      <a:pPr algn="l" fontAlgn="b"/>
                      <a:endParaRPr lang="es-ES" sz="500" b="0" i="0" u="none" strike="noStrike">
                        <a:solidFill>
                          <a:srgbClr val="000000"/>
                        </a:solidFill>
                        <a:effectLst/>
                        <a:latin typeface="Calibri" panose="020F0502020204030204" pitchFamily="34" charset="0"/>
                      </a:endParaRPr>
                    </a:p>
                  </a:txBody>
                  <a:tcPr marL="3520" marR="3520" marT="352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s-ES" sz="500" b="0" i="0" u="none" strike="noStrike">
                        <a:solidFill>
                          <a:srgbClr val="000000"/>
                        </a:solidFill>
                        <a:effectLst/>
                        <a:latin typeface="Calibri" panose="020F0502020204030204" pitchFamily="34" charset="0"/>
                      </a:endParaRPr>
                    </a:p>
                  </a:txBody>
                  <a:tcPr marL="3520" marR="3520" marT="352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500" b="1" i="0" u="none" strike="noStrike">
                          <a:solidFill>
                            <a:srgbClr val="000000"/>
                          </a:solidFill>
                          <a:effectLst/>
                          <a:latin typeface="Calibri" panose="020F0502020204030204" pitchFamily="34" charset="0"/>
                        </a:rPr>
                        <a:t> </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500" b="1" i="0" u="none" strike="noStrike">
                          <a:solidFill>
                            <a:srgbClr val="000000"/>
                          </a:solidFill>
                          <a:effectLst/>
                          <a:latin typeface="Calibri" panose="020F0502020204030204" pitchFamily="34" charset="0"/>
                        </a:rPr>
                        <a:t> </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500" b="0" i="0" u="none" strike="noStrike">
                          <a:solidFill>
                            <a:srgbClr val="000000"/>
                          </a:solidFill>
                          <a:effectLst/>
                          <a:latin typeface="Calibri" panose="020F0502020204030204" pitchFamily="34" charset="0"/>
                        </a:rPr>
                        <a:t> </a:t>
                      </a:r>
                    </a:p>
                  </a:txBody>
                  <a:tcPr marL="3520" marR="3520" marT="3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45698650"/>
                  </a:ext>
                </a:extLst>
              </a:tr>
              <a:tr h="82677">
                <a:tc vMerge="1">
                  <a:txBody>
                    <a:bodyPr/>
                    <a:lstStyle/>
                    <a:p>
                      <a:endParaRPr lang="es-ES"/>
                    </a:p>
                  </a:txBody>
                  <a:tcPr/>
                </a:tc>
                <a:tc>
                  <a:txBody>
                    <a:bodyPr/>
                    <a:lstStyle/>
                    <a:p>
                      <a:pPr algn="l" fontAlgn="b"/>
                      <a:endParaRPr lang="es-ES" sz="500" b="0" i="0" u="none" strike="noStrike">
                        <a:solidFill>
                          <a:srgbClr val="000000"/>
                        </a:solidFill>
                        <a:effectLst/>
                        <a:latin typeface="Calibri" panose="020F0502020204030204" pitchFamily="34" charset="0"/>
                      </a:endParaRPr>
                    </a:p>
                  </a:txBody>
                  <a:tcPr marL="3520" marR="3520" marT="352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ES" sz="500" b="0" i="0" u="none" strike="noStrike">
                        <a:solidFill>
                          <a:srgbClr val="000000"/>
                        </a:solidFill>
                        <a:effectLst/>
                        <a:latin typeface="Calibri" panose="020F0502020204030204" pitchFamily="34" charset="0"/>
                      </a:endParaRPr>
                    </a:p>
                  </a:txBody>
                  <a:tcPr marL="3520" marR="3520" marT="352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s-ES" sz="500" b="1" i="0" u="none" strike="noStrike">
                          <a:solidFill>
                            <a:srgbClr val="000000"/>
                          </a:solidFill>
                          <a:effectLst/>
                          <a:latin typeface="Calibri" panose="020F0502020204030204" pitchFamily="34" charset="0"/>
                        </a:rPr>
                        <a:t> </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500" b="1" i="0" u="none" strike="noStrike">
                          <a:solidFill>
                            <a:srgbClr val="000000"/>
                          </a:solidFill>
                          <a:effectLst/>
                          <a:latin typeface="Calibri" panose="020F0502020204030204" pitchFamily="34" charset="0"/>
                        </a:rPr>
                        <a:t> </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500" b="0" i="0" u="none" strike="noStrike">
                          <a:solidFill>
                            <a:srgbClr val="000000"/>
                          </a:solidFill>
                          <a:effectLst/>
                          <a:latin typeface="Calibri" panose="020F0502020204030204" pitchFamily="34" charset="0"/>
                        </a:rPr>
                        <a:t> </a:t>
                      </a:r>
                    </a:p>
                  </a:txBody>
                  <a:tcPr marL="3520" marR="3520" marT="3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82901734"/>
                  </a:ext>
                </a:extLst>
              </a:tr>
              <a:tr h="82677">
                <a:tc vMerge="1">
                  <a:txBody>
                    <a:bodyPr/>
                    <a:lstStyle/>
                    <a:p>
                      <a:endParaRPr lang="es-ES"/>
                    </a:p>
                  </a:txBody>
                  <a:tcPr/>
                </a:tc>
                <a:tc gridSpan="2">
                  <a:txBody>
                    <a:bodyPr/>
                    <a:lstStyle/>
                    <a:p>
                      <a:pPr algn="ctr" fontAlgn="ctr"/>
                      <a:r>
                        <a:rPr lang="es-ES" sz="500" b="1" i="0" u="none" strike="noStrike">
                          <a:solidFill>
                            <a:srgbClr val="000000"/>
                          </a:solidFill>
                          <a:effectLst/>
                          <a:latin typeface="Calibri" panose="020F0502020204030204" pitchFamily="34" charset="0"/>
                        </a:rPr>
                        <a:t>Total no.of tracks    /    Total usable length (m)</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a:txBody>
                    <a:bodyPr/>
                    <a:lstStyle/>
                    <a:p>
                      <a:pPr algn="ctr" fontAlgn="ctr"/>
                      <a:r>
                        <a:rPr lang="es-ES" sz="500" b="1" i="0" u="none" strike="noStrike">
                          <a:solidFill>
                            <a:srgbClr val="000000"/>
                          </a:solidFill>
                          <a:effectLst/>
                          <a:latin typeface="Calibri" panose="020F0502020204030204" pitchFamily="34" charset="0"/>
                        </a:rPr>
                        <a:t>7 x 3.640</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s-ES" sz="500" b="1" i="0" u="none" strike="noStrike">
                          <a:solidFill>
                            <a:srgbClr val="000000"/>
                          </a:solidFill>
                          <a:effectLst/>
                          <a:latin typeface="Calibri" panose="020F0502020204030204" pitchFamily="34" charset="0"/>
                        </a:rPr>
                        <a:t>/</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t"/>
                      <a:r>
                        <a:rPr lang="es-ES" sz="500" b="0" i="0" u="none" strike="noStrike">
                          <a:solidFill>
                            <a:srgbClr val="000000"/>
                          </a:solidFill>
                          <a:effectLst/>
                          <a:latin typeface="Calibri" panose="020F0502020204030204" pitchFamily="34" charset="0"/>
                        </a:rPr>
                        <a:t> </a:t>
                      </a:r>
                    </a:p>
                  </a:txBody>
                  <a:tcPr marL="3520" marR="3520" marT="35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0513678"/>
                  </a:ext>
                </a:extLst>
              </a:tr>
              <a:tr h="82677">
                <a:tc vMerge="1">
                  <a:txBody>
                    <a:bodyPr/>
                    <a:lstStyle/>
                    <a:p>
                      <a:endParaRPr lang="es-ES"/>
                    </a:p>
                  </a:txBody>
                  <a:tcPr/>
                </a:tc>
                <a:tc gridSpan="2">
                  <a:txBody>
                    <a:bodyPr/>
                    <a:lstStyle/>
                    <a:p>
                      <a:pPr algn="ctr" fontAlgn="ctr"/>
                      <a:r>
                        <a:rPr lang="es-ES" sz="500" b="1" i="0" u="none" strike="noStrike">
                          <a:solidFill>
                            <a:srgbClr val="000000"/>
                          </a:solidFill>
                          <a:effectLst/>
                          <a:latin typeface="Calibri" panose="020F0502020204030204" pitchFamily="34" charset="0"/>
                        </a:rPr>
                        <a:t>Marshalling yard capability     YES / NO</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a:txBody>
                    <a:bodyPr/>
                    <a:lstStyle/>
                    <a:p>
                      <a:pPr algn="l" fontAlgn="b"/>
                      <a:r>
                        <a:rPr lang="es-ES" sz="500" b="0" i="0" u="none" strike="noStrike">
                          <a:solidFill>
                            <a:srgbClr val="000000"/>
                          </a:solidFill>
                          <a:effectLst/>
                          <a:latin typeface="Calibri" panose="020F0502020204030204" pitchFamily="34" charset="0"/>
                        </a:rPr>
                        <a:t>YES</a:t>
                      </a:r>
                    </a:p>
                  </a:txBody>
                  <a:tcPr marL="3520" marR="3520" marT="3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500" b="0" i="0" u="none" strike="noStrike">
                          <a:solidFill>
                            <a:srgbClr val="000000"/>
                          </a:solidFill>
                          <a:effectLst/>
                          <a:latin typeface="Calibri" panose="020F0502020204030204" pitchFamily="34" charset="0"/>
                        </a:rPr>
                        <a:t> </a:t>
                      </a:r>
                    </a:p>
                  </a:txBody>
                  <a:tcPr marL="3520" marR="3520" marT="3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ES" sz="500" b="0" i="0" u="none" strike="noStrike">
                          <a:solidFill>
                            <a:srgbClr val="000000"/>
                          </a:solidFill>
                          <a:effectLst/>
                          <a:latin typeface="Calibri" panose="020F0502020204030204" pitchFamily="34" charset="0"/>
                        </a:rPr>
                        <a:t> </a:t>
                      </a:r>
                    </a:p>
                  </a:txBody>
                  <a:tcPr marL="3520" marR="3520" marT="35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6632601"/>
                  </a:ext>
                </a:extLst>
              </a:tr>
              <a:tr h="162288">
                <a:tc vMerge="1">
                  <a:txBody>
                    <a:bodyPr/>
                    <a:lstStyle/>
                    <a:p>
                      <a:endParaRPr lang="es-ES"/>
                    </a:p>
                  </a:txBody>
                  <a:tcPr/>
                </a:tc>
                <a:tc gridSpan="2">
                  <a:txBody>
                    <a:bodyPr/>
                    <a:lstStyle/>
                    <a:p>
                      <a:pPr algn="ctr" fontAlgn="ctr"/>
                      <a:r>
                        <a:rPr lang="es-ES" sz="500" b="1" i="0" u="none" strike="noStrike">
                          <a:solidFill>
                            <a:srgbClr val="000000"/>
                          </a:solidFill>
                          <a:effectLst/>
                          <a:latin typeface="Calibri" panose="020F0502020204030204" pitchFamily="34" charset="0"/>
                        </a:rPr>
                        <a:t>If not, name of next marshalling yard and distance (m)</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a:txBody>
                    <a:bodyPr/>
                    <a:lstStyle/>
                    <a:p>
                      <a:pPr algn="l" fontAlgn="b"/>
                      <a:r>
                        <a:rPr lang="es-ES" sz="500" b="0" i="0" u="none" strike="noStrike">
                          <a:solidFill>
                            <a:srgbClr val="000000"/>
                          </a:solidFill>
                          <a:effectLst/>
                          <a:latin typeface="Calibri" panose="020F0502020204030204" pitchFamily="34" charset="0"/>
                        </a:rPr>
                        <a:t> </a:t>
                      </a:r>
                    </a:p>
                  </a:txBody>
                  <a:tcPr marL="3520" marR="3520" marT="3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500" b="0" i="0" u="none" strike="noStrike">
                          <a:solidFill>
                            <a:srgbClr val="000000"/>
                          </a:solidFill>
                          <a:effectLst/>
                          <a:latin typeface="Calibri" panose="020F0502020204030204" pitchFamily="34" charset="0"/>
                        </a:rPr>
                        <a:t> </a:t>
                      </a:r>
                    </a:p>
                  </a:txBody>
                  <a:tcPr marL="3520" marR="3520" marT="3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EAAAA"/>
                    </a:solidFill>
                  </a:tcPr>
                </a:tc>
                <a:tc>
                  <a:txBody>
                    <a:bodyPr/>
                    <a:lstStyle/>
                    <a:p>
                      <a:pPr algn="l" fontAlgn="t"/>
                      <a:r>
                        <a:rPr lang="es-ES" sz="500" b="0" i="0" u="none" strike="noStrike">
                          <a:solidFill>
                            <a:srgbClr val="000000"/>
                          </a:solidFill>
                          <a:effectLst/>
                          <a:latin typeface="Calibri" panose="020F0502020204030204" pitchFamily="34" charset="0"/>
                        </a:rPr>
                        <a:t> </a:t>
                      </a:r>
                    </a:p>
                  </a:txBody>
                  <a:tcPr marL="3520" marR="3520" marT="35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EAAAA"/>
                    </a:solidFill>
                  </a:tcPr>
                </a:tc>
                <a:extLst>
                  <a:ext uri="{0D108BD9-81ED-4DB2-BD59-A6C34878D82A}">
                    <a16:rowId xmlns:a16="http://schemas.microsoft.com/office/drawing/2014/main" val="886786732"/>
                  </a:ext>
                </a:extLst>
              </a:tr>
              <a:tr h="162288">
                <a:tc vMerge="1">
                  <a:txBody>
                    <a:bodyPr/>
                    <a:lstStyle/>
                    <a:p>
                      <a:endParaRPr lang="es-ES"/>
                    </a:p>
                  </a:txBody>
                  <a:tcPr/>
                </a:tc>
                <a:tc gridSpan="2">
                  <a:txBody>
                    <a:bodyPr/>
                    <a:lstStyle/>
                    <a:p>
                      <a:pPr algn="ctr" fontAlgn="ctr"/>
                      <a:r>
                        <a:rPr lang="es-ES" sz="500" b="1" i="0" u="none" strike="noStrike">
                          <a:solidFill>
                            <a:srgbClr val="000000"/>
                          </a:solidFill>
                          <a:effectLst/>
                          <a:latin typeface="Calibri" panose="020F0502020204030204" pitchFamily="34" charset="0"/>
                        </a:rPr>
                        <a:t>Connection with main rail lines (name/bounds)</a:t>
                      </a:r>
                    </a:p>
                  </a:txBody>
                  <a:tcPr marL="3520" marR="3520" marT="3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a:txBody>
                    <a:bodyPr/>
                    <a:lstStyle/>
                    <a:p>
                      <a:pPr algn="l" fontAlgn="b"/>
                      <a:r>
                        <a:rPr lang="es-ES" sz="500" b="0" i="0" u="none" strike="noStrike">
                          <a:solidFill>
                            <a:srgbClr val="000000"/>
                          </a:solidFill>
                          <a:effectLst/>
                          <a:latin typeface="Calibri" panose="020F0502020204030204" pitchFamily="34" charset="0"/>
                        </a:rPr>
                        <a:t> </a:t>
                      </a:r>
                    </a:p>
                  </a:txBody>
                  <a:tcPr marL="3520" marR="3520" marT="3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500" b="0" i="0" u="none" strike="noStrike">
                          <a:solidFill>
                            <a:srgbClr val="000000"/>
                          </a:solidFill>
                          <a:effectLst/>
                          <a:latin typeface="Calibri" panose="020F0502020204030204" pitchFamily="34" charset="0"/>
                        </a:rPr>
                        <a:t> </a:t>
                      </a:r>
                    </a:p>
                  </a:txBody>
                  <a:tcPr marL="3520" marR="3520" marT="3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ES" sz="500" b="0" i="0" u="none" strike="noStrike" dirty="0">
                          <a:solidFill>
                            <a:srgbClr val="000000"/>
                          </a:solidFill>
                          <a:effectLst/>
                          <a:latin typeface="Calibri" panose="020F0502020204030204" pitchFamily="34" charset="0"/>
                        </a:rPr>
                        <a:t> </a:t>
                      </a:r>
                    </a:p>
                  </a:txBody>
                  <a:tcPr marL="3520" marR="3520" marT="35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6656356"/>
                  </a:ext>
                </a:extLst>
              </a:tr>
            </a:tbl>
          </a:graphicData>
        </a:graphic>
      </p:graphicFrame>
      <p:sp>
        <p:nvSpPr>
          <p:cNvPr id="13" name="Rectángulo 12">
            <a:extLst>
              <a:ext uri="{FF2B5EF4-FFF2-40B4-BE49-F238E27FC236}">
                <a16:creationId xmlns:a16="http://schemas.microsoft.com/office/drawing/2014/main" id="{DAF4391F-C2F9-2C4A-A8F2-210373B5376B}"/>
              </a:ext>
            </a:extLst>
          </p:cNvPr>
          <p:cNvSpPr/>
          <p:nvPr/>
        </p:nvSpPr>
        <p:spPr>
          <a:xfrm rot="20279957">
            <a:off x="3805488" y="1381050"/>
            <a:ext cx="1639614" cy="62011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034006C2-BD00-6345-BE23-3D329EE5996B}"/>
              </a:ext>
            </a:extLst>
          </p:cNvPr>
          <p:cNvSpPr/>
          <p:nvPr/>
        </p:nvSpPr>
        <p:spPr>
          <a:xfrm rot="20279957">
            <a:off x="4062263" y="2063748"/>
            <a:ext cx="1639614" cy="62011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Elipse 14">
            <a:extLst>
              <a:ext uri="{FF2B5EF4-FFF2-40B4-BE49-F238E27FC236}">
                <a16:creationId xmlns:a16="http://schemas.microsoft.com/office/drawing/2014/main" id="{6770E74A-E55D-6341-9582-03B1001EFA31}"/>
              </a:ext>
            </a:extLst>
          </p:cNvPr>
          <p:cNvSpPr/>
          <p:nvPr/>
        </p:nvSpPr>
        <p:spPr>
          <a:xfrm>
            <a:off x="4683976" y="4861474"/>
            <a:ext cx="567559" cy="56755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Elipse 15">
            <a:extLst>
              <a:ext uri="{FF2B5EF4-FFF2-40B4-BE49-F238E27FC236}">
                <a16:creationId xmlns:a16="http://schemas.microsoft.com/office/drawing/2014/main" id="{3C47B84D-4EF2-2545-8F9D-51B13CCD62C0}"/>
              </a:ext>
            </a:extLst>
          </p:cNvPr>
          <p:cNvSpPr/>
          <p:nvPr/>
        </p:nvSpPr>
        <p:spPr>
          <a:xfrm>
            <a:off x="4524088" y="5386242"/>
            <a:ext cx="567559" cy="56755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Elipse 16">
            <a:extLst>
              <a:ext uri="{FF2B5EF4-FFF2-40B4-BE49-F238E27FC236}">
                <a16:creationId xmlns:a16="http://schemas.microsoft.com/office/drawing/2014/main" id="{B2F78945-B2F3-C443-A620-7D761B4959CA}"/>
              </a:ext>
            </a:extLst>
          </p:cNvPr>
          <p:cNvSpPr/>
          <p:nvPr/>
        </p:nvSpPr>
        <p:spPr>
          <a:xfrm>
            <a:off x="4640058" y="5808675"/>
            <a:ext cx="567559" cy="56755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CuadroTexto 17">
            <a:extLst>
              <a:ext uri="{FF2B5EF4-FFF2-40B4-BE49-F238E27FC236}">
                <a16:creationId xmlns:a16="http://schemas.microsoft.com/office/drawing/2014/main" id="{2C891FDD-9DCF-854A-866D-E61FD4BFB5B4}"/>
              </a:ext>
            </a:extLst>
          </p:cNvPr>
          <p:cNvSpPr txBox="1"/>
          <p:nvPr/>
        </p:nvSpPr>
        <p:spPr>
          <a:xfrm>
            <a:off x="719459" y="5669773"/>
            <a:ext cx="2228193" cy="646331"/>
          </a:xfrm>
          <a:prstGeom prst="rect">
            <a:avLst/>
          </a:prstGeom>
          <a:noFill/>
        </p:spPr>
        <p:txBody>
          <a:bodyPr wrap="square" rtlCol="0">
            <a:spAutoFit/>
          </a:bodyPr>
          <a:lstStyle/>
          <a:p>
            <a:r>
              <a:rPr lang="en-GB" b="1" dirty="0" smtClean="0">
                <a:solidFill>
                  <a:schemeClr val="bg1"/>
                </a:solidFill>
              </a:rPr>
              <a:t>Length of the tracks</a:t>
            </a:r>
            <a:endParaRPr lang="en-GB" b="1" dirty="0">
              <a:solidFill>
                <a:schemeClr val="bg1"/>
              </a:solidFill>
            </a:endParaRPr>
          </a:p>
        </p:txBody>
      </p:sp>
      <p:sp>
        <p:nvSpPr>
          <p:cNvPr id="19" name="CuadroTexto 18">
            <a:extLst>
              <a:ext uri="{FF2B5EF4-FFF2-40B4-BE49-F238E27FC236}">
                <a16:creationId xmlns:a16="http://schemas.microsoft.com/office/drawing/2014/main" id="{976B41BC-A90F-934B-A7BE-4A15E1B062F7}"/>
              </a:ext>
            </a:extLst>
          </p:cNvPr>
          <p:cNvSpPr txBox="1"/>
          <p:nvPr/>
        </p:nvSpPr>
        <p:spPr>
          <a:xfrm>
            <a:off x="3677888" y="2944123"/>
            <a:ext cx="3175589" cy="646331"/>
          </a:xfrm>
          <a:prstGeom prst="rect">
            <a:avLst/>
          </a:prstGeom>
          <a:noFill/>
        </p:spPr>
        <p:txBody>
          <a:bodyPr wrap="square" rtlCol="0">
            <a:spAutoFit/>
          </a:bodyPr>
          <a:lstStyle/>
          <a:p>
            <a:r>
              <a:rPr lang="en-GB" b="1" dirty="0" smtClean="0">
                <a:solidFill>
                  <a:schemeClr val="bg1"/>
                </a:solidFill>
              </a:rPr>
              <a:t>Number of gantry cranes</a:t>
            </a:r>
            <a:endParaRPr lang="en-GB" b="1" dirty="0">
              <a:solidFill>
                <a:schemeClr val="bg1"/>
              </a:solidFill>
            </a:endParaRPr>
          </a:p>
        </p:txBody>
      </p:sp>
      <p:sp>
        <p:nvSpPr>
          <p:cNvPr id="20" name="CuadroTexto 19">
            <a:extLst>
              <a:ext uri="{FF2B5EF4-FFF2-40B4-BE49-F238E27FC236}">
                <a16:creationId xmlns:a16="http://schemas.microsoft.com/office/drawing/2014/main" id="{1E62C046-AFED-F044-9E3B-C078C539C4F6}"/>
              </a:ext>
            </a:extLst>
          </p:cNvPr>
          <p:cNvSpPr txBox="1"/>
          <p:nvPr/>
        </p:nvSpPr>
        <p:spPr>
          <a:xfrm>
            <a:off x="5196009" y="5669773"/>
            <a:ext cx="2154021" cy="646331"/>
          </a:xfrm>
          <a:prstGeom prst="rect">
            <a:avLst/>
          </a:prstGeom>
          <a:noFill/>
        </p:spPr>
        <p:txBody>
          <a:bodyPr wrap="square" rtlCol="0">
            <a:spAutoFit/>
          </a:bodyPr>
          <a:lstStyle/>
          <a:p>
            <a:r>
              <a:rPr lang="en-GB" b="1" dirty="0" smtClean="0">
                <a:solidFill>
                  <a:schemeClr val="bg1"/>
                </a:solidFill>
              </a:rPr>
              <a:t>Number of reach-stackers</a:t>
            </a:r>
            <a:endParaRPr lang="en-GB" b="1" dirty="0">
              <a:solidFill>
                <a:schemeClr val="bg1"/>
              </a:solidFill>
            </a:endParaRPr>
          </a:p>
        </p:txBody>
      </p:sp>
      <p:sp>
        <p:nvSpPr>
          <p:cNvPr id="22" name="Text Box 2">
            <a:extLst>
              <a:ext uri="{FF2B5EF4-FFF2-40B4-BE49-F238E27FC236}">
                <a16:creationId xmlns:a16="http://schemas.microsoft.com/office/drawing/2014/main" id="{824D61C6-0E4A-438A-B696-607698ED150A}"/>
              </a:ext>
            </a:extLst>
          </p:cNvPr>
          <p:cNvSpPr txBox="1">
            <a:spLocks noChangeArrowheads="1"/>
          </p:cNvSpPr>
          <p:nvPr/>
        </p:nvSpPr>
        <p:spPr bwMode="auto">
          <a:xfrm>
            <a:off x="926432" y="260350"/>
            <a:ext cx="8927431" cy="64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23387D"/>
                </a:solidFill>
                <a:latin typeface="Verdana" panose="020B0604030504040204" pitchFamily="34" charset="0"/>
                <a:ea typeface="MS PGothic" panose="020B0600070205080204" pitchFamily="34" charset="-128"/>
                <a:cs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23387D"/>
                </a:solidFill>
                <a:latin typeface="Arial" panose="020B0604020202020204" pitchFamily="34" charset="0"/>
                <a:ea typeface="MS PGothic" panose="020B0600070205080204" pitchFamily="34" charset="-128"/>
                <a:cs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ca-ES" sz="2400" b="1" i="0" u="none" strike="noStrike" kern="1200" cap="none" spc="0" normalizeH="0" baseline="0" noProof="0" dirty="0">
                <a:ln>
                  <a:noFill/>
                </a:ln>
                <a:solidFill>
                  <a:srgbClr val="FFFFFF"/>
                </a:solidFill>
                <a:effectLst/>
                <a:uLnTx/>
                <a:uFillTx/>
                <a:latin typeface="Calibri" panose="020F0502020204030204" pitchFamily="34" charset="0"/>
                <a:ea typeface="Microsoft YaHei" panose="020B0503020204020204" pitchFamily="34" charset="-122"/>
              </a:rPr>
              <a:t>EXAMPLE OF A TERMINAL ANALYSIS: TOULOUSE – FENOULLET CONTAINER TERMINAL (NAVILAND)</a:t>
            </a:r>
          </a:p>
        </p:txBody>
      </p:sp>
    </p:spTree>
    <p:extLst>
      <p:ext uri="{BB962C8B-B14F-4D97-AF65-F5344CB8AC3E}">
        <p14:creationId xmlns:p14="http://schemas.microsoft.com/office/powerpoint/2010/main" val="1162052611"/>
      </p:ext>
    </p:extLst>
  </p:cSld>
  <p:clrMapOvr>
    <a:masterClrMapping/>
  </p:clrMapOvr>
</p:sld>
</file>

<file path=ppt/theme/theme1.xml><?xml version="1.0" encoding="utf-8"?>
<a:theme xmlns:a="http://schemas.openxmlformats.org/drawingml/2006/main" name="1_Tema de Office">
  <a:themeElements>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e Office">
      <a:majorFont>
        <a:latin typeface="Arial"/>
        <a:ea typeface="ＭＳ Ｐゴシック"/>
        <a:cs typeface="MS PGothic"/>
      </a:majorFont>
      <a:minorFont>
        <a:latin typeface="Arial"/>
        <a:ea typeface="ＭＳ Ｐゴシック"/>
        <a:cs typeface="MS P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Microsoft YaHei"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Microsoft YaHei" charset="0"/>
          </a:defRPr>
        </a:defPPr>
      </a:lstStyle>
    </a:lnDef>
  </a:objectDefaults>
  <a:extraClrSchemeLst>
    <a:extraClrScheme>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9_Tema de Office">
  <a:themeElements>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e Office">
      <a:majorFont>
        <a:latin typeface="Verdana"/>
        <a:ea typeface="ＭＳ Ｐゴシック"/>
        <a:cs typeface="Microsoft YaHei"/>
      </a:majorFont>
      <a:minorFont>
        <a:latin typeface="Verdana"/>
        <a:ea typeface="ＭＳ Ｐゴシック"/>
        <a:cs typeface="Microsoft YaHe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Microsoft YaHei"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Microsoft YaHei" charset="0"/>
          </a:defRPr>
        </a:defPPr>
      </a:lstStyle>
    </a:lnDef>
  </a:objectDefaults>
  <a:extraClrSchemeLst>
    <a:extraClrScheme>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6669</TotalTime>
  <Words>4709</Words>
  <Application>Microsoft Office PowerPoint</Application>
  <PresentationFormat>Panorámica</PresentationFormat>
  <Paragraphs>1475</Paragraphs>
  <Slides>27</Slides>
  <Notes>12</Notes>
  <HiddenSlides>0</HiddenSlides>
  <MMClips>0</MMClips>
  <ScaleCrop>false</ScaleCrop>
  <HeadingPairs>
    <vt:vector size="6" baseType="variant">
      <vt:variant>
        <vt:lpstr>Fuentes usadas</vt:lpstr>
      </vt:variant>
      <vt:variant>
        <vt:i4>11</vt:i4>
      </vt:variant>
      <vt:variant>
        <vt:lpstr>Tema</vt:lpstr>
      </vt:variant>
      <vt:variant>
        <vt:i4>2</vt:i4>
      </vt:variant>
      <vt:variant>
        <vt:lpstr>Títulos de diapositiva</vt:lpstr>
      </vt:variant>
      <vt:variant>
        <vt:i4>27</vt:i4>
      </vt:variant>
    </vt:vector>
  </HeadingPairs>
  <TitlesOfParts>
    <vt:vector size="40" baseType="lpstr">
      <vt:lpstr>Microsoft YaHei</vt:lpstr>
      <vt:lpstr>ＭＳ Ｐゴシック</vt:lpstr>
      <vt:lpstr>ＭＳ Ｐゴシック</vt:lpstr>
      <vt:lpstr>Arial</vt:lpstr>
      <vt:lpstr>Arial1</vt:lpstr>
      <vt:lpstr>Calibri</vt:lpstr>
      <vt:lpstr>Calibri1</vt:lpstr>
      <vt:lpstr>Courier New</vt:lpstr>
      <vt:lpstr>Times New Roman</vt:lpstr>
      <vt:lpstr>Verdana</vt:lpstr>
      <vt:lpstr>Wingdings</vt:lpstr>
      <vt:lpstr>1_Tema de Office</vt:lpstr>
      <vt:lpstr>9_Tema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ESPAÑA</dc:creator>
  <cp:lastModifiedBy>Casares Roca, Laia</cp:lastModifiedBy>
  <cp:revision>412</cp:revision>
  <cp:lastPrinted>2023-02-23T08:53:39Z</cp:lastPrinted>
  <dcterms:created xsi:type="dcterms:W3CDTF">2021-03-24T15:36:49Z</dcterms:created>
  <dcterms:modified xsi:type="dcterms:W3CDTF">2023-04-20T08:53:46Z</dcterms:modified>
</cp:coreProperties>
</file>