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Lst>
  <p:notesMasterIdLst>
    <p:notesMasterId r:id="rId31"/>
  </p:notesMasterIdLst>
  <p:sldIdLst>
    <p:sldId id="256" r:id="rId2"/>
    <p:sldId id="274" r:id="rId3"/>
    <p:sldId id="282" r:id="rId4"/>
    <p:sldId id="273" r:id="rId5"/>
    <p:sldId id="258" r:id="rId6"/>
    <p:sldId id="259" r:id="rId7"/>
    <p:sldId id="262" r:id="rId8"/>
    <p:sldId id="279" r:id="rId9"/>
    <p:sldId id="260" r:id="rId10"/>
    <p:sldId id="266" r:id="rId11"/>
    <p:sldId id="257" r:id="rId12"/>
    <p:sldId id="277" r:id="rId13"/>
    <p:sldId id="261" r:id="rId14"/>
    <p:sldId id="278" r:id="rId15"/>
    <p:sldId id="263" r:id="rId16"/>
    <p:sldId id="267" r:id="rId17"/>
    <p:sldId id="265" r:id="rId18"/>
    <p:sldId id="283" r:id="rId19"/>
    <p:sldId id="268" r:id="rId20"/>
    <p:sldId id="264" r:id="rId21"/>
    <p:sldId id="269" r:id="rId22"/>
    <p:sldId id="281" r:id="rId23"/>
    <p:sldId id="275" r:id="rId24"/>
    <p:sldId id="276" r:id="rId25"/>
    <p:sldId id="270" r:id="rId26"/>
    <p:sldId id="272" r:id="rId27"/>
    <p:sldId id="271" r:id="rId28"/>
    <p:sldId id="284" r:id="rId29"/>
    <p:sldId id="280" r:id="rId30"/>
  </p:sldIdLst>
  <p:sldSz cx="12192000" cy="6858000"/>
  <p:notesSz cx="6797675" cy="98742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F446CE-52FD-4D9C-BC98-53B25A43C34A}" type="doc">
      <dgm:prSet loTypeId="urn:microsoft.com/office/officeart/2005/8/layout/pyramid1" loCatId="pyramid" qsTypeId="urn:microsoft.com/office/officeart/2005/8/quickstyle/simple1" qsCatId="simple" csTypeId="urn:microsoft.com/office/officeart/2005/8/colors/accent1_2" csCatId="accent1" phldr="1"/>
      <dgm:spPr/>
    </dgm:pt>
    <dgm:pt modelId="{49ADCD2E-5BFA-4134-B6B5-277AC4B3FDDE}">
      <dgm:prSet phldrT="[Texto]"/>
      <dgm:spPr>
        <a:solidFill>
          <a:srgbClr val="00B050"/>
        </a:solidFill>
      </dgm:spPr>
      <dgm:t>
        <a:bodyPr/>
        <a:lstStyle/>
        <a:p>
          <a:r>
            <a:rPr lang="ca-ES" dirty="0"/>
            <a:t>PAI</a:t>
          </a:r>
        </a:p>
        <a:p>
          <a:r>
            <a:rPr lang="ca-ES" dirty="0"/>
            <a:t>5 anys </a:t>
          </a:r>
        </a:p>
        <a:p>
          <a:r>
            <a:rPr lang="ca-ES" dirty="0"/>
            <a:t>2020-25</a:t>
          </a:r>
          <a:endParaRPr lang="es-ES" dirty="0"/>
        </a:p>
      </dgm:t>
    </dgm:pt>
    <dgm:pt modelId="{153C42B0-B5B9-4978-98AB-0D77F7A43BF2}" type="parTrans" cxnId="{EBA6289D-2D6D-4DBD-812C-D1126997A457}">
      <dgm:prSet/>
      <dgm:spPr/>
      <dgm:t>
        <a:bodyPr/>
        <a:lstStyle/>
        <a:p>
          <a:endParaRPr lang="es-ES"/>
        </a:p>
      </dgm:t>
    </dgm:pt>
    <dgm:pt modelId="{0E4695CB-F041-4C41-AF87-A927A938C0C8}" type="sibTrans" cxnId="{EBA6289D-2D6D-4DBD-812C-D1126997A457}">
      <dgm:prSet/>
      <dgm:spPr/>
      <dgm:t>
        <a:bodyPr/>
        <a:lstStyle/>
        <a:p>
          <a:endParaRPr lang="es-ES"/>
        </a:p>
      </dgm:t>
    </dgm:pt>
    <dgm:pt modelId="{55DFBCCB-8F24-4269-90BA-FFE4EF88ACBA}">
      <dgm:prSet phldrT="[Texto]"/>
      <dgm:spPr>
        <a:solidFill>
          <a:srgbClr val="92D050"/>
        </a:solidFill>
      </dgm:spPr>
      <dgm:t>
        <a:bodyPr/>
        <a:lstStyle/>
        <a:p>
          <a:r>
            <a:rPr lang="ca-ES" dirty="0"/>
            <a:t>10 anys per recuperar-los</a:t>
          </a:r>
        </a:p>
        <a:p>
          <a:r>
            <a:rPr lang="ca-ES" dirty="0"/>
            <a:t>2020-30</a:t>
          </a:r>
          <a:endParaRPr lang="es-ES" dirty="0"/>
        </a:p>
      </dgm:t>
    </dgm:pt>
    <dgm:pt modelId="{05A55DA9-2512-4F06-9ABD-5EB21AA7221A}" type="parTrans" cxnId="{DB57F3EE-7916-4A4C-8795-55AA1BB62E4D}">
      <dgm:prSet/>
      <dgm:spPr/>
      <dgm:t>
        <a:bodyPr/>
        <a:lstStyle/>
        <a:p>
          <a:endParaRPr lang="es-ES"/>
        </a:p>
      </dgm:t>
    </dgm:pt>
    <dgm:pt modelId="{38364DE7-581F-4E92-9487-01805D2D380C}" type="sibTrans" cxnId="{DB57F3EE-7916-4A4C-8795-55AA1BB62E4D}">
      <dgm:prSet/>
      <dgm:spPr/>
      <dgm:t>
        <a:bodyPr/>
        <a:lstStyle/>
        <a:p>
          <a:endParaRPr lang="es-ES"/>
        </a:p>
      </dgm:t>
    </dgm:pt>
    <dgm:pt modelId="{18195C26-440D-420F-A9CA-13D8E2E4B761}">
      <dgm:prSet phldrT="[Texto]"/>
      <dgm:spPr>
        <a:solidFill>
          <a:srgbClr val="FF0000"/>
        </a:solidFill>
      </dgm:spPr>
      <dgm:t>
        <a:bodyPr/>
        <a:lstStyle/>
        <a:p>
          <a:r>
            <a:rPr lang="ca-ES" dirty="0"/>
            <a:t>20 anys perduts</a:t>
          </a:r>
        </a:p>
        <a:p>
          <a:r>
            <a:rPr lang="ca-ES" dirty="0"/>
            <a:t>2000-18</a:t>
          </a:r>
          <a:endParaRPr lang="es-ES" dirty="0"/>
        </a:p>
      </dgm:t>
    </dgm:pt>
    <dgm:pt modelId="{E379715C-2E14-4FFD-AD00-EE00709C08E8}" type="parTrans" cxnId="{F19ED272-1FE8-4804-8F24-1922ACF2923E}">
      <dgm:prSet/>
      <dgm:spPr/>
      <dgm:t>
        <a:bodyPr/>
        <a:lstStyle/>
        <a:p>
          <a:endParaRPr lang="es-ES"/>
        </a:p>
      </dgm:t>
    </dgm:pt>
    <dgm:pt modelId="{6B9AAE07-D550-4E48-BEF4-F2D97C0452F1}" type="sibTrans" cxnId="{F19ED272-1FE8-4804-8F24-1922ACF2923E}">
      <dgm:prSet/>
      <dgm:spPr/>
      <dgm:t>
        <a:bodyPr/>
        <a:lstStyle/>
        <a:p>
          <a:endParaRPr lang="es-ES"/>
        </a:p>
      </dgm:t>
    </dgm:pt>
    <dgm:pt modelId="{B452DA2C-DBE0-4176-AA29-586EE5798B5B}" type="pres">
      <dgm:prSet presAssocID="{8FF446CE-52FD-4D9C-BC98-53B25A43C34A}" presName="Name0" presStyleCnt="0">
        <dgm:presLayoutVars>
          <dgm:dir/>
          <dgm:animLvl val="lvl"/>
          <dgm:resizeHandles val="exact"/>
        </dgm:presLayoutVars>
      </dgm:prSet>
      <dgm:spPr/>
    </dgm:pt>
    <dgm:pt modelId="{E60A279A-5343-43D6-B832-7D46FF6A8D86}" type="pres">
      <dgm:prSet presAssocID="{49ADCD2E-5BFA-4134-B6B5-277AC4B3FDDE}" presName="Name8" presStyleCnt="0"/>
      <dgm:spPr/>
    </dgm:pt>
    <dgm:pt modelId="{D721BCA9-4F95-4AF8-B432-CA18CD2D3287}" type="pres">
      <dgm:prSet presAssocID="{49ADCD2E-5BFA-4134-B6B5-277AC4B3FDDE}" presName="level" presStyleLbl="node1" presStyleIdx="0" presStyleCnt="3">
        <dgm:presLayoutVars>
          <dgm:chMax val="1"/>
          <dgm:bulletEnabled val="1"/>
        </dgm:presLayoutVars>
      </dgm:prSet>
      <dgm:spPr/>
      <dgm:t>
        <a:bodyPr/>
        <a:lstStyle/>
        <a:p>
          <a:endParaRPr lang="es-ES"/>
        </a:p>
      </dgm:t>
    </dgm:pt>
    <dgm:pt modelId="{47AE5180-2891-49F7-956F-C5D71B9052D3}" type="pres">
      <dgm:prSet presAssocID="{49ADCD2E-5BFA-4134-B6B5-277AC4B3FDDE}" presName="levelTx" presStyleLbl="revTx" presStyleIdx="0" presStyleCnt="0">
        <dgm:presLayoutVars>
          <dgm:chMax val="1"/>
          <dgm:bulletEnabled val="1"/>
        </dgm:presLayoutVars>
      </dgm:prSet>
      <dgm:spPr/>
      <dgm:t>
        <a:bodyPr/>
        <a:lstStyle/>
        <a:p>
          <a:endParaRPr lang="es-ES"/>
        </a:p>
      </dgm:t>
    </dgm:pt>
    <dgm:pt modelId="{1BBEC2A7-F4F4-4567-8FB8-70B0EC131ABF}" type="pres">
      <dgm:prSet presAssocID="{55DFBCCB-8F24-4269-90BA-FFE4EF88ACBA}" presName="Name8" presStyleCnt="0"/>
      <dgm:spPr/>
    </dgm:pt>
    <dgm:pt modelId="{E3D3AA9D-D7B3-4DA7-B7E4-F3CBF9BBA7CF}" type="pres">
      <dgm:prSet presAssocID="{55DFBCCB-8F24-4269-90BA-FFE4EF88ACBA}" presName="level" presStyleLbl="node1" presStyleIdx="1" presStyleCnt="3">
        <dgm:presLayoutVars>
          <dgm:chMax val="1"/>
          <dgm:bulletEnabled val="1"/>
        </dgm:presLayoutVars>
      </dgm:prSet>
      <dgm:spPr/>
      <dgm:t>
        <a:bodyPr/>
        <a:lstStyle/>
        <a:p>
          <a:endParaRPr lang="es-ES"/>
        </a:p>
      </dgm:t>
    </dgm:pt>
    <dgm:pt modelId="{CE8C6B9C-7BC0-4868-9FEC-3E919207F268}" type="pres">
      <dgm:prSet presAssocID="{55DFBCCB-8F24-4269-90BA-FFE4EF88ACBA}" presName="levelTx" presStyleLbl="revTx" presStyleIdx="0" presStyleCnt="0">
        <dgm:presLayoutVars>
          <dgm:chMax val="1"/>
          <dgm:bulletEnabled val="1"/>
        </dgm:presLayoutVars>
      </dgm:prSet>
      <dgm:spPr/>
      <dgm:t>
        <a:bodyPr/>
        <a:lstStyle/>
        <a:p>
          <a:endParaRPr lang="es-ES"/>
        </a:p>
      </dgm:t>
    </dgm:pt>
    <dgm:pt modelId="{0C3EE005-4F0E-43BC-A1E9-7A0CD951757F}" type="pres">
      <dgm:prSet presAssocID="{18195C26-440D-420F-A9CA-13D8E2E4B761}" presName="Name8" presStyleCnt="0"/>
      <dgm:spPr/>
    </dgm:pt>
    <dgm:pt modelId="{1D969C98-EB1E-4CB2-B84E-0724A56DC2F0}" type="pres">
      <dgm:prSet presAssocID="{18195C26-440D-420F-A9CA-13D8E2E4B761}" presName="level" presStyleLbl="node1" presStyleIdx="2" presStyleCnt="3">
        <dgm:presLayoutVars>
          <dgm:chMax val="1"/>
          <dgm:bulletEnabled val="1"/>
        </dgm:presLayoutVars>
      </dgm:prSet>
      <dgm:spPr/>
      <dgm:t>
        <a:bodyPr/>
        <a:lstStyle/>
        <a:p>
          <a:endParaRPr lang="es-ES"/>
        </a:p>
      </dgm:t>
    </dgm:pt>
    <dgm:pt modelId="{91262C18-0D1A-4E4D-BBC7-3B1E893FB436}" type="pres">
      <dgm:prSet presAssocID="{18195C26-440D-420F-A9CA-13D8E2E4B761}" presName="levelTx" presStyleLbl="revTx" presStyleIdx="0" presStyleCnt="0">
        <dgm:presLayoutVars>
          <dgm:chMax val="1"/>
          <dgm:bulletEnabled val="1"/>
        </dgm:presLayoutVars>
      </dgm:prSet>
      <dgm:spPr/>
      <dgm:t>
        <a:bodyPr/>
        <a:lstStyle/>
        <a:p>
          <a:endParaRPr lang="es-ES"/>
        </a:p>
      </dgm:t>
    </dgm:pt>
  </dgm:ptLst>
  <dgm:cxnLst>
    <dgm:cxn modelId="{DFC4B823-B051-4207-966C-11FD1213A3DA}" type="presOf" srcId="{18195C26-440D-420F-A9CA-13D8E2E4B761}" destId="{1D969C98-EB1E-4CB2-B84E-0724A56DC2F0}" srcOrd="0" destOrd="0" presId="urn:microsoft.com/office/officeart/2005/8/layout/pyramid1"/>
    <dgm:cxn modelId="{DB057D2F-3887-4AA8-B45C-2C505AAD1E97}" type="presOf" srcId="{8FF446CE-52FD-4D9C-BC98-53B25A43C34A}" destId="{B452DA2C-DBE0-4176-AA29-586EE5798B5B}" srcOrd="0" destOrd="0" presId="urn:microsoft.com/office/officeart/2005/8/layout/pyramid1"/>
    <dgm:cxn modelId="{D499C291-BB97-40B8-B5F6-CDC17FBAEAB3}" type="presOf" srcId="{49ADCD2E-5BFA-4134-B6B5-277AC4B3FDDE}" destId="{47AE5180-2891-49F7-956F-C5D71B9052D3}" srcOrd="1" destOrd="0" presId="urn:microsoft.com/office/officeart/2005/8/layout/pyramid1"/>
    <dgm:cxn modelId="{CCC6FF1A-DC09-4A6D-823F-CF631C995AD2}" type="presOf" srcId="{49ADCD2E-5BFA-4134-B6B5-277AC4B3FDDE}" destId="{D721BCA9-4F95-4AF8-B432-CA18CD2D3287}" srcOrd="0" destOrd="0" presId="urn:microsoft.com/office/officeart/2005/8/layout/pyramid1"/>
    <dgm:cxn modelId="{EBA6289D-2D6D-4DBD-812C-D1126997A457}" srcId="{8FF446CE-52FD-4D9C-BC98-53B25A43C34A}" destId="{49ADCD2E-5BFA-4134-B6B5-277AC4B3FDDE}" srcOrd="0" destOrd="0" parTransId="{153C42B0-B5B9-4978-98AB-0D77F7A43BF2}" sibTransId="{0E4695CB-F041-4C41-AF87-A927A938C0C8}"/>
    <dgm:cxn modelId="{DB57F3EE-7916-4A4C-8795-55AA1BB62E4D}" srcId="{8FF446CE-52FD-4D9C-BC98-53B25A43C34A}" destId="{55DFBCCB-8F24-4269-90BA-FFE4EF88ACBA}" srcOrd="1" destOrd="0" parTransId="{05A55DA9-2512-4F06-9ABD-5EB21AA7221A}" sibTransId="{38364DE7-581F-4E92-9487-01805D2D380C}"/>
    <dgm:cxn modelId="{20C8165A-74BD-489B-9A01-12EC2D8B6437}" type="presOf" srcId="{55DFBCCB-8F24-4269-90BA-FFE4EF88ACBA}" destId="{E3D3AA9D-D7B3-4DA7-B7E4-F3CBF9BBA7CF}" srcOrd="0" destOrd="0" presId="urn:microsoft.com/office/officeart/2005/8/layout/pyramid1"/>
    <dgm:cxn modelId="{F19ED272-1FE8-4804-8F24-1922ACF2923E}" srcId="{8FF446CE-52FD-4D9C-BC98-53B25A43C34A}" destId="{18195C26-440D-420F-A9CA-13D8E2E4B761}" srcOrd="2" destOrd="0" parTransId="{E379715C-2E14-4FFD-AD00-EE00709C08E8}" sibTransId="{6B9AAE07-D550-4E48-BEF4-F2D97C0452F1}"/>
    <dgm:cxn modelId="{883DF171-3D3C-4785-BA84-E840920ACF92}" type="presOf" srcId="{55DFBCCB-8F24-4269-90BA-FFE4EF88ACBA}" destId="{CE8C6B9C-7BC0-4868-9FEC-3E919207F268}" srcOrd="1" destOrd="0" presId="urn:microsoft.com/office/officeart/2005/8/layout/pyramid1"/>
    <dgm:cxn modelId="{311131F2-C124-4902-9906-9D2E6408F759}" type="presOf" srcId="{18195C26-440D-420F-A9CA-13D8E2E4B761}" destId="{91262C18-0D1A-4E4D-BBC7-3B1E893FB436}" srcOrd="1" destOrd="0" presId="urn:microsoft.com/office/officeart/2005/8/layout/pyramid1"/>
    <dgm:cxn modelId="{7715ECE1-38B1-4777-903A-B181A0B1F7D3}" type="presParOf" srcId="{B452DA2C-DBE0-4176-AA29-586EE5798B5B}" destId="{E60A279A-5343-43D6-B832-7D46FF6A8D86}" srcOrd="0" destOrd="0" presId="urn:microsoft.com/office/officeart/2005/8/layout/pyramid1"/>
    <dgm:cxn modelId="{F1D84405-3D3D-41B3-8512-B466F700D99E}" type="presParOf" srcId="{E60A279A-5343-43D6-B832-7D46FF6A8D86}" destId="{D721BCA9-4F95-4AF8-B432-CA18CD2D3287}" srcOrd="0" destOrd="0" presId="urn:microsoft.com/office/officeart/2005/8/layout/pyramid1"/>
    <dgm:cxn modelId="{04A5783C-A3DB-4910-90C7-3FB0C450A6FC}" type="presParOf" srcId="{E60A279A-5343-43D6-B832-7D46FF6A8D86}" destId="{47AE5180-2891-49F7-956F-C5D71B9052D3}" srcOrd="1" destOrd="0" presId="urn:microsoft.com/office/officeart/2005/8/layout/pyramid1"/>
    <dgm:cxn modelId="{7949B938-2BB5-4D20-BA5B-841AE6C90241}" type="presParOf" srcId="{B452DA2C-DBE0-4176-AA29-586EE5798B5B}" destId="{1BBEC2A7-F4F4-4567-8FB8-70B0EC131ABF}" srcOrd="1" destOrd="0" presId="urn:microsoft.com/office/officeart/2005/8/layout/pyramid1"/>
    <dgm:cxn modelId="{099A215A-40D3-4F7A-8741-067D7C032245}" type="presParOf" srcId="{1BBEC2A7-F4F4-4567-8FB8-70B0EC131ABF}" destId="{E3D3AA9D-D7B3-4DA7-B7E4-F3CBF9BBA7CF}" srcOrd="0" destOrd="0" presId="urn:microsoft.com/office/officeart/2005/8/layout/pyramid1"/>
    <dgm:cxn modelId="{88B51B2E-B51B-4465-81D4-B42655772DC2}" type="presParOf" srcId="{1BBEC2A7-F4F4-4567-8FB8-70B0EC131ABF}" destId="{CE8C6B9C-7BC0-4868-9FEC-3E919207F268}" srcOrd="1" destOrd="0" presId="urn:microsoft.com/office/officeart/2005/8/layout/pyramid1"/>
    <dgm:cxn modelId="{97A5DE50-1484-4C82-BBAA-C597575EDD63}" type="presParOf" srcId="{B452DA2C-DBE0-4176-AA29-586EE5798B5B}" destId="{0C3EE005-4F0E-43BC-A1E9-7A0CD951757F}" srcOrd="2" destOrd="0" presId="urn:microsoft.com/office/officeart/2005/8/layout/pyramid1"/>
    <dgm:cxn modelId="{369DDA2A-2A16-4469-9C50-4D70AA4175E7}" type="presParOf" srcId="{0C3EE005-4F0E-43BC-A1E9-7A0CD951757F}" destId="{1D969C98-EB1E-4CB2-B84E-0724A56DC2F0}" srcOrd="0" destOrd="0" presId="urn:microsoft.com/office/officeart/2005/8/layout/pyramid1"/>
    <dgm:cxn modelId="{967357AA-948E-45B2-87BC-B11F367A4AD8}" type="presParOf" srcId="{0C3EE005-4F0E-43BC-A1E9-7A0CD951757F}" destId="{91262C18-0D1A-4E4D-BBC7-3B1E893FB436}"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4C3F14D-459D-4475-9BB6-B21A5A0D463F}" type="doc">
      <dgm:prSet loTypeId="urn:microsoft.com/office/officeart/2005/8/layout/pyramid3" loCatId="pyramid" qsTypeId="urn:microsoft.com/office/officeart/2005/8/quickstyle/simple1" qsCatId="simple" csTypeId="urn:microsoft.com/office/officeart/2005/8/colors/accent1_2" csCatId="accent1" phldr="1"/>
      <dgm:spPr/>
    </dgm:pt>
    <dgm:pt modelId="{FDACBAC5-8D48-4231-ADEB-530B7784FE57}">
      <dgm:prSet phldrT="[Texto]"/>
      <dgm:spPr>
        <a:solidFill>
          <a:srgbClr val="00B050"/>
        </a:solidFill>
      </dgm:spPr>
      <dgm:t>
        <a:bodyPr/>
        <a:lstStyle/>
        <a:p>
          <a:r>
            <a:rPr lang="ca-ES" dirty="0"/>
            <a:t>20 anys a planificar</a:t>
          </a:r>
        </a:p>
        <a:p>
          <a:r>
            <a:rPr lang="ca-ES" dirty="0"/>
            <a:t>2030-50</a:t>
          </a:r>
          <a:endParaRPr lang="es-ES" dirty="0"/>
        </a:p>
      </dgm:t>
    </dgm:pt>
    <dgm:pt modelId="{9B3FD7FD-B9B1-4B39-9A48-F4FAB48317AD}" type="parTrans" cxnId="{1C7702C1-8824-4506-8C3D-2314E2F31419}">
      <dgm:prSet/>
      <dgm:spPr/>
      <dgm:t>
        <a:bodyPr/>
        <a:lstStyle/>
        <a:p>
          <a:endParaRPr lang="es-ES"/>
        </a:p>
      </dgm:t>
    </dgm:pt>
    <dgm:pt modelId="{21A3F149-E064-4D97-BCF5-65FAB70EE613}" type="sibTrans" cxnId="{1C7702C1-8824-4506-8C3D-2314E2F31419}">
      <dgm:prSet/>
      <dgm:spPr/>
      <dgm:t>
        <a:bodyPr/>
        <a:lstStyle/>
        <a:p>
          <a:endParaRPr lang="es-ES"/>
        </a:p>
      </dgm:t>
    </dgm:pt>
    <dgm:pt modelId="{D01111C5-D254-4051-9F93-9EF364AA00E2}">
      <dgm:prSet phldrT="[Texto]"/>
      <dgm:spPr>
        <a:solidFill>
          <a:srgbClr val="92D050"/>
        </a:solidFill>
      </dgm:spPr>
      <dgm:t>
        <a:bodyPr/>
        <a:lstStyle/>
        <a:p>
          <a:r>
            <a:rPr lang="ca-ES" dirty="0"/>
            <a:t>10 anys a projectar</a:t>
          </a:r>
        </a:p>
        <a:p>
          <a:r>
            <a:rPr lang="ca-ES" dirty="0"/>
            <a:t>2030-40 </a:t>
          </a:r>
          <a:endParaRPr lang="es-ES" dirty="0"/>
        </a:p>
      </dgm:t>
    </dgm:pt>
    <dgm:pt modelId="{EBC55BA1-06B2-4056-A846-446E4DBFC3BB}" type="parTrans" cxnId="{A1F3A73E-6E2F-46E1-A1F3-B5027434C788}">
      <dgm:prSet/>
      <dgm:spPr/>
      <dgm:t>
        <a:bodyPr/>
        <a:lstStyle/>
        <a:p>
          <a:endParaRPr lang="es-ES"/>
        </a:p>
      </dgm:t>
    </dgm:pt>
    <dgm:pt modelId="{CD150777-7018-45F9-9F59-BB81BFBF56C3}" type="sibTrans" cxnId="{A1F3A73E-6E2F-46E1-A1F3-B5027434C788}">
      <dgm:prSet/>
      <dgm:spPr/>
      <dgm:t>
        <a:bodyPr/>
        <a:lstStyle/>
        <a:p>
          <a:endParaRPr lang="es-ES"/>
        </a:p>
      </dgm:t>
    </dgm:pt>
    <dgm:pt modelId="{89E88189-69F4-4A1D-999B-0153C6DC4C06}">
      <dgm:prSet phldrT="[Texto]"/>
      <dgm:spPr>
        <a:solidFill>
          <a:srgbClr val="FFFF00"/>
        </a:solidFill>
      </dgm:spPr>
      <dgm:t>
        <a:bodyPr/>
        <a:lstStyle/>
        <a:p>
          <a:r>
            <a:rPr lang="ca-ES" dirty="0"/>
            <a:t>5 anys a programar</a:t>
          </a:r>
        </a:p>
        <a:p>
          <a:r>
            <a:rPr lang="ca-ES" dirty="0"/>
            <a:t>2026-30</a:t>
          </a:r>
          <a:endParaRPr lang="es-ES" dirty="0"/>
        </a:p>
      </dgm:t>
    </dgm:pt>
    <dgm:pt modelId="{F63D5C74-B5AD-4E6C-83E5-7739E29DEFE1}" type="parTrans" cxnId="{1B06BB33-FB16-4F8B-A841-9DBA39C2ED08}">
      <dgm:prSet/>
      <dgm:spPr/>
      <dgm:t>
        <a:bodyPr/>
        <a:lstStyle/>
        <a:p>
          <a:endParaRPr lang="es-ES"/>
        </a:p>
      </dgm:t>
    </dgm:pt>
    <dgm:pt modelId="{9D389E9C-9D7D-4F92-A3FB-DAE3CF9AAABA}" type="sibTrans" cxnId="{1B06BB33-FB16-4F8B-A841-9DBA39C2ED08}">
      <dgm:prSet/>
      <dgm:spPr/>
      <dgm:t>
        <a:bodyPr/>
        <a:lstStyle/>
        <a:p>
          <a:endParaRPr lang="es-ES"/>
        </a:p>
      </dgm:t>
    </dgm:pt>
    <dgm:pt modelId="{32D4D2FD-D6C2-4336-BB43-483BED0DBE2B}" type="pres">
      <dgm:prSet presAssocID="{64C3F14D-459D-4475-9BB6-B21A5A0D463F}" presName="Name0" presStyleCnt="0">
        <dgm:presLayoutVars>
          <dgm:dir/>
          <dgm:animLvl val="lvl"/>
          <dgm:resizeHandles val="exact"/>
        </dgm:presLayoutVars>
      </dgm:prSet>
      <dgm:spPr/>
    </dgm:pt>
    <dgm:pt modelId="{908E9BAF-E815-4D16-83C4-9260DB209BB4}" type="pres">
      <dgm:prSet presAssocID="{FDACBAC5-8D48-4231-ADEB-530B7784FE57}" presName="Name8" presStyleCnt="0"/>
      <dgm:spPr/>
    </dgm:pt>
    <dgm:pt modelId="{0BCC818D-8A25-4840-AA80-CD1D69EB1763}" type="pres">
      <dgm:prSet presAssocID="{FDACBAC5-8D48-4231-ADEB-530B7784FE57}" presName="level" presStyleLbl="node1" presStyleIdx="0" presStyleCnt="3">
        <dgm:presLayoutVars>
          <dgm:chMax val="1"/>
          <dgm:bulletEnabled val="1"/>
        </dgm:presLayoutVars>
      </dgm:prSet>
      <dgm:spPr/>
      <dgm:t>
        <a:bodyPr/>
        <a:lstStyle/>
        <a:p>
          <a:endParaRPr lang="es-ES"/>
        </a:p>
      </dgm:t>
    </dgm:pt>
    <dgm:pt modelId="{7F6F9CD0-A600-4805-BA4F-E51422B358DE}" type="pres">
      <dgm:prSet presAssocID="{FDACBAC5-8D48-4231-ADEB-530B7784FE57}" presName="levelTx" presStyleLbl="revTx" presStyleIdx="0" presStyleCnt="0">
        <dgm:presLayoutVars>
          <dgm:chMax val="1"/>
          <dgm:bulletEnabled val="1"/>
        </dgm:presLayoutVars>
      </dgm:prSet>
      <dgm:spPr/>
      <dgm:t>
        <a:bodyPr/>
        <a:lstStyle/>
        <a:p>
          <a:endParaRPr lang="es-ES"/>
        </a:p>
      </dgm:t>
    </dgm:pt>
    <dgm:pt modelId="{C476EDA3-235B-4BFC-AC9E-A13390A41937}" type="pres">
      <dgm:prSet presAssocID="{D01111C5-D254-4051-9F93-9EF364AA00E2}" presName="Name8" presStyleCnt="0"/>
      <dgm:spPr/>
    </dgm:pt>
    <dgm:pt modelId="{EDCA6A44-E94E-4C4B-824F-AE78128654F1}" type="pres">
      <dgm:prSet presAssocID="{D01111C5-D254-4051-9F93-9EF364AA00E2}" presName="level" presStyleLbl="node1" presStyleIdx="1" presStyleCnt="3">
        <dgm:presLayoutVars>
          <dgm:chMax val="1"/>
          <dgm:bulletEnabled val="1"/>
        </dgm:presLayoutVars>
      </dgm:prSet>
      <dgm:spPr/>
      <dgm:t>
        <a:bodyPr/>
        <a:lstStyle/>
        <a:p>
          <a:endParaRPr lang="es-ES"/>
        </a:p>
      </dgm:t>
    </dgm:pt>
    <dgm:pt modelId="{4637194C-A0FE-4FC5-9CEA-0DABFD4510CA}" type="pres">
      <dgm:prSet presAssocID="{D01111C5-D254-4051-9F93-9EF364AA00E2}" presName="levelTx" presStyleLbl="revTx" presStyleIdx="0" presStyleCnt="0">
        <dgm:presLayoutVars>
          <dgm:chMax val="1"/>
          <dgm:bulletEnabled val="1"/>
        </dgm:presLayoutVars>
      </dgm:prSet>
      <dgm:spPr/>
      <dgm:t>
        <a:bodyPr/>
        <a:lstStyle/>
        <a:p>
          <a:endParaRPr lang="es-ES"/>
        </a:p>
      </dgm:t>
    </dgm:pt>
    <dgm:pt modelId="{3BDAC602-6D50-467C-AD85-5E3362767FBB}" type="pres">
      <dgm:prSet presAssocID="{89E88189-69F4-4A1D-999B-0153C6DC4C06}" presName="Name8" presStyleCnt="0"/>
      <dgm:spPr/>
    </dgm:pt>
    <dgm:pt modelId="{48CE7FAF-71C7-4530-A54F-C273B491CC6F}" type="pres">
      <dgm:prSet presAssocID="{89E88189-69F4-4A1D-999B-0153C6DC4C06}" presName="level" presStyleLbl="node1" presStyleIdx="2" presStyleCnt="3">
        <dgm:presLayoutVars>
          <dgm:chMax val="1"/>
          <dgm:bulletEnabled val="1"/>
        </dgm:presLayoutVars>
      </dgm:prSet>
      <dgm:spPr/>
      <dgm:t>
        <a:bodyPr/>
        <a:lstStyle/>
        <a:p>
          <a:endParaRPr lang="es-ES"/>
        </a:p>
      </dgm:t>
    </dgm:pt>
    <dgm:pt modelId="{36833C30-C9CC-4611-9FAF-D54FD34B8761}" type="pres">
      <dgm:prSet presAssocID="{89E88189-69F4-4A1D-999B-0153C6DC4C06}" presName="levelTx" presStyleLbl="revTx" presStyleIdx="0" presStyleCnt="0">
        <dgm:presLayoutVars>
          <dgm:chMax val="1"/>
          <dgm:bulletEnabled val="1"/>
        </dgm:presLayoutVars>
      </dgm:prSet>
      <dgm:spPr/>
      <dgm:t>
        <a:bodyPr/>
        <a:lstStyle/>
        <a:p>
          <a:endParaRPr lang="es-ES"/>
        </a:p>
      </dgm:t>
    </dgm:pt>
  </dgm:ptLst>
  <dgm:cxnLst>
    <dgm:cxn modelId="{1B06BB33-FB16-4F8B-A841-9DBA39C2ED08}" srcId="{64C3F14D-459D-4475-9BB6-B21A5A0D463F}" destId="{89E88189-69F4-4A1D-999B-0153C6DC4C06}" srcOrd="2" destOrd="0" parTransId="{F63D5C74-B5AD-4E6C-83E5-7739E29DEFE1}" sibTransId="{9D389E9C-9D7D-4F92-A3FB-DAE3CF9AAABA}"/>
    <dgm:cxn modelId="{1D8E41BE-2717-4BC0-A5DF-EEB89611BC27}" type="presOf" srcId="{89E88189-69F4-4A1D-999B-0153C6DC4C06}" destId="{36833C30-C9CC-4611-9FAF-D54FD34B8761}" srcOrd="1" destOrd="0" presId="urn:microsoft.com/office/officeart/2005/8/layout/pyramid3"/>
    <dgm:cxn modelId="{1C7702C1-8824-4506-8C3D-2314E2F31419}" srcId="{64C3F14D-459D-4475-9BB6-B21A5A0D463F}" destId="{FDACBAC5-8D48-4231-ADEB-530B7784FE57}" srcOrd="0" destOrd="0" parTransId="{9B3FD7FD-B9B1-4B39-9A48-F4FAB48317AD}" sibTransId="{21A3F149-E064-4D97-BCF5-65FAB70EE613}"/>
    <dgm:cxn modelId="{ADD5D213-AAC0-4152-9465-8171B5568C34}" type="presOf" srcId="{D01111C5-D254-4051-9F93-9EF364AA00E2}" destId="{4637194C-A0FE-4FC5-9CEA-0DABFD4510CA}" srcOrd="1" destOrd="0" presId="urn:microsoft.com/office/officeart/2005/8/layout/pyramid3"/>
    <dgm:cxn modelId="{A1F3A73E-6E2F-46E1-A1F3-B5027434C788}" srcId="{64C3F14D-459D-4475-9BB6-B21A5A0D463F}" destId="{D01111C5-D254-4051-9F93-9EF364AA00E2}" srcOrd="1" destOrd="0" parTransId="{EBC55BA1-06B2-4056-A846-446E4DBFC3BB}" sibTransId="{CD150777-7018-45F9-9F59-BB81BFBF56C3}"/>
    <dgm:cxn modelId="{2A26E941-73AF-4374-B762-BF9DC1FAB7B8}" type="presOf" srcId="{FDACBAC5-8D48-4231-ADEB-530B7784FE57}" destId="{7F6F9CD0-A600-4805-BA4F-E51422B358DE}" srcOrd="1" destOrd="0" presId="urn:microsoft.com/office/officeart/2005/8/layout/pyramid3"/>
    <dgm:cxn modelId="{E4B27D86-0FF5-44F9-9F16-DBA1FA693960}" type="presOf" srcId="{D01111C5-D254-4051-9F93-9EF364AA00E2}" destId="{EDCA6A44-E94E-4C4B-824F-AE78128654F1}" srcOrd="0" destOrd="0" presId="urn:microsoft.com/office/officeart/2005/8/layout/pyramid3"/>
    <dgm:cxn modelId="{279F6988-0B7B-48CE-BED6-E4AB7A382D0F}" type="presOf" srcId="{64C3F14D-459D-4475-9BB6-B21A5A0D463F}" destId="{32D4D2FD-D6C2-4336-BB43-483BED0DBE2B}" srcOrd="0" destOrd="0" presId="urn:microsoft.com/office/officeart/2005/8/layout/pyramid3"/>
    <dgm:cxn modelId="{AB303549-4A7B-416B-AAD2-A2505A6BDD33}" type="presOf" srcId="{89E88189-69F4-4A1D-999B-0153C6DC4C06}" destId="{48CE7FAF-71C7-4530-A54F-C273B491CC6F}" srcOrd="0" destOrd="0" presId="urn:microsoft.com/office/officeart/2005/8/layout/pyramid3"/>
    <dgm:cxn modelId="{09EABBC3-E00B-455A-A9A2-6D690C55A221}" type="presOf" srcId="{FDACBAC5-8D48-4231-ADEB-530B7784FE57}" destId="{0BCC818D-8A25-4840-AA80-CD1D69EB1763}" srcOrd="0" destOrd="0" presId="urn:microsoft.com/office/officeart/2005/8/layout/pyramid3"/>
    <dgm:cxn modelId="{1B1067F9-F76B-4696-A93F-9DAF9542CA91}" type="presParOf" srcId="{32D4D2FD-D6C2-4336-BB43-483BED0DBE2B}" destId="{908E9BAF-E815-4D16-83C4-9260DB209BB4}" srcOrd="0" destOrd="0" presId="urn:microsoft.com/office/officeart/2005/8/layout/pyramid3"/>
    <dgm:cxn modelId="{F8C6603D-342E-4F15-A6C7-7C2674AEF596}" type="presParOf" srcId="{908E9BAF-E815-4D16-83C4-9260DB209BB4}" destId="{0BCC818D-8A25-4840-AA80-CD1D69EB1763}" srcOrd="0" destOrd="0" presId="urn:microsoft.com/office/officeart/2005/8/layout/pyramid3"/>
    <dgm:cxn modelId="{095E72BB-56E0-40C6-BF51-04DE7A5C3A60}" type="presParOf" srcId="{908E9BAF-E815-4D16-83C4-9260DB209BB4}" destId="{7F6F9CD0-A600-4805-BA4F-E51422B358DE}" srcOrd="1" destOrd="0" presId="urn:microsoft.com/office/officeart/2005/8/layout/pyramid3"/>
    <dgm:cxn modelId="{FD52F85F-4C39-4A24-8047-B8ED296BBF5A}" type="presParOf" srcId="{32D4D2FD-D6C2-4336-BB43-483BED0DBE2B}" destId="{C476EDA3-235B-4BFC-AC9E-A13390A41937}" srcOrd="1" destOrd="0" presId="urn:microsoft.com/office/officeart/2005/8/layout/pyramid3"/>
    <dgm:cxn modelId="{09013ED8-949B-4FC3-8DF5-1A49EDD79842}" type="presParOf" srcId="{C476EDA3-235B-4BFC-AC9E-A13390A41937}" destId="{EDCA6A44-E94E-4C4B-824F-AE78128654F1}" srcOrd="0" destOrd="0" presId="urn:microsoft.com/office/officeart/2005/8/layout/pyramid3"/>
    <dgm:cxn modelId="{02255704-592A-4584-9A40-C4B5DC50B9C2}" type="presParOf" srcId="{C476EDA3-235B-4BFC-AC9E-A13390A41937}" destId="{4637194C-A0FE-4FC5-9CEA-0DABFD4510CA}" srcOrd="1" destOrd="0" presId="urn:microsoft.com/office/officeart/2005/8/layout/pyramid3"/>
    <dgm:cxn modelId="{46F743CD-A563-4D8E-BB4B-DE4B19A8CBBF}" type="presParOf" srcId="{32D4D2FD-D6C2-4336-BB43-483BED0DBE2B}" destId="{3BDAC602-6D50-467C-AD85-5E3362767FBB}" srcOrd="2" destOrd="0" presId="urn:microsoft.com/office/officeart/2005/8/layout/pyramid3"/>
    <dgm:cxn modelId="{EC146BDB-9232-4D96-9A38-E85DB7BE4851}" type="presParOf" srcId="{3BDAC602-6D50-467C-AD85-5E3362767FBB}" destId="{48CE7FAF-71C7-4530-A54F-C273B491CC6F}" srcOrd="0" destOrd="0" presId="urn:microsoft.com/office/officeart/2005/8/layout/pyramid3"/>
    <dgm:cxn modelId="{6E6D883B-CD44-41BC-9D3F-5158E2F8CD7F}" type="presParOf" srcId="{3BDAC602-6D50-467C-AD85-5E3362767FBB}" destId="{36833C30-C9CC-4611-9FAF-D54FD34B8761}" srcOrd="1" destOrd="0" presId="urn:microsoft.com/office/officeart/2005/8/layout/pyramid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21BCA9-4F95-4AF8-B432-CA18CD2D3287}">
      <dsp:nvSpPr>
        <dsp:cNvPr id="0" name=""/>
        <dsp:cNvSpPr/>
      </dsp:nvSpPr>
      <dsp:spPr>
        <a:xfrm>
          <a:off x="2093912" y="0"/>
          <a:ext cx="2093912" cy="1749425"/>
        </a:xfrm>
        <a:prstGeom prst="trapezoid">
          <a:avLst>
            <a:gd name="adj" fmla="val 59846"/>
          </a:avLst>
        </a:prstGeom>
        <a:solidFill>
          <a:srgbClr val="00B05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ca-ES" sz="3200" kern="1200" dirty="0"/>
            <a:t>PAI</a:t>
          </a:r>
        </a:p>
        <a:p>
          <a:pPr lvl="0" algn="ctr" defTabSz="1422400">
            <a:lnSpc>
              <a:spcPct val="90000"/>
            </a:lnSpc>
            <a:spcBef>
              <a:spcPct val="0"/>
            </a:spcBef>
            <a:spcAft>
              <a:spcPct val="35000"/>
            </a:spcAft>
          </a:pPr>
          <a:r>
            <a:rPr lang="ca-ES" sz="3200" kern="1200" dirty="0"/>
            <a:t>5 anys </a:t>
          </a:r>
        </a:p>
        <a:p>
          <a:pPr lvl="0" algn="ctr" defTabSz="1422400">
            <a:lnSpc>
              <a:spcPct val="90000"/>
            </a:lnSpc>
            <a:spcBef>
              <a:spcPct val="0"/>
            </a:spcBef>
            <a:spcAft>
              <a:spcPct val="35000"/>
            </a:spcAft>
          </a:pPr>
          <a:r>
            <a:rPr lang="ca-ES" sz="3200" kern="1200" dirty="0"/>
            <a:t>2020-25</a:t>
          </a:r>
          <a:endParaRPr lang="es-ES" sz="3200" kern="1200" dirty="0"/>
        </a:p>
      </dsp:txBody>
      <dsp:txXfrm>
        <a:off x="2093912" y="0"/>
        <a:ext cx="2093912" cy="1749425"/>
      </dsp:txXfrm>
    </dsp:sp>
    <dsp:sp modelId="{E3D3AA9D-D7B3-4DA7-B7E4-F3CBF9BBA7CF}">
      <dsp:nvSpPr>
        <dsp:cNvPr id="0" name=""/>
        <dsp:cNvSpPr/>
      </dsp:nvSpPr>
      <dsp:spPr>
        <a:xfrm>
          <a:off x="1046956" y="1749424"/>
          <a:ext cx="4187825" cy="1749425"/>
        </a:xfrm>
        <a:prstGeom prst="trapezoid">
          <a:avLst>
            <a:gd name="adj" fmla="val 59846"/>
          </a:avLst>
        </a:prstGeom>
        <a:solidFill>
          <a:srgbClr val="92D05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ca-ES" sz="3200" kern="1200" dirty="0"/>
            <a:t>10 anys per recuperar-los</a:t>
          </a:r>
        </a:p>
        <a:p>
          <a:pPr lvl="0" algn="ctr" defTabSz="1422400">
            <a:lnSpc>
              <a:spcPct val="90000"/>
            </a:lnSpc>
            <a:spcBef>
              <a:spcPct val="0"/>
            </a:spcBef>
            <a:spcAft>
              <a:spcPct val="35000"/>
            </a:spcAft>
          </a:pPr>
          <a:r>
            <a:rPr lang="ca-ES" sz="3200" kern="1200" dirty="0"/>
            <a:t>2020-30</a:t>
          </a:r>
          <a:endParaRPr lang="es-ES" sz="3200" kern="1200" dirty="0"/>
        </a:p>
      </dsp:txBody>
      <dsp:txXfrm>
        <a:off x="1779825" y="1749424"/>
        <a:ext cx="2722086" cy="1749425"/>
      </dsp:txXfrm>
    </dsp:sp>
    <dsp:sp modelId="{1D969C98-EB1E-4CB2-B84E-0724A56DC2F0}">
      <dsp:nvSpPr>
        <dsp:cNvPr id="0" name=""/>
        <dsp:cNvSpPr/>
      </dsp:nvSpPr>
      <dsp:spPr>
        <a:xfrm>
          <a:off x="0" y="3498849"/>
          <a:ext cx="6281738" cy="1749425"/>
        </a:xfrm>
        <a:prstGeom prst="trapezoid">
          <a:avLst>
            <a:gd name="adj" fmla="val 59846"/>
          </a:avLst>
        </a:prstGeom>
        <a:solidFill>
          <a:srgbClr val="FF000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ca-ES" sz="3200" kern="1200" dirty="0"/>
            <a:t>20 anys perduts</a:t>
          </a:r>
        </a:p>
        <a:p>
          <a:pPr lvl="0" algn="ctr" defTabSz="1422400">
            <a:lnSpc>
              <a:spcPct val="90000"/>
            </a:lnSpc>
            <a:spcBef>
              <a:spcPct val="0"/>
            </a:spcBef>
            <a:spcAft>
              <a:spcPct val="35000"/>
            </a:spcAft>
          </a:pPr>
          <a:r>
            <a:rPr lang="ca-ES" sz="3200" kern="1200" dirty="0"/>
            <a:t>2000-18</a:t>
          </a:r>
          <a:endParaRPr lang="es-ES" sz="3200" kern="1200" dirty="0"/>
        </a:p>
      </dsp:txBody>
      <dsp:txXfrm>
        <a:off x="1099304" y="3498849"/>
        <a:ext cx="4083129" cy="17494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CC818D-8A25-4840-AA80-CD1D69EB1763}">
      <dsp:nvSpPr>
        <dsp:cNvPr id="0" name=""/>
        <dsp:cNvSpPr/>
      </dsp:nvSpPr>
      <dsp:spPr>
        <a:xfrm rot="10800000">
          <a:off x="0" y="0"/>
          <a:ext cx="6281738" cy="1749425"/>
        </a:xfrm>
        <a:prstGeom prst="trapezoid">
          <a:avLst>
            <a:gd name="adj" fmla="val 59846"/>
          </a:avLst>
        </a:prstGeom>
        <a:solidFill>
          <a:srgbClr val="00B05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ca-ES" sz="3200" kern="1200" dirty="0"/>
            <a:t>20 anys a planificar</a:t>
          </a:r>
        </a:p>
        <a:p>
          <a:pPr lvl="0" algn="ctr" defTabSz="1422400">
            <a:lnSpc>
              <a:spcPct val="90000"/>
            </a:lnSpc>
            <a:spcBef>
              <a:spcPct val="0"/>
            </a:spcBef>
            <a:spcAft>
              <a:spcPct val="35000"/>
            </a:spcAft>
          </a:pPr>
          <a:r>
            <a:rPr lang="ca-ES" sz="3200" kern="1200" dirty="0"/>
            <a:t>2030-50</a:t>
          </a:r>
          <a:endParaRPr lang="es-ES" sz="3200" kern="1200" dirty="0"/>
        </a:p>
      </dsp:txBody>
      <dsp:txXfrm rot="-10800000">
        <a:off x="1099304" y="0"/>
        <a:ext cx="4083129" cy="1749425"/>
      </dsp:txXfrm>
    </dsp:sp>
    <dsp:sp modelId="{EDCA6A44-E94E-4C4B-824F-AE78128654F1}">
      <dsp:nvSpPr>
        <dsp:cNvPr id="0" name=""/>
        <dsp:cNvSpPr/>
      </dsp:nvSpPr>
      <dsp:spPr>
        <a:xfrm rot="10800000">
          <a:off x="1046956" y="1749424"/>
          <a:ext cx="4187825" cy="1749425"/>
        </a:xfrm>
        <a:prstGeom prst="trapezoid">
          <a:avLst>
            <a:gd name="adj" fmla="val 59846"/>
          </a:avLst>
        </a:prstGeom>
        <a:solidFill>
          <a:srgbClr val="92D05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ca-ES" sz="3200" kern="1200" dirty="0"/>
            <a:t>10 anys a projectar</a:t>
          </a:r>
        </a:p>
        <a:p>
          <a:pPr lvl="0" algn="ctr" defTabSz="1422400">
            <a:lnSpc>
              <a:spcPct val="90000"/>
            </a:lnSpc>
            <a:spcBef>
              <a:spcPct val="0"/>
            </a:spcBef>
            <a:spcAft>
              <a:spcPct val="35000"/>
            </a:spcAft>
          </a:pPr>
          <a:r>
            <a:rPr lang="ca-ES" sz="3200" kern="1200" dirty="0"/>
            <a:t>2030-40 </a:t>
          </a:r>
          <a:endParaRPr lang="es-ES" sz="3200" kern="1200" dirty="0"/>
        </a:p>
      </dsp:txBody>
      <dsp:txXfrm rot="-10800000">
        <a:off x="1779825" y="1749424"/>
        <a:ext cx="2722086" cy="1749425"/>
      </dsp:txXfrm>
    </dsp:sp>
    <dsp:sp modelId="{48CE7FAF-71C7-4530-A54F-C273B491CC6F}">
      <dsp:nvSpPr>
        <dsp:cNvPr id="0" name=""/>
        <dsp:cNvSpPr/>
      </dsp:nvSpPr>
      <dsp:spPr>
        <a:xfrm rot="10800000">
          <a:off x="2093912" y="3498849"/>
          <a:ext cx="2093912" cy="1749425"/>
        </a:xfrm>
        <a:prstGeom prst="trapezoid">
          <a:avLst>
            <a:gd name="adj" fmla="val 59846"/>
          </a:avLst>
        </a:prstGeom>
        <a:solidFill>
          <a:srgbClr val="FFFF0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ca-ES" sz="3200" kern="1200" dirty="0"/>
            <a:t>5 anys a programar</a:t>
          </a:r>
        </a:p>
        <a:p>
          <a:pPr lvl="0" algn="ctr" defTabSz="1422400">
            <a:lnSpc>
              <a:spcPct val="90000"/>
            </a:lnSpc>
            <a:spcBef>
              <a:spcPct val="0"/>
            </a:spcBef>
            <a:spcAft>
              <a:spcPct val="35000"/>
            </a:spcAft>
          </a:pPr>
          <a:r>
            <a:rPr lang="ca-ES" sz="3200" kern="1200" dirty="0"/>
            <a:t>2026-30</a:t>
          </a:r>
          <a:endParaRPr lang="es-ES" sz="3200" kern="1200" dirty="0"/>
        </a:p>
      </dsp:txBody>
      <dsp:txXfrm rot="-10800000">
        <a:off x="2093912" y="3498849"/>
        <a:ext cx="2093912" cy="1749425"/>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50443" y="0"/>
            <a:ext cx="2945659" cy="495427"/>
          </a:xfrm>
          <a:prstGeom prst="rect">
            <a:avLst/>
          </a:prstGeom>
        </p:spPr>
        <p:txBody>
          <a:bodyPr vert="horz" lIns="91440" tIns="45720" rIns="91440" bIns="45720" rtlCol="0"/>
          <a:lstStyle>
            <a:lvl1pPr algn="r">
              <a:defRPr sz="1200"/>
            </a:lvl1pPr>
          </a:lstStyle>
          <a:p>
            <a:fld id="{07D96E75-891F-4ACF-8DA1-E1B64FFA607F}" type="datetimeFigureOut">
              <a:rPr lang="es-ES" smtClean="0"/>
              <a:t>20/04/2023</a:t>
            </a:fld>
            <a:endParaRPr lang="es-ES"/>
          </a:p>
        </p:txBody>
      </p:sp>
      <p:sp>
        <p:nvSpPr>
          <p:cNvPr id="4" name="Marcador de imagen de diapositiva 3"/>
          <p:cNvSpPr>
            <a:spLocks noGrp="1" noRot="1" noChangeAspect="1"/>
          </p:cNvSpPr>
          <p:nvPr>
            <p:ph type="sldImg" idx="2"/>
          </p:nvPr>
        </p:nvSpPr>
        <p:spPr>
          <a:xfrm>
            <a:off x="436563" y="1233488"/>
            <a:ext cx="5924550" cy="333375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79768" y="4751983"/>
            <a:ext cx="5438140" cy="3887986"/>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9378824"/>
            <a:ext cx="2945659" cy="495426"/>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50443" y="9378824"/>
            <a:ext cx="2945659" cy="495426"/>
          </a:xfrm>
          <a:prstGeom prst="rect">
            <a:avLst/>
          </a:prstGeom>
        </p:spPr>
        <p:txBody>
          <a:bodyPr vert="horz" lIns="91440" tIns="45720" rIns="91440" bIns="45720" rtlCol="0" anchor="b"/>
          <a:lstStyle>
            <a:lvl1pPr algn="r">
              <a:defRPr sz="1200"/>
            </a:lvl1pPr>
          </a:lstStyle>
          <a:p>
            <a:fld id="{7CB0AC9C-7C2A-475B-9D58-8AB9DBD47A7A}" type="slidenum">
              <a:rPr lang="es-ES" smtClean="0"/>
              <a:t>‹Nº›</a:t>
            </a:fld>
            <a:endParaRPr lang="es-ES"/>
          </a:p>
        </p:txBody>
      </p:sp>
    </p:spTree>
    <p:extLst>
      <p:ext uri="{BB962C8B-B14F-4D97-AF65-F5344CB8AC3E}">
        <p14:creationId xmlns:p14="http://schemas.microsoft.com/office/powerpoint/2010/main" val="2404693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CF535802-F15E-455D-B29C-F094BC7779F2}" type="datetime1">
              <a:rPr lang="es-ES" smtClean="0"/>
              <a:t>20/04/2023</a:t>
            </a:fld>
            <a:endParaRPr lang="es-E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s-ES"/>
          </a:p>
        </p:txBody>
      </p:sp>
      <p:sp>
        <p:nvSpPr>
          <p:cNvPr id="6" name="Slide Number Placeholder 5"/>
          <p:cNvSpPr>
            <a:spLocks noGrp="1"/>
          </p:cNvSpPr>
          <p:nvPr>
            <p:ph type="sldNum" sz="quarter" idx="12"/>
          </p:nvPr>
        </p:nvSpPr>
        <p:spPr>
          <a:xfrm>
            <a:off x="10469880" y="320040"/>
            <a:ext cx="914400" cy="320040"/>
          </a:xfrm>
        </p:spPr>
        <p:txBody>
          <a:bodyPr/>
          <a:lstStyle/>
          <a:p>
            <a:fld id="{D1531A9C-672C-48ED-B966-BC8557B21AAC}" type="slidenum">
              <a:rPr lang="es-ES" smtClean="0"/>
              <a:t>‹Nº›</a:t>
            </a:fld>
            <a:endParaRPr lang="es-ES"/>
          </a:p>
        </p:txBody>
      </p:sp>
    </p:spTree>
    <p:extLst>
      <p:ext uri="{BB962C8B-B14F-4D97-AF65-F5344CB8AC3E}">
        <p14:creationId xmlns:p14="http://schemas.microsoft.com/office/powerpoint/2010/main" val="40133422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6C3BA864-AD79-4452-A19C-8A462CAF274B}" type="datetime1">
              <a:rPr lang="es-ES" smtClean="0"/>
              <a:t>20/04/2023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D1531A9C-672C-48ED-B966-BC8557B21AAC}" type="slidenum">
              <a:rPr lang="es-ES" smtClean="0"/>
              <a:t>‹Nº›</a:t>
            </a:fld>
            <a:endParaRPr lang="es-ES"/>
          </a:p>
        </p:txBody>
      </p:sp>
    </p:spTree>
    <p:extLst>
      <p:ext uri="{BB962C8B-B14F-4D97-AF65-F5344CB8AC3E}">
        <p14:creationId xmlns:p14="http://schemas.microsoft.com/office/powerpoint/2010/main" val="30462165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a:xfrm>
            <a:off x="804672" y="320040"/>
            <a:ext cx="3657600" cy="320040"/>
          </a:xfrm>
        </p:spPr>
        <p:txBody>
          <a:bodyPr/>
          <a:lstStyle/>
          <a:p>
            <a:fld id="{95884C95-C14D-4E97-B868-4A485E020930}" type="datetime1">
              <a:rPr lang="es-ES" smtClean="0"/>
              <a:t>20/04/2023</a:t>
            </a:fld>
            <a:endParaRPr lang="es-ES"/>
          </a:p>
        </p:txBody>
      </p:sp>
      <p:sp>
        <p:nvSpPr>
          <p:cNvPr id="5" name="Footer Placeholder 4"/>
          <p:cNvSpPr>
            <a:spLocks noGrp="1"/>
          </p:cNvSpPr>
          <p:nvPr>
            <p:ph type="ftr" sz="quarter" idx="11"/>
          </p:nvPr>
        </p:nvSpPr>
        <p:spPr>
          <a:xfrm>
            <a:off x="804672" y="6227064"/>
            <a:ext cx="10588752" cy="320040"/>
          </a:xfrm>
        </p:spPr>
        <p:txBody>
          <a:bodyPr/>
          <a:lstStyle/>
          <a:p>
            <a:endParaRPr lang="es-ES"/>
          </a:p>
        </p:txBody>
      </p:sp>
      <p:sp>
        <p:nvSpPr>
          <p:cNvPr id="6" name="Slide Number Placeholder 5"/>
          <p:cNvSpPr>
            <a:spLocks noGrp="1"/>
          </p:cNvSpPr>
          <p:nvPr>
            <p:ph type="sldNum" sz="quarter" idx="12"/>
          </p:nvPr>
        </p:nvSpPr>
        <p:spPr>
          <a:xfrm>
            <a:off x="10469880" y="320040"/>
            <a:ext cx="914400" cy="320040"/>
          </a:xfrm>
        </p:spPr>
        <p:txBody>
          <a:bodyPr/>
          <a:lstStyle/>
          <a:p>
            <a:fld id="{D1531A9C-672C-48ED-B966-BC8557B21AAC}" type="slidenum">
              <a:rPr lang="es-ES" smtClean="0"/>
              <a:t>‹Nº›</a:t>
            </a:fld>
            <a:endParaRPr lang="es-ES"/>
          </a:p>
        </p:txBody>
      </p:sp>
    </p:spTree>
    <p:extLst>
      <p:ext uri="{BB962C8B-B14F-4D97-AF65-F5344CB8AC3E}">
        <p14:creationId xmlns:p14="http://schemas.microsoft.com/office/powerpoint/2010/main" val="2665313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D4DC3BD-CCE5-45E7-9675-ED9513B0A07A}" type="datetime1">
              <a:rPr lang="es-ES" smtClean="0"/>
              <a:t>20/04/2023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D1531A9C-672C-48ED-B966-BC8557B21AAC}" type="slidenum">
              <a:rPr lang="es-ES" smtClean="0"/>
              <a:t>‹Nº›</a:t>
            </a:fld>
            <a:endParaRPr lang="es-ES"/>
          </a:p>
        </p:txBody>
      </p:sp>
    </p:spTree>
    <p:extLst>
      <p:ext uri="{BB962C8B-B14F-4D97-AF65-F5344CB8AC3E}">
        <p14:creationId xmlns:p14="http://schemas.microsoft.com/office/powerpoint/2010/main" val="1830563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a:xfrm>
            <a:off x="804672" y="320040"/>
            <a:ext cx="3657600" cy="320040"/>
          </a:xfrm>
        </p:spPr>
        <p:txBody>
          <a:bodyPr/>
          <a:lstStyle/>
          <a:p>
            <a:fld id="{3B05C05F-BF75-46B9-A647-2E7454BAE9CA}" type="datetime1">
              <a:rPr lang="es-ES" smtClean="0"/>
              <a:t>20/04/2023</a:t>
            </a:fld>
            <a:endParaRPr lang="es-E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s-ES"/>
          </a:p>
        </p:txBody>
      </p:sp>
      <p:sp>
        <p:nvSpPr>
          <p:cNvPr id="6" name="Slide Number Placeholder 5"/>
          <p:cNvSpPr>
            <a:spLocks noGrp="1"/>
          </p:cNvSpPr>
          <p:nvPr>
            <p:ph type="sldNum" sz="quarter" idx="12"/>
          </p:nvPr>
        </p:nvSpPr>
        <p:spPr>
          <a:xfrm>
            <a:off x="10469880" y="320040"/>
            <a:ext cx="914400" cy="320040"/>
          </a:xfrm>
        </p:spPr>
        <p:txBody>
          <a:bodyPr/>
          <a:lstStyle/>
          <a:p>
            <a:fld id="{D1531A9C-672C-48ED-B966-BC8557B21AAC}" type="slidenum">
              <a:rPr lang="es-ES" smtClean="0"/>
              <a:t>‹Nº›</a:t>
            </a:fld>
            <a:endParaRPr lang="es-ES"/>
          </a:p>
        </p:txBody>
      </p:sp>
    </p:spTree>
    <p:extLst>
      <p:ext uri="{BB962C8B-B14F-4D97-AF65-F5344CB8AC3E}">
        <p14:creationId xmlns:p14="http://schemas.microsoft.com/office/powerpoint/2010/main" val="34474665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es-ES"/>
              <a:t>Haga clic para modificar el estilo de título del patrón</a:t>
            </a:r>
            <a:endParaRPr lang="en-US" dirty="0"/>
          </a:p>
        </p:txBody>
      </p:sp>
      <p:sp>
        <p:nvSpPr>
          <p:cNvPr id="3" name="Content Placeholder 2"/>
          <p:cNvSpPr>
            <a:spLocks noGrp="1"/>
          </p:cNvSpPr>
          <p:nvPr>
            <p:ph sz="half" idx="1"/>
          </p:nvPr>
        </p:nvSpPr>
        <p:spPr>
          <a:xfrm>
            <a:off x="5120878" y="803187"/>
            <a:ext cx="6269591" cy="238265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118447" y="3672162"/>
            <a:ext cx="6272022" cy="2383586"/>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a:xfrm>
            <a:off x="804672" y="320040"/>
            <a:ext cx="3657600" cy="320040"/>
          </a:xfrm>
        </p:spPr>
        <p:txBody>
          <a:bodyPr/>
          <a:lstStyle/>
          <a:p>
            <a:fld id="{94CFD53E-7816-4B2C-BECC-4F9BE4B055E9}" type="datetime1">
              <a:rPr lang="es-ES" smtClean="0"/>
              <a:t>20/04/2023</a:t>
            </a:fld>
            <a:endParaRPr lang="es-ES"/>
          </a:p>
        </p:txBody>
      </p:sp>
      <p:sp>
        <p:nvSpPr>
          <p:cNvPr id="6" name="Footer Placeholder 5"/>
          <p:cNvSpPr>
            <a:spLocks noGrp="1"/>
          </p:cNvSpPr>
          <p:nvPr>
            <p:ph type="ftr" sz="quarter" idx="11"/>
          </p:nvPr>
        </p:nvSpPr>
        <p:spPr>
          <a:xfrm>
            <a:off x="804672" y="6227064"/>
            <a:ext cx="10588752" cy="320040"/>
          </a:xfrm>
        </p:spPr>
        <p:txBody>
          <a:bodyPr/>
          <a:lstStyle/>
          <a:p>
            <a:endParaRPr lang="es-ES"/>
          </a:p>
        </p:txBody>
      </p:sp>
      <p:sp>
        <p:nvSpPr>
          <p:cNvPr id="7" name="Slide Number Placeholder 6"/>
          <p:cNvSpPr>
            <a:spLocks noGrp="1"/>
          </p:cNvSpPr>
          <p:nvPr>
            <p:ph type="sldNum" sz="quarter" idx="12"/>
          </p:nvPr>
        </p:nvSpPr>
        <p:spPr>
          <a:xfrm>
            <a:off x="10469880" y="320040"/>
            <a:ext cx="914400" cy="320040"/>
          </a:xfrm>
        </p:spPr>
        <p:txBody>
          <a:bodyPr/>
          <a:lstStyle/>
          <a:p>
            <a:fld id="{D1531A9C-672C-48ED-B966-BC8557B21AAC}" type="slidenum">
              <a:rPr lang="es-ES" smtClean="0"/>
              <a:t>‹Nº›</a:t>
            </a:fld>
            <a:endParaRPr lang="es-ES"/>
          </a:p>
        </p:txBody>
      </p:sp>
    </p:spTree>
    <p:extLst>
      <p:ext uri="{BB962C8B-B14F-4D97-AF65-F5344CB8AC3E}">
        <p14:creationId xmlns:p14="http://schemas.microsoft.com/office/powerpoint/2010/main" val="20197901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5125305" y="1488985"/>
            <a:ext cx="6264350" cy="1696853"/>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5118447" y="4351687"/>
            <a:ext cx="6265588" cy="170406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a:xfrm>
            <a:off x="804672" y="320040"/>
            <a:ext cx="3657600" cy="320040"/>
          </a:xfrm>
        </p:spPr>
        <p:txBody>
          <a:bodyPr/>
          <a:lstStyle/>
          <a:p>
            <a:fld id="{123676EE-D420-48E4-B0A7-E30267543211}" type="datetime1">
              <a:rPr lang="es-ES" smtClean="0"/>
              <a:t>20/04/2023</a:t>
            </a:fld>
            <a:endParaRPr lang="es-ES"/>
          </a:p>
        </p:txBody>
      </p:sp>
      <p:sp>
        <p:nvSpPr>
          <p:cNvPr id="8" name="Footer Placeholder 7"/>
          <p:cNvSpPr>
            <a:spLocks noGrp="1"/>
          </p:cNvSpPr>
          <p:nvPr>
            <p:ph type="ftr" sz="quarter" idx="11"/>
          </p:nvPr>
        </p:nvSpPr>
        <p:spPr>
          <a:xfrm>
            <a:off x="804672" y="6227064"/>
            <a:ext cx="10588752" cy="320040"/>
          </a:xfrm>
        </p:spPr>
        <p:txBody>
          <a:bodyPr/>
          <a:lstStyle/>
          <a:p>
            <a:endParaRPr lang="es-ES"/>
          </a:p>
        </p:txBody>
      </p:sp>
      <p:sp>
        <p:nvSpPr>
          <p:cNvPr id="9" name="Slide Number Placeholder 8"/>
          <p:cNvSpPr>
            <a:spLocks noGrp="1"/>
          </p:cNvSpPr>
          <p:nvPr>
            <p:ph type="sldNum" sz="quarter" idx="12"/>
          </p:nvPr>
        </p:nvSpPr>
        <p:spPr>
          <a:xfrm>
            <a:off x="10469880" y="320040"/>
            <a:ext cx="914400" cy="320040"/>
          </a:xfrm>
        </p:spPr>
        <p:txBody>
          <a:bodyPr/>
          <a:lstStyle/>
          <a:p>
            <a:fld id="{D1531A9C-672C-48ED-B966-BC8557B21AAC}" type="slidenum">
              <a:rPr lang="es-ES" smtClean="0"/>
              <a:t>‹Nº›</a:t>
            </a:fld>
            <a:endParaRPr lang="es-ES"/>
          </a:p>
        </p:txBody>
      </p:sp>
    </p:spTree>
    <p:extLst>
      <p:ext uri="{BB962C8B-B14F-4D97-AF65-F5344CB8AC3E}">
        <p14:creationId xmlns:p14="http://schemas.microsoft.com/office/powerpoint/2010/main" val="27823790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D8557B27-797B-4836-AD3D-531C624F514E}" type="datetime1">
              <a:rPr lang="es-ES" smtClean="0"/>
              <a:t>20/04/2023</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D1531A9C-672C-48ED-B966-BC8557B21AAC}" type="slidenum">
              <a:rPr lang="es-ES" smtClean="0"/>
              <a:t>‹Nº›</a:t>
            </a:fld>
            <a:endParaRPr lang="es-ES"/>
          </a:p>
        </p:txBody>
      </p:sp>
    </p:spTree>
    <p:extLst>
      <p:ext uri="{BB962C8B-B14F-4D97-AF65-F5344CB8AC3E}">
        <p14:creationId xmlns:p14="http://schemas.microsoft.com/office/powerpoint/2010/main" val="3990303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68F269CC-46BA-4B5F-9D51-061972C094F0}" type="datetime1">
              <a:rPr lang="es-ES" smtClean="0"/>
              <a:t>20/04/2023</a:t>
            </a:fld>
            <a:endParaRPr lang="es-ES"/>
          </a:p>
        </p:txBody>
      </p:sp>
      <p:sp>
        <p:nvSpPr>
          <p:cNvPr id="3" name="Footer Placeholder 2"/>
          <p:cNvSpPr>
            <a:spLocks noGrp="1"/>
          </p:cNvSpPr>
          <p:nvPr>
            <p:ph type="ftr" sz="quarter" idx="11"/>
          </p:nvPr>
        </p:nvSpPr>
        <p:spPr>
          <a:xfrm>
            <a:off x="804672" y="6227064"/>
            <a:ext cx="10588752" cy="320040"/>
          </a:xfrm>
        </p:spPr>
        <p:txBody>
          <a:bodyPr/>
          <a:lstStyle/>
          <a:p>
            <a:endParaRPr lang="es-ES"/>
          </a:p>
        </p:txBody>
      </p:sp>
      <p:sp>
        <p:nvSpPr>
          <p:cNvPr id="4" name="Slide Number Placeholder 3"/>
          <p:cNvSpPr>
            <a:spLocks noGrp="1"/>
          </p:cNvSpPr>
          <p:nvPr>
            <p:ph type="sldNum" sz="quarter" idx="12"/>
          </p:nvPr>
        </p:nvSpPr>
        <p:spPr>
          <a:xfrm>
            <a:off x="10469880" y="320040"/>
            <a:ext cx="914400" cy="320040"/>
          </a:xfrm>
        </p:spPr>
        <p:txBody>
          <a:bodyPr/>
          <a:lstStyle/>
          <a:p>
            <a:fld id="{D1531A9C-672C-48ED-B966-BC8557B21AAC}" type="slidenum">
              <a:rPr lang="es-ES" smtClean="0"/>
              <a:t>‹Nº›</a:t>
            </a:fld>
            <a:endParaRPr lang="es-ES"/>
          </a:p>
        </p:txBody>
      </p:sp>
    </p:spTree>
    <p:extLst>
      <p:ext uri="{BB962C8B-B14F-4D97-AF65-F5344CB8AC3E}">
        <p14:creationId xmlns:p14="http://schemas.microsoft.com/office/powerpoint/2010/main" val="248065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09983" y="802809"/>
            <a:ext cx="6275035" cy="5249940"/>
          </a:xfrm>
        </p:spPr>
        <p:txBody>
          <a:bodyPr anchor="ct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2AA17B98-65FA-4B72-A03D-30AF9FC5FD18}" type="datetime1">
              <a:rPr lang="es-ES" smtClean="0"/>
              <a:t>20/04/2023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D1531A9C-672C-48ED-B966-BC8557B21AAC}" type="slidenum">
              <a:rPr lang="es-ES" smtClean="0"/>
              <a:t>‹Nº›</a:t>
            </a:fld>
            <a:endParaRPr lang="es-ES"/>
          </a:p>
        </p:txBody>
      </p:sp>
    </p:spTree>
    <p:extLst>
      <p:ext uri="{BB962C8B-B14F-4D97-AF65-F5344CB8AC3E}">
        <p14:creationId xmlns:p14="http://schemas.microsoft.com/office/powerpoint/2010/main" val="3435904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a:xfrm>
            <a:off x="804672" y="320040"/>
            <a:ext cx="3657600" cy="320040"/>
          </a:xfrm>
        </p:spPr>
        <p:txBody>
          <a:bodyPr/>
          <a:lstStyle/>
          <a:p>
            <a:fld id="{78A21A68-FAD3-4D7C-95F9-2567CD5D3217}" type="datetime1">
              <a:rPr lang="es-ES" smtClean="0"/>
              <a:t>20/04/2023</a:t>
            </a:fld>
            <a:endParaRPr lang="es-ES"/>
          </a:p>
        </p:txBody>
      </p:sp>
      <p:sp>
        <p:nvSpPr>
          <p:cNvPr id="6" name="Footer Placeholder 5"/>
          <p:cNvSpPr>
            <a:spLocks noGrp="1"/>
          </p:cNvSpPr>
          <p:nvPr>
            <p:ph type="ftr" sz="quarter" idx="11"/>
          </p:nvPr>
        </p:nvSpPr>
        <p:spPr>
          <a:xfrm>
            <a:off x="804672" y="6227064"/>
            <a:ext cx="5942203" cy="320040"/>
          </a:xfrm>
        </p:spPr>
        <p:txBody>
          <a:bodyPr/>
          <a:lstStyle/>
          <a:p>
            <a:endParaRPr lang="es-ES"/>
          </a:p>
        </p:txBody>
      </p:sp>
      <p:sp>
        <p:nvSpPr>
          <p:cNvPr id="7" name="Slide Number Placeholder 6"/>
          <p:cNvSpPr>
            <a:spLocks noGrp="1"/>
          </p:cNvSpPr>
          <p:nvPr>
            <p:ph type="sldNum" sz="quarter" idx="12"/>
          </p:nvPr>
        </p:nvSpPr>
        <p:spPr>
          <a:xfrm>
            <a:off x="5828377" y="320040"/>
            <a:ext cx="914400" cy="320040"/>
          </a:xfrm>
        </p:spPr>
        <p:txBody>
          <a:bodyPr/>
          <a:lstStyle/>
          <a:p>
            <a:fld id="{D1531A9C-672C-48ED-B966-BC8557B21AAC}" type="slidenum">
              <a:rPr lang="es-ES" smtClean="0"/>
              <a:t>‹Nº›</a:t>
            </a:fld>
            <a:endParaRPr lang="es-ES"/>
          </a:p>
        </p:txBody>
      </p:sp>
    </p:spTree>
    <p:extLst>
      <p:ext uri="{BB962C8B-B14F-4D97-AF65-F5344CB8AC3E}">
        <p14:creationId xmlns:p14="http://schemas.microsoft.com/office/powerpoint/2010/main" val="8868064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0EBAECE1-9701-435D-AC9D-2B76A248EB7A}" type="datetime1">
              <a:rPr lang="es-ES" smtClean="0"/>
              <a:t>20/04/2023</a:t>
            </a:fld>
            <a:endParaRPr lang="es-ES"/>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D1531A9C-672C-48ED-B966-BC8557B21AAC}" type="slidenum">
              <a:rPr lang="es-ES" smtClean="0"/>
              <a:t>‹Nº›</a:t>
            </a:fld>
            <a:endParaRPr lang="es-ES"/>
          </a:p>
        </p:txBody>
      </p:sp>
    </p:spTree>
    <p:extLst>
      <p:ext uri="{BB962C8B-B14F-4D97-AF65-F5344CB8AC3E}">
        <p14:creationId xmlns:p14="http://schemas.microsoft.com/office/powerpoint/2010/main" val="305684122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hf hdr="0" ftr="0" dt="0"/>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4599737-1BC2-4A41-B5D8-BED9CDD21E8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9469358F-6F6E-4272-91C4-E3FB377CBE89}"/>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2" name="Freeform 5">
              <a:extLst>
                <a:ext uri="{FF2B5EF4-FFF2-40B4-BE49-F238E27FC236}">
                  <a16:creationId xmlns:a16="http://schemas.microsoft.com/office/drawing/2014/main" id="{DC86D194-D116-4E86-B5AF-9DB4255ABD28}"/>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B177B20F-1F18-4062-BA6B-B46A850A41F3}"/>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1BA7DE9C-2D3A-4351-8821-7A3DB9A9F326}"/>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CFB2DDA5-91EF-4546-BB2F-5C5F4527B79B}"/>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4DC62585-825D-444C-BD77-26BAA0A6D628}"/>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a:extLst>
                <a:ext uri="{FF2B5EF4-FFF2-40B4-BE49-F238E27FC236}">
                  <a16:creationId xmlns:a16="http://schemas.microsoft.com/office/drawing/2014/main" id="{4F8A0ADE-B489-46C7-A878-6549757068D6}"/>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id="{26CA9BDF-6F1B-4313-A0B5-98F92F152ECB}"/>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a:extLst>
                <a:ext uri="{FF2B5EF4-FFF2-40B4-BE49-F238E27FC236}">
                  <a16:creationId xmlns:a16="http://schemas.microsoft.com/office/drawing/2014/main" id="{A6AD0CD2-B9F9-4A5B-A26D-03B208FB9567}"/>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a:extLst>
                <a:ext uri="{FF2B5EF4-FFF2-40B4-BE49-F238E27FC236}">
                  <a16:creationId xmlns:a16="http://schemas.microsoft.com/office/drawing/2014/main" id="{29BB320E-314B-4A0F-A2BD-3DE10EC191A8}"/>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a:extLst>
                <a:ext uri="{FF2B5EF4-FFF2-40B4-BE49-F238E27FC236}">
                  <a16:creationId xmlns:a16="http://schemas.microsoft.com/office/drawing/2014/main" id="{E55F262F-4D7C-41D5-B700-86790E303178}"/>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a:extLst>
                <a:ext uri="{FF2B5EF4-FFF2-40B4-BE49-F238E27FC236}">
                  <a16:creationId xmlns:a16="http://schemas.microsoft.com/office/drawing/2014/main" id="{73F3748E-0941-481E-A1CE-ABEFED255A93}"/>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a:extLst>
                <a:ext uri="{FF2B5EF4-FFF2-40B4-BE49-F238E27FC236}">
                  <a16:creationId xmlns:a16="http://schemas.microsoft.com/office/drawing/2014/main" id="{C4F4DB92-D141-4EBF-A909-69C62DBA3D8A}"/>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a:extLst>
                <a:ext uri="{FF2B5EF4-FFF2-40B4-BE49-F238E27FC236}">
                  <a16:creationId xmlns:a16="http://schemas.microsoft.com/office/drawing/2014/main" id="{77D2441C-2CA1-40FF-B1EE-2CC8CC7F1E16}"/>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a:extLst>
                <a:ext uri="{FF2B5EF4-FFF2-40B4-BE49-F238E27FC236}">
                  <a16:creationId xmlns:a16="http://schemas.microsoft.com/office/drawing/2014/main" id="{8A387B8E-EF05-40BD-8328-54411D49D207}"/>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9">
              <a:extLst>
                <a:ext uri="{FF2B5EF4-FFF2-40B4-BE49-F238E27FC236}">
                  <a16:creationId xmlns:a16="http://schemas.microsoft.com/office/drawing/2014/main" id="{1B0644B9-B5C9-498F-87E4-B93C4519989B}"/>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20">
              <a:extLst>
                <a:ext uri="{FF2B5EF4-FFF2-40B4-BE49-F238E27FC236}">
                  <a16:creationId xmlns:a16="http://schemas.microsoft.com/office/drawing/2014/main" id="{E91C42D4-A5BD-4A2A-A8B4-D941824A8615}"/>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1">
              <a:extLst>
                <a:ext uri="{FF2B5EF4-FFF2-40B4-BE49-F238E27FC236}">
                  <a16:creationId xmlns:a16="http://schemas.microsoft.com/office/drawing/2014/main" id="{2CA9DBF9-7824-4140-AA97-443CB5332C65}"/>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2">
              <a:extLst>
                <a:ext uri="{FF2B5EF4-FFF2-40B4-BE49-F238E27FC236}">
                  <a16:creationId xmlns:a16="http://schemas.microsoft.com/office/drawing/2014/main" id="{428C5D77-33D6-4D76-97BE-22717C8F93E5}"/>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3">
              <a:extLst>
                <a:ext uri="{FF2B5EF4-FFF2-40B4-BE49-F238E27FC236}">
                  <a16:creationId xmlns:a16="http://schemas.microsoft.com/office/drawing/2014/main" id="{0B2B7940-2D7C-4930-8570-CCF28F23A170}"/>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2" name="Rectangle 31">
            <a:extLst>
              <a:ext uri="{FF2B5EF4-FFF2-40B4-BE49-F238E27FC236}">
                <a16:creationId xmlns:a16="http://schemas.microsoft.com/office/drawing/2014/main" id="{4BDC1B9E-51DA-4997-B03F-C8FD8928EEC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80" y="-6706"/>
            <a:ext cx="4066551" cy="6871125"/>
          </a:xfrm>
          <a:prstGeom prst="rect">
            <a:avLst/>
          </a:prstGeom>
          <a:solidFill>
            <a:schemeClr val="bg1"/>
          </a:solidFill>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82ECF843-69B8-9E52-F653-0545AF84F40C}"/>
              </a:ext>
            </a:extLst>
          </p:cNvPr>
          <p:cNvPicPr>
            <a:picLocks noChangeAspect="1"/>
          </p:cNvPicPr>
          <p:nvPr/>
        </p:nvPicPr>
        <p:blipFill>
          <a:blip r:embed="rId2"/>
          <a:stretch>
            <a:fillRect/>
          </a:stretch>
        </p:blipFill>
        <p:spPr>
          <a:xfrm>
            <a:off x="324801" y="2747524"/>
            <a:ext cx="3415061" cy="1366024"/>
          </a:xfrm>
          <a:prstGeom prst="rect">
            <a:avLst/>
          </a:prstGeom>
          <a:ln w="9525">
            <a:noFill/>
          </a:ln>
        </p:spPr>
      </p:pic>
      <p:grpSp>
        <p:nvGrpSpPr>
          <p:cNvPr id="34" name="Group 33">
            <a:extLst>
              <a:ext uri="{FF2B5EF4-FFF2-40B4-BE49-F238E27FC236}">
                <a16:creationId xmlns:a16="http://schemas.microsoft.com/office/drawing/2014/main" id="{2E711C58-5790-4050-B396-3FECCD05571A}"/>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70925" y="1186483"/>
            <a:ext cx="6509954" cy="4477933"/>
            <a:chOff x="807084" y="1186483"/>
            <a:chExt cx="6509954" cy="4477933"/>
          </a:xfrm>
        </p:grpSpPr>
        <p:sp>
          <p:nvSpPr>
            <p:cNvPr id="35" name="Rectangle 34">
              <a:extLst>
                <a:ext uri="{FF2B5EF4-FFF2-40B4-BE49-F238E27FC236}">
                  <a16:creationId xmlns:a16="http://schemas.microsoft.com/office/drawing/2014/main" id="{18277250-174A-412E-BCDE-83CDD5BE12D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807846" y="1186483"/>
              <a:ext cx="6508430"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Isosceles Triangle 39">
              <a:extLst>
                <a:ext uri="{FF2B5EF4-FFF2-40B4-BE49-F238E27FC236}">
                  <a16:creationId xmlns:a16="http://schemas.microsoft.com/office/drawing/2014/main" id="{CDCF9792-8B15-45F1-B003-1D35B362FC5A}"/>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3858445"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45E49C80-5AB4-4325-A287-9A141C4E141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807084" y="1991156"/>
              <a:ext cx="6509954"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ítulo 1">
            <a:extLst>
              <a:ext uri="{FF2B5EF4-FFF2-40B4-BE49-F238E27FC236}">
                <a16:creationId xmlns:a16="http://schemas.microsoft.com/office/drawing/2014/main" id="{D51E7600-2C4A-E869-CC5E-A09D2B8FD340}"/>
              </a:ext>
            </a:extLst>
          </p:cNvPr>
          <p:cNvSpPr>
            <a:spLocks noGrp="1"/>
          </p:cNvSpPr>
          <p:nvPr>
            <p:ph type="ctrTitle"/>
          </p:nvPr>
        </p:nvSpPr>
        <p:spPr>
          <a:xfrm>
            <a:off x="4959255" y="2075504"/>
            <a:ext cx="6337231" cy="1231255"/>
          </a:xfrm>
        </p:spPr>
        <p:txBody>
          <a:bodyPr>
            <a:normAutofit/>
          </a:bodyPr>
          <a:lstStyle/>
          <a:p>
            <a:r>
              <a:rPr lang="ca-ES" b="1" dirty="0"/>
              <a:t>RODALIES, Quo </a:t>
            </a:r>
            <a:r>
              <a:rPr lang="ca-ES" b="1" dirty="0" err="1"/>
              <a:t>Vadis</a:t>
            </a:r>
            <a:r>
              <a:rPr lang="ca-ES" b="1" dirty="0"/>
              <a:t>?</a:t>
            </a:r>
            <a:endParaRPr lang="es-ES" b="1" dirty="0"/>
          </a:p>
        </p:txBody>
      </p:sp>
      <p:sp>
        <p:nvSpPr>
          <p:cNvPr id="3" name="Subtítulo 2">
            <a:extLst>
              <a:ext uri="{FF2B5EF4-FFF2-40B4-BE49-F238E27FC236}">
                <a16:creationId xmlns:a16="http://schemas.microsoft.com/office/drawing/2014/main" id="{8A163087-1F6D-7979-CA25-46B574C6BCF9}"/>
              </a:ext>
            </a:extLst>
          </p:cNvPr>
          <p:cNvSpPr>
            <a:spLocks noGrp="1"/>
          </p:cNvSpPr>
          <p:nvPr>
            <p:ph type="subTitle" idx="1"/>
          </p:nvPr>
        </p:nvSpPr>
        <p:spPr>
          <a:xfrm>
            <a:off x="4959257" y="3906266"/>
            <a:ext cx="6337230" cy="1322587"/>
          </a:xfrm>
        </p:spPr>
        <p:txBody>
          <a:bodyPr>
            <a:normAutofit/>
          </a:bodyPr>
          <a:lstStyle/>
          <a:p>
            <a:r>
              <a:rPr lang="ca-ES" b="1" dirty="0"/>
              <a:t>Pere Macias i Arau</a:t>
            </a:r>
          </a:p>
          <a:p>
            <a:r>
              <a:rPr lang="ca-ES" dirty="0"/>
              <a:t>Coordinador de l’Oficina de Pla de Rodalies de Catalunya</a:t>
            </a:r>
          </a:p>
          <a:p>
            <a:r>
              <a:rPr lang="ca-ES" dirty="0"/>
              <a:t>Barcelona, 16 de gener 2023</a:t>
            </a:r>
            <a:endParaRPr lang="es-ES" dirty="0"/>
          </a:p>
        </p:txBody>
      </p:sp>
    </p:spTree>
    <p:extLst>
      <p:ext uri="{BB962C8B-B14F-4D97-AF65-F5344CB8AC3E}">
        <p14:creationId xmlns:p14="http://schemas.microsoft.com/office/powerpoint/2010/main" val="11291115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EEB244-2CAF-8BA2-BDCD-26E8F9C1C0A5}"/>
              </a:ext>
            </a:extLst>
          </p:cNvPr>
          <p:cNvSpPr>
            <a:spLocks noGrp="1"/>
          </p:cNvSpPr>
          <p:nvPr>
            <p:ph type="title"/>
          </p:nvPr>
        </p:nvSpPr>
        <p:spPr/>
        <p:txBody>
          <a:bodyPr>
            <a:noAutofit/>
          </a:bodyPr>
          <a:lstStyle/>
          <a:p>
            <a:r>
              <a:rPr lang="ca-ES" b="1" dirty="0"/>
              <a:t>Efectes d’aquesta política a Rodalies</a:t>
            </a:r>
            <a:endParaRPr lang="es-ES" b="1" dirty="0"/>
          </a:p>
        </p:txBody>
      </p:sp>
      <p:pic>
        <p:nvPicPr>
          <p:cNvPr id="5" name="Marcador de contenido 4">
            <a:extLst>
              <a:ext uri="{FF2B5EF4-FFF2-40B4-BE49-F238E27FC236}">
                <a16:creationId xmlns:a16="http://schemas.microsoft.com/office/drawing/2014/main" id="{0EF81853-8759-469E-A3E7-8FFE46D62623}"/>
              </a:ext>
            </a:extLst>
          </p:cNvPr>
          <p:cNvPicPr>
            <a:picLocks noGrp="1" noChangeAspect="1"/>
          </p:cNvPicPr>
          <p:nvPr>
            <p:ph idx="1"/>
          </p:nvPr>
        </p:nvPicPr>
        <p:blipFill>
          <a:blip r:embed="rId2"/>
          <a:stretch>
            <a:fillRect/>
          </a:stretch>
        </p:blipFill>
        <p:spPr>
          <a:xfrm>
            <a:off x="5018314" y="850701"/>
            <a:ext cx="6754585" cy="5065939"/>
          </a:xfrm>
          <a:prstGeom prst="rect">
            <a:avLst/>
          </a:prstGeom>
        </p:spPr>
      </p:pic>
      <p:sp>
        <p:nvSpPr>
          <p:cNvPr id="3" name="Marcador de número de diapositiva 2">
            <a:extLst>
              <a:ext uri="{FF2B5EF4-FFF2-40B4-BE49-F238E27FC236}">
                <a16:creationId xmlns:a16="http://schemas.microsoft.com/office/drawing/2014/main" id="{288FAE04-96BC-4CA9-8800-BFDBB1BE718A}"/>
              </a:ext>
            </a:extLst>
          </p:cNvPr>
          <p:cNvSpPr>
            <a:spLocks noGrp="1"/>
          </p:cNvSpPr>
          <p:nvPr>
            <p:ph type="sldNum" sz="quarter" idx="12"/>
          </p:nvPr>
        </p:nvSpPr>
        <p:spPr/>
        <p:txBody>
          <a:bodyPr/>
          <a:lstStyle/>
          <a:p>
            <a:fld id="{D1531A9C-672C-48ED-B966-BC8557B21AAC}" type="slidenum">
              <a:rPr lang="es-ES" smtClean="0"/>
              <a:t>10</a:t>
            </a:fld>
            <a:endParaRPr lang="es-ES"/>
          </a:p>
        </p:txBody>
      </p:sp>
      <p:pic>
        <p:nvPicPr>
          <p:cNvPr id="4" name="Imagen 3">
            <a:extLst>
              <a:ext uri="{FF2B5EF4-FFF2-40B4-BE49-F238E27FC236}">
                <a16:creationId xmlns:a16="http://schemas.microsoft.com/office/drawing/2014/main" id="{E300EF4D-BDBE-0A6A-4A77-C83449306F84}"/>
              </a:ext>
            </a:extLst>
          </p:cNvPr>
          <p:cNvPicPr>
            <a:picLocks noChangeAspect="1"/>
          </p:cNvPicPr>
          <p:nvPr/>
        </p:nvPicPr>
        <p:blipFill>
          <a:blip r:embed="rId3"/>
          <a:stretch>
            <a:fillRect/>
          </a:stretch>
        </p:blipFill>
        <p:spPr>
          <a:xfrm>
            <a:off x="197917" y="5554562"/>
            <a:ext cx="3195386" cy="1281705"/>
          </a:xfrm>
          <a:prstGeom prst="rect">
            <a:avLst/>
          </a:prstGeom>
        </p:spPr>
      </p:pic>
    </p:spTree>
    <p:extLst>
      <p:ext uri="{BB962C8B-B14F-4D97-AF65-F5344CB8AC3E}">
        <p14:creationId xmlns:p14="http://schemas.microsoft.com/office/powerpoint/2010/main" val="27328617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EEB244-2CAF-8BA2-BDCD-26E8F9C1C0A5}"/>
              </a:ext>
            </a:extLst>
          </p:cNvPr>
          <p:cNvSpPr>
            <a:spLocks noGrp="1"/>
          </p:cNvSpPr>
          <p:nvPr>
            <p:ph type="title"/>
          </p:nvPr>
        </p:nvSpPr>
        <p:spPr/>
        <p:txBody>
          <a:bodyPr/>
          <a:lstStyle/>
          <a:p>
            <a:r>
              <a:rPr lang="ca-ES" b="1" dirty="0"/>
              <a:t>Rodalies i el sistema metropolità</a:t>
            </a:r>
            <a:endParaRPr lang="es-ES" b="1" dirty="0"/>
          </a:p>
        </p:txBody>
      </p:sp>
      <p:pic>
        <p:nvPicPr>
          <p:cNvPr id="5" name="Marcador de contenido 4">
            <a:extLst>
              <a:ext uri="{FF2B5EF4-FFF2-40B4-BE49-F238E27FC236}">
                <a16:creationId xmlns:a16="http://schemas.microsoft.com/office/drawing/2014/main" id="{34967554-9942-4F48-B09E-737B6345EBE4}"/>
              </a:ext>
            </a:extLst>
          </p:cNvPr>
          <p:cNvPicPr>
            <a:picLocks noGrp="1" noChangeAspect="1"/>
          </p:cNvPicPr>
          <p:nvPr>
            <p:ph idx="1"/>
          </p:nvPr>
        </p:nvPicPr>
        <p:blipFill>
          <a:blip r:embed="rId2"/>
          <a:stretch>
            <a:fillRect/>
          </a:stretch>
        </p:blipFill>
        <p:spPr>
          <a:xfrm>
            <a:off x="5225144" y="375304"/>
            <a:ext cx="6078226" cy="6093614"/>
          </a:xfrm>
          <a:prstGeom prst="rect">
            <a:avLst/>
          </a:prstGeom>
        </p:spPr>
      </p:pic>
      <p:sp>
        <p:nvSpPr>
          <p:cNvPr id="6" name="Marcador de número de diapositiva 5">
            <a:extLst>
              <a:ext uri="{FF2B5EF4-FFF2-40B4-BE49-F238E27FC236}">
                <a16:creationId xmlns:a16="http://schemas.microsoft.com/office/drawing/2014/main" id="{07178143-4FD3-44C5-BCE8-5DA6613287EC}"/>
              </a:ext>
            </a:extLst>
          </p:cNvPr>
          <p:cNvSpPr>
            <a:spLocks noGrp="1"/>
          </p:cNvSpPr>
          <p:nvPr>
            <p:ph type="sldNum" sz="quarter" idx="12"/>
          </p:nvPr>
        </p:nvSpPr>
        <p:spPr/>
        <p:txBody>
          <a:bodyPr/>
          <a:lstStyle/>
          <a:p>
            <a:fld id="{D1531A9C-672C-48ED-B966-BC8557B21AAC}" type="slidenum">
              <a:rPr lang="es-ES" smtClean="0"/>
              <a:t>11</a:t>
            </a:fld>
            <a:endParaRPr lang="es-ES"/>
          </a:p>
        </p:txBody>
      </p:sp>
      <p:pic>
        <p:nvPicPr>
          <p:cNvPr id="4" name="Imagen 3">
            <a:extLst>
              <a:ext uri="{FF2B5EF4-FFF2-40B4-BE49-F238E27FC236}">
                <a16:creationId xmlns:a16="http://schemas.microsoft.com/office/drawing/2014/main" id="{E300EF4D-BDBE-0A6A-4A77-C83449306F84}"/>
              </a:ext>
            </a:extLst>
          </p:cNvPr>
          <p:cNvPicPr>
            <a:picLocks noChangeAspect="1"/>
          </p:cNvPicPr>
          <p:nvPr/>
        </p:nvPicPr>
        <p:blipFill>
          <a:blip r:embed="rId3"/>
          <a:stretch>
            <a:fillRect/>
          </a:stretch>
        </p:blipFill>
        <p:spPr>
          <a:xfrm>
            <a:off x="197917" y="5554562"/>
            <a:ext cx="3195386" cy="1281705"/>
          </a:xfrm>
          <a:prstGeom prst="rect">
            <a:avLst/>
          </a:prstGeom>
        </p:spPr>
      </p:pic>
      <p:pic>
        <p:nvPicPr>
          <p:cNvPr id="3" name="Imagen 2">
            <a:extLst>
              <a:ext uri="{FF2B5EF4-FFF2-40B4-BE49-F238E27FC236}">
                <a16:creationId xmlns:a16="http://schemas.microsoft.com/office/drawing/2014/main" id="{D740E2F4-BDED-49F1-841B-6C5FDD97E39C}"/>
              </a:ext>
            </a:extLst>
          </p:cNvPr>
          <p:cNvPicPr>
            <a:picLocks noChangeAspect="1"/>
          </p:cNvPicPr>
          <p:nvPr/>
        </p:nvPicPr>
        <p:blipFill>
          <a:blip r:embed="rId4"/>
          <a:stretch>
            <a:fillRect/>
          </a:stretch>
        </p:blipFill>
        <p:spPr>
          <a:xfrm>
            <a:off x="8577294" y="5166603"/>
            <a:ext cx="2444940" cy="1028811"/>
          </a:xfrm>
          <a:prstGeom prst="rect">
            <a:avLst/>
          </a:prstGeom>
        </p:spPr>
      </p:pic>
    </p:spTree>
    <p:extLst>
      <p:ext uri="{BB962C8B-B14F-4D97-AF65-F5344CB8AC3E}">
        <p14:creationId xmlns:p14="http://schemas.microsoft.com/office/powerpoint/2010/main" val="17941662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EEB244-2CAF-8BA2-BDCD-26E8F9C1C0A5}"/>
              </a:ext>
            </a:extLst>
          </p:cNvPr>
          <p:cNvSpPr>
            <a:spLocks noGrp="1"/>
          </p:cNvSpPr>
          <p:nvPr>
            <p:ph type="title"/>
          </p:nvPr>
        </p:nvSpPr>
        <p:spPr/>
        <p:txBody>
          <a:bodyPr>
            <a:normAutofit/>
          </a:bodyPr>
          <a:lstStyle/>
          <a:p>
            <a:r>
              <a:rPr lang="ca-ES" sz="4400" b="1" dirty="0"/>
              <a:t>La mobilitat del sistema metropolità </a:t>
            </a:r>
            <a:endParaRPr lang="es-ES" sz="4400" b="1" dirty="0"/>
          </a:p>
        </p:txBody>
      </p:sp>
      <p:pic>
        <p:nvPicPr>
          <p:cNvPr id="10" name="Marcador de contenido 9">
            <a:extLst>
              <a:ext uri="{FF2B5EF4-FFF2-40B4-BE49-F238E27FC236}">
                <a16:creationId xmlns:a16="http://schemas.microsoft.com/office/drawing/2014/main" id="{500BC0B8-1D00-468B-A7C1-14FE10B500A6}"/>
              </a:ext>
            </a:extLst>
          </p:cNvPr>
          <p:cNvPicPr>
            <a:picLocks noGrp="1" noChangeAspect="1"/>
          </p:cNvPicPr>
          <p:nvPr>
            <p:ph idx="1"/>
          </p:nvPr>
        </p:nvPicPr>
        <p:blipFill>
          <a:blip r:embed="rId2"/>
          <a:stretch>
            <a:fillRect/>
          </a:stretch>
        </p:blipFill>
        <p:spPr>
          <a:xfrm>
            <a:off x="4767943" y="1072243"/>
            <a:ext cx="7117847" cy="4622156"/>
          </a:xfrm>
          <a:prstGeom prst="rect">
            <a:avLst/>
          </a:prstGeom>
        </p:spPr>
      </p:pic>
      <p:sp>
        <p:nvSpPr>
          <p:cNvPr id="3" name="Marcador de número de diapositiva 2">
            <a:extLst>
              <a:ext uri="{FF2B5EF4-FFF2-40B4-BE49-F238E27FC236}">
                <a16:creationId xmlns:a16="http://schemas.microsoft.com/office/drawing/2014/main" id="{94904803-26E9-40D2-8B89-3E8604691FA5}"/>
              </a:ext>
            </a:extLst>
          </p:cNvPr>
          <p:cNvSpPr>
            <a:spLocks noGrp="1"/>
          </p:cNvSpPr>
          <p:nvPr>
            <p:ph type="sldNum" sz="quarter" idx="12"/>
          </p:nvPr>
        </p:nvSpPr>
        <p:spPr/>
        <p:txBody>
          <a:bodyPr/>
          <a:lstStyle/>
          <a:p>
            <a:fld id="{D1531A9C-672C-48ED-B966-BC8557B21AAC}" type="slidenum">
              <a:rPr lang="es-ES" smtClean="0"/>
              <a:t>12</a:t>
            </a:fld>
            <a:endParaRPr lang="es-ES"/>
          </a:p>
        </p:txBody>
      </p:sp>
      <p:pic>
        <p:nvPicPr>
          <p:cNvPr id="4" name="Imagen 3">
            <a:extLst>
              <a:ext uri="{FF2B5EF4-FFF2-40B4-BE49-F238E27FC236}">
                <a16:creationId xmlns:a16="http://schemas.microsoft.com/office/drawing/2014/main" id="{E300EF4D-BDBE-0A6A-4A77-C83449306F84}"/>
              </a:ext>
            </a:extLst>
          </p:cNvPr>
          <p:cNvPicPr>
            <a:picLocks noChangeAspect="1"/>
          </p:cNvPicPr>
          <p:nvPr/>
        </p:nvPicPr>
        <p:blipFill>
          <a:blip r:embed="rId3"/>
          <a:stretch>
            <a:fillRect/>
          </a:stretch>
        </p:blipFill>
        <p:spPr>
          <a:xfrm>
            <a:off x="197917" y="5554562"/>
            <a:ext cx="3195386" cy="1281705"/>
          </a:xfrm>
          <a:prstGeom prst="rect">
            <a:avLst/>
          </a:prstGeom>
        </p:spPr>
      </p:pic>
    </p:spTree>
    <p:extLst>
      <p:ext uri="{BB962C8B-B14F-4D97-AF65-F5344CB8AC3E}">
        <p14:creationId xmlns:p14="http://schemas.microsoft.com/office/powerpoint/2010/main" val="11493474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EEB244-2CAF-8BA2-BDCD-26E8F9C1C0A5}"/>
              </a:ext>
            </a:extLst>
          </p:cNvPr>
          <p:cNvSpPr>
            <a:spLocks noGrp="1"/>
          </p:cNvSpPr>
          <p:nvPr>
            <p:ph type="title"/>
          </p:nvPr>
        </p:nvSpPr>
        <p:spPr/>
        <p:txBody>
          <a:bodyPr>
            <a:normAutofit/>
          </a:bodyPr>
          <a:lstStyle/>
          <a:p>
            <a:r>
              <a:rPr lang="ca-ES" b="1" dirty="0"/>
              <a:t>La mobilitat metropolitana en dia feiner</a:t>
            </a:r>
            <a:endParaRPr lang="es-ES" b="1" dirty="0"/>
          </a:p>
        </p:txBody>
      </p:sp>
      <p:pic>
        <p:nvPicPr>
          <p:cNvPr id="10" name="Marcador de contenido 9">
            <a:extLst>
              <a:ext uri="{FF2B5EF4-FFF2-40B4-BE49-F238E27FC236}">
                <a16:creationId xmlns:a16="http://schemas.microsoft.com/office/drawing/2014/main" id="{FC637253-B47F-4D2C-9411-071BF2739444}"/>
              </a:ext>
            </a:extLst>
          </p:cNvPr>
          <p:cNvPicPr>
            <a:picLocks noGrp="1" noChangeAspect="1"/>
          </p:cNvPicPr>
          <p:nvPr>
            <p:ph idx="1"/>
          </p:nvPr>
        </p:nvPicPr>
        <p:blipFill>
          <a:blip r:embed="rId2"/>
          <a:stretch>
            <a:fillRect/>
          </a:stretch>
        </p:blipFill>
        <p:spPr>
          <a:xfrm>
            <a:off x="4938485" y="3844148"/>
            <a:ext cx="6812643" cy="2771437"/>
          </a:xfrm>
        </p:spPr>
      </p:pic>
      <p:sp>
        <p:nvSpPr>
          <p:cNvPr id="3" name="Marcador de número de diapositiva 2">
            <a:extLst>
              <a:ext uri="{FF2B5EF4-FFF2-40B4-BE49-F238E27FC236}">
                <a16:creationId xmlns:a16="http://schemas.microsoft.com/office/drawing/2014/main" id="{5660F568-FCEE-42EA-8D83-50D2E27DE205}"/>
              </a:ext>
            </a:extLst>
          </p:cNvPr>
          <p:cNvSpPr>
            <a:spLocks noGrp="1"/>
          </p:cNvSpPr>
          <p:nvPr>
            <p:ph type="sldNum" sz="quarter" idx="12"/>
          </p:nvPr>
        </p:nvSpPr>
        <p:spPr/>
        <p:txBody>
          <a:bodyPr/>
          <a:lstStyle/>
          <a:p>
            <a:fld id="{D1531A9C-672C-48ED-B966-BC8557B21AAC}" type="slidenum">
              <a:rPr lang="es-ES" smtClean="0"/>
              <a:t>13</a:t>
            </a:fld>
            <a:endParaRPr lang="es-ES"/>
          </a:p>
        </p:txBody>
      </p:sp>
      <p:pic>
        <p:nvPicPr>
          <p:cNvPr id="4" name="Imagen 3">
            <a:extLst>
              <a:ext uri="{FF2B5EF4-FFF2-40B4-BE49-F238E27FC236}">
                <a16:creationId xmlns:a16="http://schemas.microsoft.com/office/drawing/2014/main" id="{E300EF4D-BDBE-0A6A-4A77-C83449306F84}"/>
              </a:ext>
            </a:extLst>
          </p:cNvPr>
          <p:cNvPicPr>
            <a:picLocks noChangeAspect="1"/>
          </p:cNvPicPr>
          <p:nvPr/>
        </p:nvPicPr>
        <p:blipFill>
          <a:blip r:embed="rId3"/>
          <a:stretch>
            <a:fillRect/>
          </a:stretch>
        </p:blipFill>
        <p:spPr>
          <a:xfrm>
            <a:off x="197917" y="5554562"/>
            <a:ext cx="3195386" cy="1281705"/>
          </a:xfrm>
          <a:prstGeom prst="rect">
            <a:avLst/>
          </a:prstGeom>
        </p:spPr>
      </p:pic>
      <p:pic>
        <p:nvPicPr>
          <p:cNvPr id="6" name="Imagen 5">
            <a:extLst>
              <a:ext uri="{FF2B5EF4-FFF2-40B4-BE49-F238E27FC236}">
                <a16:creationId xmlns:a16="http://schemas.microsoft.com/office/drawing/2014/main" id="{7D6284F7-00B3-4649-BD23-5F2A2FF817D1}"/>
              </a:ext>
            </a:extLst>
          </p:cNvPr>
          <p:cNvPicPr>
            <a:picLocks noChangeAspect="1"/>
          </p:cNvPicPr>
          <p:nvPr/>
        </p:nvPicPr>
        <p:blipFill>
          <a:blip r:embed="rId4"/>
          <a:stretch>
            <a:fillRect/>
          </a:stretch>
        </p:blipFill>
        <p:spPr>
          <a:xfrm>
            <a:off x="4591857" y="106715"/>
            <a:ext cx="7462306" cy="3656695"/>
          </a:xfrm>
          <a:prstGeom prst="rect">
            <a:avLst/>
          </a:prstGeom>
        </p:spPr>
      </p:pic>
    </p:spTree>
    <p:extLst>
      <p:ext uri="{BB962C8B-B14F-4D97-AF65-F5344CB8AC3E}">
        <p14:creationId xmlns:p14="http://schemas.microsoft.com/office/powerpoint/2010/main" val="8615032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EEB244-2CAF-8BA2-BDCD-26E8F9C1C0A5}"/>
              </a:ext>
            </a:extLst>
          </p:cNvPr>
          <p:cNvSpPr>
            <a:spLocks noGrp="1"/>
          </p:cNvSpPr>
          <p:nvPr>
            <p:ph type="title"/>
          </p:nvPr>
        </p:nvSpPr>
        <p:spPr/>
        <p:txBody>
          <a:bodyPr/>
          <a:lstStyle/>
          <a:p>
            <a:r>
              <a:rPr lang="ca-ES" b="1" dirty="0"/>
              <a:t>La mobilitat metropolitana en dia feiner</a:t>
            </a:r>
            <a:endParaRPr lang="es-ES" b="1" dirty="0"/>
          </a:p>
        </p:txBody>
      </p:sp>
      <p:pic>
        <p:nvPicPr>
          <p:cNvPr id="5" name="Marcador de contenido 4">
            <a:extLst>
              <a:ext uri="{FF2B5EF4-FFF2-40B4-BE49-F238E27FC236}">
                <a16:creationId xmlns:a16="http://schemas.microsoft.com/office/drawing/2014/main" id="{98BADA87-7569-4B0D-B221-315C92CF262D}"/>
              </a:ext>
            </a:extLst>
          </p:cNvPr>
          <p:cNvPicPr>
            <a:picLocks noGrp="1" noChangeAspect="1"/>
          </p:cNvPicPr>
          <p:nvPr>
            <p:ph idx="1"/>
          </p:nvPr>
        </p:nvPicPr>
        <p:blipFill>
          <a:blip r:embed="rId2"/>
          <a:stretch>
            <a:fillRect/>
          </a:stretch>
        </p:blipFill>
        <p:spPr>
          <a:xfrm>
            <a:off x="4476655" y="1786415"/>
            <a:ext cx="7554562" cy="3285170"/>
          </a:xfrm>
        </p:spPr>
      </p:pic>
      <p:sp>
        <p:nvSpPr>
          <p:cNvPr id="3" name="Marcador de número de diapositiva 2">
            <a:extLst>
              <a:ext uri="{FF2B5EF4-FFF2-40B4-BE49-F238E27FC236}">
                <a16:creationId xmlns:a16="http://schemas.microsoft.com/office/drawing/2014/main" id="{C790D242-2594-4BED-AB89-70E502F7366F}"/>
              </a:ext>
            </a:extLst>
          </p:cNvPr>
          <p:cNvSpPr>
            <a:spLocks noGrp="1"/>
          </p:cNvSpPr>
          <p:nvPr>
            <p:ph type="sldNum" sz="quarter" idx="12"/>
          </p:nvPr>
        </p:nvSpPr>
        <p:spPr/>
        <p:txBody>
          <a:bodyPr/>
          <a:lstStyle/>
          <a:p>
            <a:fld id="{D1531A9C-672C-48ED-B966-BC8557B21AAC}" type="slidenum">
              <a:rPr lang="es-ES" smtClean="0"/>
              <a:t>14</a:t>
            </a:fld>
            <a:endParaRPr lang="es-ES"/>
          </a:p>
        </p:txBody>
      </p:sp>
      <p:pic>
        <p:nvPicPr>
          <p:cNvPr id="4" name="Imagen 3">
            <a:extLst>
              <a:ext uri="{FF2B5EF4-FFF2-40B4-BE49-F238E27FC236}">
                <a16:creationId xmlns:a16="http://schemas.microsoft.com/office/drawing/2014/main" id="{E300EF4D-BDBE-0A6A-4A77-C83449306F84}"/>
              </a:ext>
            </a:extLst>
          </p:cNvPr>
          <p:cNvPicPr>
            <a:picLocks noChangeAspect="1"/>
          </p:cNvPicPr>
          <p:nvPr/>
        </p:nvPicPr>
        <p:blipFill>
          <a:blip r:embed="rId3"/>
          <a:stretch>
            <a:fillRect/>
          </a:stretch>
        </p:blipFill>
        <p:spPr>
          <a:xfrm>
            <a:off x="197917" y="5554562"/>
            <a:ext cx="3195386" cy="1281705"/>
          </a:xfrm>
          <a:prstGeom prst="rect">
            <a:avLst/>
          </a:prstGeom>
        </p:spPr>
      </p:pic>
    </p:spTree>
    <p:extLst>
      <p:ext uri="{BB962C8B-B14F-4D97-AF65-F5344CB8AC3E}">
        <p14:creationId xmlns:p14="http://schemas.microsoft.com/office/powerpoint/2010/main" val="30499492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EEB244-2CAF-8BA2-BDCD-26E8F9C1C0A5}"/>
              </a:ext>
            </a:extLst>
          </p:cNvPr>
          <p:cNvSpPr>
            <a:spLocks noGrp="1"/>
          </p:cNvSpPr>
          <p:nvPr>
            <p:ph type="title"/>
          </p:nvPr>
        </p:nvSpPr>
        <p:spPr/>
        <p:txBody>
          <a:bodyPr/>
          <a:lstStyle/>
          <a:p>
            <a:r>
              <a:rPr lang="ca-ES" b="1" dirty="0"/>
              <a:t>El Pla de Rodalies </a:t>
            </a:r>
            <a:br>
              <a:rPr lang="ca-ES" b="1" dirty="0"/>
            </a:br>
            <a:r>
              <a:rPr lang="ca-ES" b="1" dirty="0"/>
              <a:t>2008-15</a:t>
            </a:r>
            <a:endParaRPr lang="es-ES" b="1" dirty="0"/>
          </a:p>
        </p:txBody>
      </p:sp>
      <p:pic>
        <p:nvPicPr>
          <p:cNvPr id="6" name="Marcador de contenido 5">
            <a:extLst>
              <a:ext uri="{FF2B5EF4-FFF2-40B4-BE49-F238E27FC236}">
                <a16:creationId xmlns:a16="http://schemas.microsoft.com/office/drawing/2014/main" id="{5C1583DE-50BE-4A3B-A3B6-2E9F047CEE11}"/>
              </a:ext>
            </a:extLst>
          </p:cNvPr>
          <p:cNvPicPr>
            <a:picLocks noGrp="1" noChangeAspect="1"/>
          </p:cNvPicPr>
          <p:nvPr>
            <p:ph idx="1"/>
          </p:nvPr>
        </p:nvPicPr>
        <p:blipFill>
          <a:blip r:embed="rId2"/>
          <a:stretch>
            <a:fillRect/>
          </a:stretch>
        </p:blipFill>
        <p:spPr>
          <a:xfrm>
            <a:off x="4555672" y="3027940"/>
            <a:ext cx="4419599" cy="2796162"/>
          </a:xfrm>
        </p:spPr>
      </p:pic>
      <p:sp>
        <p:nvSpPr>
          <p:cNvPr id="11" name="Marcador de número de diapositiva 10">
            <a:extLst>
              <a:ext uri="{FF2B5EF4-FFF2-40B4-BE49-F238E27FC236}">
                <a16:creationId xmlns:a16="http://schemas.microsoft.com/office/drawing/2014/main" id="{9A6B74E8-6ABE-4B10-910C-D58E90C66FED}"/>
              </a:ext>
            </a:extLst>
          </p:cNvPr>
          <p:cNvSpPr>
            <a:spLocks noGrp="1"/>
          </p:cNvSpPr>
          <p:nvPr>
            <p:ph type="sldNum" sz="quarter" idx="12"/>
          </p:nvPr>
        </p:nvSpPr>
        <p:spPr/>
        <p:txBody>
          <a:bodyPr/>
          <a:lstStyle/>
          <a:p>
            <a:fld id="{D1531A9C-672C-48ED-B966-BC8557B21AAC}" type="slidenum">
              <a:rPr lang="es-ES" smtClean="0"/>
              <a:t>15</a:t>
            </a:fld>
            <a:endParaRPr lang="es-ES"/>
          </a:p>
        </p:txBody>
      </p:sp>
      <p:pic>
        <p:nvPicPr>
          <p:cNvPr id="4" name="Imagen 3">
            <a:extLst>
              <a:ext uri="{FF2B5EF4-FFF2-40B4-BE49-F238E27FC236}">
                <a16:creationId xmlns:a16="http://schemas.microsoft.com/office/drawing/2014/main" id="{E300EF4D-BDBE-0A6A-4A77-C83449306F84}"/>
              </a:ext>
            </a:extLst>
          </p:cNvPr>
          <p:cNvPicPr>
            <a:picLocks noChangeAspect="1"/>
          </p:cNvPicPr>
          <p:nvPr/>
        </p:nvPicPr>
        <p:blipFill>
          <a:blip r:embed="rId3"/>
          <a:stretch>
            <a:fillRect/>
          </a:stretch>
        </p:blipFill>
        <p:spPr>
          <a:xfrm>
            <a:off x="197917" y="5554562"/>
            <a:ext cx="3195386" cy="1281705"/>
          </a:xfrm>
          <a:prstGeom prst="rect">
            <a:avLst/>
          </a:prstGeom>
        </p:spPr>
      </p:pic>
      <p:pic>
        <p:nvPicPr>
          <p:cNvPr id="8" name="Imagen 7">
            <a:extLst>
              <a:ext uri="{FF2B5EF4-FFF2-40B4-BE49-F238E27FC236}">
                <a16:creationId xmlns:a16="http://schemas.microsoft.com/office/drawing/2014/main" id="{C4E031EA-EAE5-430B-A780-3738F0682149}"/>
              </a:ext>
            </a:extLst>
          </p:cNvPr>
          <p:cNvPicPr>
            <a:picLocks noChangeAspect="1"/>
          </p:cNvPicPr>
          <p:nvPr/>
        </p:nvPicPr>
        <p:blipFill>
          <a:blip r:embed="rId4"/>
          <a:stretch>
            <a:fillRect/>
          </a:stretch>
        </p:blipFill>
        <p:spPr>
          <a:xfrm>
            <a:off x="6096000" y="228078"/>
            <a:ext cx="4538574" cy="2669150"/>
          </a:xfrm>
          <a:prstGeom prst="rect">
            <a:avLst/>
          </a:prstGeom>
        </p:spPr>
      </p:pic>
      <p:pic>
        <p:nvPicPr>
          <p:cNvPr id="10" name="Imagen 9">
            <a:extLst>
              <a:ext uri="{FF2B5EF4-FFF2-40B4-BE49-F238E27FC236}">
                <a16:creationId xmlns:a16="http://schemas.microsoft.com/office/drawing/2014/main" id="{D53FAA0B-4961-433F-AB26-89A3C44A6DEE}"/>
              </a:ext>
            </a:extLst>
          </p:cNvPr>
          <p:cNvPicPr>
            <a:picLocks noChangeAspect="1"/>
          </p:cNvPicPr>
          <p:nvPr/>
        </p:nvPicPr>
        <p:blipFill>
          <a:blip r:embed="rId5"/>
          <a:stretch>
            <a:fillRect/>
          </a:stretch>
        </p:blipFill>
        <p:spPr>
          <a:xfrm>
            <a:off x="8048117" y="4261757"/>
            <a:ext cx="4000394" cy="2087338"/>
          </a:xfrm>
          <a:prstGeom prst="rect">
            <a:avLst/>
          </a:prstGeom>
        </p:spPr>
      </p:pic>
    </p:spTree>
    <p:extLst>
      <p:ext uri="{BB962C8B-B14F-4D97-AF65-F5344CB8AC3E}">
        <p14:creationId xmlns:p14="http://schemas.microsoft.com/office/powerpoint/2010/main" val="6695377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EEB244-2CAF-8BA2-BDCD-26E8F9C1C0A5}"/>
              </a:ext>
            </a:extLst>
          </p:cNvPr>
          <p:cNvSpPr>
            <a:spLocks noGrp="1"/>
          </p:cNvSpPr>
          <p:nvPr>
            <p:ph type="title"/>
          </p:nvPr>
        </p:nvSpPr>
        <p:spPr/>
        <p:txBody>
          <a:bodyPr/>
          <a:lstStyle/>
          <a:p>
            <a:r>
              <a:rPr lang="ca-ES" b="1" dirty="0"/>
              <a:t>El traspàs de competències a la Generalitat</a:t>
            </a:r>
            <a:endParaRPr lang="es-ES" b="1" dirty="0"/>
          </a:p>
        </p:txBody>
      </p:sp>
      <p:pic>
        <p:nvPicPr>
          <p:cNvPr id="5" name="Marcador de contenido 4">
            <a:extLst>
              <a:ext uri="{FF2B5EF4-FFF2-40B4-BE49-F238E27FC236}">
                <a16:creationId xmlns:a16="http://schemas.microsoft.com/office/drawing/2014/main" id="{FBBB2C6C-AD7B-44E4-A3B3-BD452FBE3BF0}"/>
              </a:ext>
            </a:extLst>
          </p:cNvPr>
          <p:cNvPicPr>
            <a:picLocks noGrp="1" noChangeAspect="1"/>
          </p:cNvPicPr>
          <p:nvPr>
            <p:ph sz="half" idx="1"/>
          </p:nvPr>
        </p:nvPicPr>
        <p:blipFill>
          <a:blip r:embed="rId2"/>
          <a:stretch>
            <a:fillRect/>
          </a:stretch>
        </p:blipFill>
        <p:spPr>
          <a:xfrm>
            <a:off x="5949043" y="416257"/>
            <a:ext cx="4914575" cy="2916661"/>
          </a:xfrm>
          <a:prstGeom prst="rect">
            <a:avLst/>
          </a:prstGeom>
        </p:spPr>
      </p:pic>
      <p:sp>
        <p:nvSpPr>
          <p:cNvPr id="6" name="Marcador de contenido 5">
            <a:extLst>
              <a:ext uri="{FF2B5EF4-FFF2-40B4-BE49-F238E27FC236}">
                <a16:creationId xmlns:a16="http://schemas.microsoft.com/office/drawing/2014/main" id="{EF4A2DF4-71EB-4AF6-8DFB-D6A0529A01E8}"/>
              </a:ext>
            </a:extLst>
          </p:cNvPr>
          <p:cNvSpPr>
            <a:spLocks noGrp="1"/>
          </p:cNvSpPr>
          <p:nvPr>
            <p:ph sz="half" idx="2"/>
          </p:nvPr>
        </p:nvSpPr>
        <p:spPr>
          <a:xfrm>
            <a:off x="4931229" y="3525083"/>
            <a:ext cx="6874327" cy="2789972"/>
          </a:xfrm>
        </p:spPr>
        <p:txBody>
          <a:bodyPr>
            <a:normAutofit lnSpcReduction="10000"/>
          </a:bodyPr>
          <a:lstStyle/>
          <a:p>
            <a:r>
              <a:rPr lang="ca-ES" dirty="0"/>
              <a:t>La Generalitat de Catalunya assumeix l’exercici del conjunt de les funcions i serveis de l’AGE en relació amb el servei de transport de viatgers per ferrocarril de Rodalies.</a:t>
            </a:r>
          </a:p>
          <a:p>
            <a:r>
              <a:rPr lang="ca-ES" dirty="0"/>
              <a:t>Les funcions que assumeix la Generalitat de Catalunya comprenen la regulació, la planificació, la gestió, la coordinació i la inspecció de l’esmentat servei, així com la potestat tarifària...</a:t>
            </a:r>
          </a:p>
          <a:p>
            <a:pPr marL="0" indent="0">
              <a:buNone/>
            </a:pPr>
            <a:r>
              <a:rPr lang="ca-ES" dirty="0"/>
              <a:t>    </a:t>
            </a:r>
            <a:r>
              <a:rPr lang="ca-ES" sz="1400" dirty="0"/>
              <a:t>Comissió mixta de Transferències, 29 de desembre del 2009</a:t>
            </a:r>
          </a:p>
        </p:txBody>
      </p:sp>
      <p:sp>
        <p:nvSpPr>
          <p:cNvPr id="7" name="Marcador de número de diapositiva 6">
            <a:extLst>
              <a:ext uri="{FF2B5EF4-FFF2-40B4-BE49-F238E27FC236}">
                <a16:creationId xmlns:a16="http://schemas.microsoft.com/office/drawing/2014/main" id="{4E0818CA-56F1-47E8-88B8-55FF386D5981}"/>
              </a:ext>
            </a:extLst>
          </p:cNvPr>
          <p:cNvSpPr>
            <a:spLocks noGrp="1"/>
          </p:cNvSpPr>
          <p:nvPr>
            <p:ph type="sldNum" sz="quarter" idx="12"/>
          </p:nvPr>
        </p:nvSpPr>
        <p:spPr/>
        <p:txBody>
          <a:bodyPr/>
          <a:lstStyle/>
          <a:p>
            <a:fld id="{D1531A9C-672C-48ED-B966-BC8557B21AAC}" type="slidenum">
              <a:rPr lang="es-ES" smtClean="0"/>
              <a:t>16</a:t>
            </a:fld>
            <a:endParaRPr lang="es-ES"/>
          </a:p>
        </p:txBody>
      </p:sp>
      <p:pic>
        <p:nvPicPr>
          <p:cNvPr id="4" name="Imagen 3">
            <a:extLst>
              <a:ext uri="{FF2B5EF4-FFF2-40B4-BE49-F238E27FC236}">
                <a16:creationId xmlns:a16="http://schemas.microsoft.com/office/drawing/2014/main" id="{E300EF4D-BDBE-0A6A-4A77-C83449306F84}"/>
              </a:ext>
            </a:extLst>
          </p:cNvPr>
          <p:cNvPicPr>
            <a:picLocks noChangeAspect="1"/>
          </p:cNvPicPr>
          <p:nvPr/>
        </p:nvPicPr>
        <p:blipFill>
          <a:blip r:embed="rId3"/>
          <a:stretch>
            <a:fillRect/>
          </a:stretch>
        </p:blipFill>
        <p:spPr>
          <a:xfrm>
            <a:off x="197917" y="5554562"/>
            <a:ext cx="3195386" cy="1281705"/>
          </a:xfrm>
          <a:prstGeom prst="rect">
            <a:avLst/>
          </a:prstGeom>
        </p:spPr>
      </p:pic>
    </p:spTree>
    <p:extLst>
      <p:ext uri="{BB962C8B-B14F-4D97-AF65-F5344CB8AC3E}">
        <p14:creationId xmlns:p14="http://schemas.microsoft.com/office/powerpoint/2010/main" val="2072352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EEB244-2CAF-8BA2-BDCD-26E8F9C1C0A5}"/>
              </a:ext>
            </a:extLst>
          </p:cNvPr>
          <p:cNvSpPr>
            <a:spLocks noGrp="1"/>
          </p:cNvSpPr>
          <p:nvPr>
            <p:ph type="title"/>
          </p:nvPr>
        </p:nvSpPr>
        <p:spPr/>
        <p:txBody>
          <a:bodyPr>
            <a:noAutofit/>
          </a:bodyPr>
          <a:lstStyle/>
          <a:p>
            <a:r>
              <a:rPr lang="ca-ES" b="1" dirty="0"/>
              <a:t>Represa inversora al ferrocarril convencional</a:t>
            </a:r>
            <a:endParaRPr lang="es-ES" b="1" dirty="0"/>
          </a:p>
        </p:txBody>
      </p:sp>
      <p:pic>
        <p:nvPicPr>
          <p:cNvPr id="6" name="Marcador de contenido 5">
            <a:extLst>
              <a:ext uri="{FF2B5EF4-FFF2-40B4-BE49-F238E27FC236}">
                <a16:creationId xmlns:a16="http://schemas.microsoft.com/office/drawing/2014/main" id="{D5274B2E-7019-462F-AD85-A9C7AA3D4BFD}"/>
              </a:ext>
            </a:extLst>
          </p:cNvPr>
          <p:cNvPicPr>
            <a:picLocks noGrp="1" noChangeAspect="1"/>
          </p:cNvPicPr>
          <p:nvPr>
            <p:ph sz="half" idx="1"/>
          </p:nvPr>
        </p:nvPicPr>
        <p:blipFill>
          <a:blip r:embed="rId2"/>
          <a:stretch>
            <a:fillRect/>
          </a:stretch>
        </p:blipFill>
        <p:spPr>
          <a:xfrm>
            <a:off x="5319245" y="3635832"/>
            <a:ext cx="5707984" cy="3014002"/>
          </a:xfrm>
          <a:prstGeom prst="rect">
            <a:avLst/>
          </a:prstGeom>
        </p:spPr>
      </p:pic>
      <p:sp>
        <p:nvSpPr>
          <p:cNvPr id="7" name="Marcador de contenido 6">
            <a:extLst>
              <a:ext uri="{FF2B5EF4-FFF2-40B4-BE49-F238E27FC236}">
                <a16:creationId xmlns:a16="http://schemas.microsoft.com/office/drawing/2014/main" id="{37F6A83F-7C0E-4E05-858B-1666941B7DF4}"/>
              </a:ext>
            </a:extLst>
          </p:cNvPr>
          <p:cNvSpPr>
            <a:spLocks noGrp="1"/>
          </p:cNvSpPr>
          <p:nvPr>
            <p:ph sz="half" idx="2"/>
          </p:nvPr>
        </p:nvSpPr>
        <p:spPr>
          <a:xfrm>
            <a:off x="4947557" y="661307"/>
            <a:ext cx="6692900" cy="2865664"/>
          </a:xfrm>
        </p:spPr>
        <p:txBody>
          <a:bodyPr>
            <a:normAutofit fontScale="92500"/>
          </a:bodyPr>
          <a:lstStyle/>
          <a:p>
            <a:pPr marL="0" indent="0">
              <a:buNone/>
            </a:pPr>
            <a:r>
              <a:rPr lang="ca-ES" dirty="0"/>
              <a:t>Malgrat el número d’usuaris -562,2 milions, l’any 2018- la inversió total a </a:t>
            </a:r>
            <a:r>
              <a:rPr lang="ca-ES" dirty="0" err="1"/>
              <a:t>Cercanías</a:t>
            </a:r>
            <a:r>
              <a:rPr lang="ca-ES" dirty="0"/>
              <a:t>, en el període 1990-2018, s’ha limitat a 3.600 M€, xifra que contrasta amb els 55.888 M€ invertits en AV en aquest mateix període, malgrat que només va donar servei a 30 milions de passatgers.</a:t>
            </a:r>
          </a:p>
          <a:p>
            <a:r>
              <a:rPr lang="es-ES" sz="1200" dirty="0"/>
              <a:t>Informe “Infraestructuras de Transporte. </a:t>
            </a:r>
            <a:r>
              <a:rPr lang="es-ES" sz="1200" dirty="0" err="1"/>
              <a:t>Spending</a:t>
            </a:r>
            <a:r>
              <a:rPr lang="es-ES" sz="1200" dirty="0"/>
              <a:t> </a:t>
            </a:r>
            <a:r>
              <a:rPr lang="es-ES" sz="1200" dirty="0" err="1"/>
              <a:t>Review</a:t>
            </a:r>
            <a:r>
              <a:rPr lang="es-ES" sz="1200" dirty="0"/>
              <a:t>” </a:t>
            </a:r>
            <a:r>
              <a:rPr lang="es-ES" sz="1200" dirty="0" err="1"/>
              <a:t>publicat</a:t>
            </a:r>
            <a:r>
              <a:rPr lang="es-ES" sz="1200" dirty="0"/>
              <a:t> per </a:t>
            </a:r>
            <a:r>
              <a:rPr lang="es-ES" sz="1200" dirty="0" err="1"/>
              <a:t>l’AIREF</a:t>
            </a:r>
            <a:r>
              <a:rPr lang="es-ES" sz="1200" dirty="0"/>
              <a:t> el </a:t>
            </a:r>
            <a:r>
              <a:rPr lang="es-ES" sz="1200" dirty="0" err="1"/>
              <a:t>juliol</a:t>
            </a:r>
            <a:r>
              <a:rPr lang="es-ES" sz="1200" dirty="0"/>
              <a:t> del 2020.</a:t>
            </a:r>
          </a:p>
          <a:p>
            <a:pPr marL="0" indent="0">
              <a:buNone/>
            </a:pPr>
            <a:endParaRPr lang="es-ES" sz="1200" dirty="0"/>
          </a:p>
          <a:p>
            <a:pPr marL="0" indent="0">
              <a:buNone/>
            </a:pPr>
            <a:r>
              <a:rPr lang="es-ES" sz="1200" dirty="0"/>
              <a:t>INVERSIÓ DE RENFE EN MATERIAL RODANT DESTINAT ALS SERVEIS DE RODALIES I REGIONALS</a:t>
            </a:r>
          </a:p>
        </p:txBody>
      </p:sp>
      <p:sp>
        <p:nvSpPr>
          <p:cNvPr id="5" name="Marcador de número de diapositiva 4">
            <a:extLst>
              <a:ext uri="{FF2B5EF4-FFF2-40B4-BE49-F238E27FC236}">
                <a16:creationId xmlns:a16="http://schemas.microsoft.com/office/drawing/2014/main" id="{42F2BCC9-6B21-4682-89A6-569058302F95}"/>
              </a:ext>
            </a:extLst>
          </p:cNvPr>
          <p:cNvSpPr>
            <a:spLocks noGrp="1"/>
          </p:cNvSpPr>
          <p:nvPr>
            <p:ph type="sldNum" sz="quarter" idx="12"/>
          </p:nvPr>
        </p:nvSpPr>
        <p:spPr/>
        <p:txBody>
          <a:bodyPr/>
          <a:lstStyle/>
          <a:p>
            <a:fld id="{D1531A9C-672C-48ED-B966-BC8557B21AAC}" type="slidenum">
              <a:rPr lang="es-ES" smtClean="0"/>
              <a:t>17</a:t>
            </a:fld>
            <a:endParaRPr lang="es-ES"/>
          </a:p>
        </p:txBody>
      </p:sp>
      <p:pic>
        <p:nvPicPr>
          <p:cNvPr id="4" name="Imagen 3">
            <a:extLst>
              <a:ext uri="{FF2B5EF4-FFF2-40B4-BE49-F238E27FC236}">
                <a16:creationId xmlns:a16="http://schemas.microsoft.com/office/drawing/2014/main" id="{E300EF4D-BDBE-0A6A-4A77-C83449306F84}"/>
              </a:ext>
            </a:extLst>
          </p:cNvPr>
          <p:cNvPicPr>
            <a:picLocks noChangeAspect="1"/>
          </p:cNvPicPr>
          <p:nvPr/>
        </p:nvPicPr>
        <p:blipFill>
          <a:blip r:embed="rId3"/>
          <a:stretch>
            <a:fillRect/>
          </a:stretch>
        </p:blipFill>
        <p:spPr>
          <a:xfrm>
            <a:off x="197917" y="5554562"/>
            <a:ext cx="3195386" cy="1281705"/>
          </a:xfrm>
          <a:prstGeom prst="rect">
            <a:avLst/>
          </a:prstGeom>
        </p:spPr>
      </p:pic>
    </p:spTree>
    <p:extLst>
      <p:ext uri="{BB962C8B-B14F-4D97-AF65-F5344CB8AC3E}">
        <p14:creationId xmlns:p14="http://schemas.microsoft.com/office/powerpoint/2010/main" val="8715426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EEB244-2CAF-8BA2-BDCD-26E8F9C1C0A5}"/>
              </a:ext>
            </a:extLst>
          </p:cNvPr>
          <p:cNvSpPr>
            <a:spLocks noGrp="1"/>
          </p:cNvSpPr>
          <p:nvPr>
            <p:ph type="title"/>
          </p:nvPr>
        </p:nvSpPr>
        <p:spPr/>
        <p:txBody>
          <a:bodyPr>
            <a:noAutofit/>
          </a:bodyPr>
          <a:lstStyle/>
          <a:p>
            <a:r>
              <a:rPr lang="ca-ES" b="1" dirty="0"/>
              <a:t>Represa inversora al ferrocarril convencional</a:t>
            </a:r>
            <a:endParaRPr lang="es-ES" b="1" dirty="0"/>
          </a:p>
        </p:txBody>
      </p:sp>
      <p:graphicFrame>
        <p:nvGraphicFramePr>
          <p:cNvPr id="9" name="Tabla 9">
            <a:extLst>
              <a:ext uri="{FF2B5EF4-FFF2-40B4-BE49-F238E27FC236}">
                <a16:creationId xmlns:a16="http://schemas.microsoft.com/office/drawing/2014/main" id="{5D7E0B4E-256A-40B1-8276-9476E4142294}"/>
              </a:ext>
            </a:extLst>
          </p:cNvPr>
          <p:cNvGraphicFramePr>
            <a:graphicFrameLocks noGrp="1"/>
          </p:cNvGraphicFramePr>
          <p:nvPr>
            <p:ph sz="half" idx="1"/>
            <p:extLst>
              <p:ext uri="{D42A27DB-BD31-4B8C-83A1-F6EECF244321}">
                <p14:modId xmlns:p14="http://schemas.microsoft.com/office/powerpoint/2010/main" val="2163419832"/>
              </p:ext>
            </p:extLst>
          </p:nvPr>
        </p:nvGraphicFramePr>
        <p:xfrm>
          <a:off x="5115245" y="1453243"/>
          <a:ext cx="6269035" cy="4984656"/>
        </p:xfrm>
        <a:graphic>
          <a:graphicData uri="http://schemas.openxmlformats.org/drawingml/2006/table">
            <a:tbl>
              <a:tblPr firstRow="1" bandRow="1">
                <a:tableStyleId>{5C22544A-7EE6-4342-B048-85BDC9FD1C3A}</a:tableStyleId>
              </a:tblPr>
              <a:tblGrid>
                <a:gridCol w="1253807">
                  <a:extLst>
                    <a:ext uri="{9D8B030D-6E8A-4147-A177-3AD203B41FA5}">
                      <a16:colId xmlns:a16="http://schemas.microsoft.com/office/drawing/2014/main" val="2687847014"/>
                    </a:ext>
                  </a:extLst>
                </a:gridCol>
                <a:gridCol w="1253807">
                  <a:extLst>
                    <a:ext uri="{9D8B030D-6E8A-4147-A177-3AD203B41FA5}">
                      <a16:colId xmlns:a16="http://schemas.microsoft.com/office/drawing/2014/main" val="3639058206"/>
                    </a:ext>
                  </a:extLst>
                </a:gridCol>
                <a:gridCol w="1253807">
                  <a:extLst>
                    <a:ext uri="{9D8B030D-6E8A-4147-A177-3AD203B41FA5}">
                      <a16:colId xmlns:a16="http://schemas.microsoft.com/office/drawing/2014/main" val="2136398820"/>
                    </a:ext>
                  </a:extLst>
                </a:gridCol>
                <a:gridCol w="1253807">
                  <a:extLst>
                    <a:ext uri="{9D8B030D-6E8A-4147-A177-3AD203B41FA5}">
                      <a16:colId xmlns:a16="http://schemas.microsoft.com/office/drawing/2014/main" val="742659207"/>
                    </a:ext>
                  </a:extLst>
                </a:gridCol>
                <a:gridCol w="1253807">
                  <a:extLst>
                    <a:ext uri="{9D8B030D-6E8A-4147-A177-3AD203B41FA5}">
                      <a16:colId xmlns:a16="http://schemas.microsoft.com/office/drawing/2014/main" val="2210642143"/>
                    </a:ext>
                  </a:extLst>
                </a:gridCol>
              </a:tblGrid>
              <a:tr h="575729">
                <a:tc>
                  <a:txBody>
                    <a:bodyPr/>
                    <a:lstStyle/>
                    <a:p>
                      <a:r>
                        <a:rPr lang="es-ES" sz="1600" dirty="0"/>
                        <a:t>ANY</a:t>
                      </a:r>
                    </a:p>
                  </a:txBody>
                  <a:tcPr/>
                </a:tc>
                <a:tc>
                  <a:txBody>
                    <a:bodyPr/>
                    <a:lstStyle/>
                    <a:p>
                      <a:r>
                        <a:rPr lang="es-ES" sz="1600" dirty="0"/>
                        <a:t>INVERSIÓ</a:t>
                      </a:r>
                    </a:p>
                    <a:p>
                      <a:r>
                        <a:rPr lang="es-ES" sz="1600" dirty="0"/>
                        <a:t>M€</a:t>
                      </a:r>
                    </a:p>
                  </a:txBody>
                  <a:tcPr/>
                </a:tc>
                <a:tc>
                  <a:txBody>
                    <a:bodyPr/>
                    <a:lstStyle/>
                    <a:p>
                      <a:r>
                        <a:rPr lang="es-ES" dirty="0"/>
                        <a:t>       %</a:t>
                      </a:r>
                    </a:p>
                  </a:txBody>
                  <a:tcPr/>
                </a:tc>
                <a:tc>
                  <a:txBody>
                    <a:bodyPr/>
                    <a:lstStyle/>
                    <a:p>
                      <a:r>
                        <a:rPr lang="es-ES" sz="1600" dirty="0"/>
                        <a:t>INVERSIÓ</a:t>
                      </a:r>
                    </a:p>
                    <a:p>
                      <a:r>
                        <a:rPr lang="es-ES" sz="1600" dirty="0"/>
                        <a:t>M€</a:t>
                      </a:r>
                    </a:p>
                  </a:txBody>
                  <a:tcPr/>
                </a:tc>
                <a:tc>
                  <a:txBody>
                    <a:bodyPr/>
                    <a:lstStyle/>
                    <a:p>
                      <a:r>
                        <a:rPr lang="es-ES" dirty="0"/>
                        <a:t>      %</a:t>
                      </a:r>
                    </a:p>
                  </a:txBody>
                  <a:tcPr/>
                </a:tc>
                <a:extLst>
                  <a:ext uri="{0D108BD9-81ED-4DB2-BD59-A6C34878D82A}">
                    <a16:rowId xmlns:a16="http://schemas.microsoft.com/office/drawing/2014/main" val="107157971"/>
                  </a:ext>
                </a:extLst>
              </a:tr>
              <a:tr h="550692">
                <a:tc>
                  <a:txBody>
                    <a:bodyPr/>
                    <a:lstStyle/>
                    <a:p>
                      <a:r>
                        <a:rPr lang="es-ES" dirty="0"/>
                        <a:t>2014</a:t>
                      </a:r>
                    </a:p>
                  </a:txBody>
                  <a:tcPr/>
                </a:tc>
                <a:tc>
                  <a:txBody>
                    <a:bodyPr/>
                    <a:lstStyle/>
                    <a:p>
                      <a:r>
                        <a:rPr lang="es-ES" dirty="0"/>
                        <a:t>273,9</a:t>
                      </a:r>
                    </a:p>
                  </a:txBody>
                  <a:tcPr/>
                </a:tc>
                <a:tc>
                  <a:txBody>
                    <a:bodyPr/>
                    <a:lstStyle/>
                    <a:p>
                      <a:r>
                        <a:rPr lang="es-ES" dirty="0"/>
                        <a:t>11,1</a:t>
                      </a:r>
                    </a:p>
                  </a:txBody>
                  <a:tcPr/>
                </a:tc>
                <a:tc>
                  <a:txBody>
                    <a:bodyPr/>
                    <a:lstStyle/>
                    <a:p>
                      <a:r>
                        <a:rPr lang="es-ES" dirty="0"/>
                        <a:t>2.192,1</a:t>
                      </a:r>
                    </a:p>
                  </a:txBody>
                  <a:tcPr/>
                </a:tc>
                <a:tc>
                  <a:txBody>
                    <a:bodyPr/>
                    <a:lstStyle/>
                    <a:p>
                      <a:r>
                        <a:rPr lang="es-ES" dirty="0"/>
                        <a:t>88,9</a:t>
                      </a:r>
                    </a:p>
                  </a:txBody>
                  <a:tcPr/>
                </a:tc>
                <a:extLst>
                  <a:ext uri="{0D108BD9-81ED-4DB2-BD59-A6C34878D82A}">
                    <a16:rowId xmlns:a16="http://schemas.microsoft.com/office/drawing/2014/main" val="224204470"/>
                  </a:ext>
                </a:extLst>
              </a:tr>
              <a:tr h="550692">
                <a:tc>
                  <a:txBody>
                    <a:bodyPr/>
                    <a:lstStyle/>
                    <a:p>
                      <a:r>
                        <a:rPr lang="es-ES" dirty="0"/>
                        <a:t>2015</a:t>
                      </a:r>
                    </a:p>
                  </a:txBody>
                  <a:tcPr/>
                </a:tc>
                <a:tc>
                  <a:txBody>
                    <a:bodyPr/>
                    <a:lstStyle/>
                    <a:p>
                      <a:r>
                        <a:rPr lang="es-ES" dirty="0"/>
                        <a:t>355,9</a:t>
                      </a:r>
                    </a:p>
                  </a:txBody>
                  <a:tcPr/>
                </a:tc>
                <a:tc>
                  <a:txBody>
                    <a:bodyPr/>
                    <a:lstStyle/>
                    <a:p>
                      <a:r>
                        <a:rPr lang="es-ES" dirty="0"/>
                        <a:t>16,7</a:t>
                      </a:r>
                    </a:p>
                  </a:txBody>
                  <a:tcPr/>
                </a:tc>
                <a:tc>
                  <a:txBody>
                    <a:bodyPr/>
                    <a:lstStyle/>
                    <a:p>
                      <a:r>
                        <a:rPr lang="es-ES" dirty="0"/>
                        <a:t>1.781,3</a:t>
                      </a:r>
                    </a:p>
                  </a:txBody>
                  <a:tcPr/>
                </a:tc>
                <a:tc>
                  <a:txBody>
                    <a:bodyPr/>
                    <a:lstStyle/>
                    <a:p>
                      <a:r>
                        <a:rPr lang="es-ES" dirty="0"/>
                        <a:t>83,3</a:t>
                      </a:r>
                    </a:p>
                  </a:txBody>
                  <a:tcPr/>
                </a:tc>
                <a:extLst>
                  <a:ext uri="{0D108BD9-81ED-4DB2-BD59-A6C34878D82A}">
                    <a16:rowId xmlns:a16="http://schemas.microsoft.com/office/drawing/2014/main" val="462469013"/>
                  </a:ext>
                </a:extLst>
              </a:tr>
              <a:tr h="550692">
                <a:tc>
                  <a:txBody>
                    <a:bodyPr/>
                    <a:lstStyle/>
                    <a:p>
                      <a:r>
                        <a:rPr lang="es-ES" dirty="0"/>
                        <a:t>2016</a:t>
                      </a:r>
                    </a:p>
                  </a:txBody>
                  <a:tcPr/>
                </a:tc>
                <a:tc>
                  <a:txBody>
                    <a:bodyPr/>
                    <a:lstStyle/>
                    <a:p>
                      <a:r>
                        <a:rPr lang="es-ES" dirty="0"/>
                        <a:t>260,7</a:t>
                      </a:r>
                    </a:p>
                  </a:txBody>
                  <a:tcPr/>
                </a:tc>
                <a:tc>
                  <a:txBody>
                    <a:bodyPr/>
                    <a:lstStyle/>
                    <a:p>
                      <a:r>
                        <a:rPr lang="es-ES" dirty="0"/>
                        <a:t>19,1</a:t>
                      </a:r>
                    </a:p>
                  </a:txBody>
                  <a:tcPr/>
                </a:tc>
                <a:tc>
                  <a:txBody>
                    <a:bodyPr/>
                    <a:lstStyle/>
                    <a:p>
                      <a:r>
                        <a:rPr lang="es-ES" dirty="0"/>
                        <a:t>1.105,0</a:t>
                      </a:r>
                    </a:p>
                  </a:txBody>
                  <a:tcPr/>
                </a:tc>
                <a:tc>
                  <a:txBody>
                    <a:bodyPr/>
                    <a:lstStyle/>
                    <a:p>
                      <a:r>
                        <a:rPr lang="es-ES" dirty="0"/>
                        <a:t>80,9</a:t>
                      </a:r>
                    </a:p>
                  </a:txBody>
                  <a:tcPr/>
                </a:tc>
                <a:extLst>
                  <a:ext uri="{0D108BD9-81ED-4DB2-BD59-A6C34878D82A}">
                    <a16:rowId xmlns:a16="http://schemas.microsoft.com/office/drawing/2014/main" val="3680464533"/>
                  </a:ext>
                </a:extLst>
              </a:tr>
              <a:tr h="550692">
                <a:tc>
                  <a:txBody>
                    <a:bodyPr/>
                    <a:lstStyle/>
                    <a:p>
                      <a:r>
                        <a:rPr lang="es-ES" dirty="0"/>
                        <a:t>2017</a:t>
                      </a:r>
                    </a:p>
                  </a:txBody>
                  <a:tcPr/>
                </a:tc>
                <a:tc>
                  <a:txBody>
                    <a:bodyPr/>
                    <a:lstStyle/>
                    <a:p>
                      <a:r>
                        <a:rPr lang="es-ES" dirty="0"/>
                        <a:t>395,9</a:t>
                      </a:r>
                    </a:p>
                  </a:txBody>
                  <a:tcPr/>
                </a:tc>
                <a:tc>
                  <a:txBody>
                    <a:bodyPr/>
                    <a:lstStyle/>
                    <a:p>
                      <a:r>
                        <a:rPr lang="es-ES" dirty="0"/>
                        <a:t>22,7</a:t>
                      </a:r>
                    </a:p>
                  </a:txBody>
                  <a:tcPr/>
                </a:tc>
                <a:tc>
                  <a:txBody>
                    <a:bodyPr/>
                    <a:lstStyle/>
                    <a:p>
                      <a:r>
                        <a:rPr lang="es-ES" dirty="0"/>
                        <a:t>1.346,1</a:t>
                      </a:r>
                    </a:p>
                  </a:txBody>
                  <a:tcPr/>
                </a:tc>
                <a:tc>
                  <a:txBody>
                    <a:bodyPr/>
                    <a:lstStyle/>
                    <a:p>
                      <a:r>
                        <a:rPr lang="es-ES" dirty="0"/>
                        <a:t>77,3</a:t>
                      </a:r>
                    </a:p>
                  </a:txBody>
                  <a:tcPr/>
                </a:tc>
                <a:extLst>
                  <a:ext uri="{0D108BD9-81ED-4DB2-BD59-A6C34878D82A}">
                    <a16:rowId xmlns:a16="http://schemas.microsoft.com/office/drawing/2014/main" val="105480655"/>
                  </a:ext>
                </a:extLst>
              </a:tr>
              <a:tr h="550692">
                <a:tc>
                  <a:txBody>
                    <a:bodyPr/>
                    <a:lstStyle/>
                    <a:p>
                      <a:r>
                        <a:rPr lang="es-ES" dirty="0"/>
                        <a:t>2018</a:t>
                      </a:r>
                    </a:p>
                  </a:txBody>
                  <a:tcPr/>
                </a:tc>
                <a:tc>
                  <a:txBody>
                    <a:bodyPr/>
                    <a:lstStyle/>
                    <a:p>
                      <a:r>
                        <a:rPr lang="es-ES" dirty="0"/>
                        <a:t>397,2</a:t>
                      </a:r>
                    </a:p>
                  </a:txBody>
                  <a:tcPr/>
                </a:tc>
                <a:tc>
                  <a:txBody>
                    <a:bodyPr/>
                    <a:lstStyle/>
                    <a:p>
                      <a:r>
                        <a:rPr lang="es-ES" dirty="0"/>
                        <a:t>23,3</a:t>
                      </a:r>
                    </a:p>
                  </a:txBody>
                  <a:tcPr/>
                </a:tc>
                <a:tc>
                  <a:txBody>
                    <a:bodyPr/>
                    <a:lstStyle/>
                    <a:p>
                      <a:r>
                        <a:rPr lang="es-ES" dirty="0"/>
                        <a:t>1.310,4</a:t>
                      </a:r>
                    </a:p>
                  </a:txBody>
                  <a:tcPr/>
                </a:tc>
                <a:tc>
                  <a:txBody>
                    <a:bodyPr/>
                    <a:lstStyle/>
                    <a:p>
                      <a:r>
                        <a:rPr lang="es-ES" dirty="0"/>
                        <a:t>76,7</a:t>
                      </a:r>
                    </a:p>
                  </a:txBody>
                  <a:tcPr/>
                </a:tc>
                <a:extLst>
                  <a:ext uri="{0D108BD9-81ED-4DB2-BD59-A6C34878D82A}">
                    <a16:rowId xmlns:a16="http://schemas.microsoft.com/office/drawing/2014/main" val="1298940562"/>
                  </a:ext>
                </a:extLst>
              </a:tr>
              <a:tr h="550692">
                <a:tc>
                  <a:txBody>
                    <a:bodyPr/>
                    <a:lstStyle/>
                    <a:p>
                      <a:r>
                        <a:rPr lang="es-ES" dirty="0"/>
                        <a:t>2019</a:t>
                      </a:r>
                    </a:p>
                  </a:txBody>
                  <a:tcPr/>
                </a:tc>
                <a:tc>
                  <a:txBody>
                    <a:bodyPr/>
                    <a:lstStyle/>
                    <a:p>
                      <a:r>
                        <a:rPr lang="es-ES" dirty="0"/>
                        <a:t>595,4</a:t>
                      </a:r>
                    </a:p>
                  </a:txBody>
                  <a:tcPr/>
                </a:tc>
                <a:tc>
                  <a:txBody>
                    <a:bodyPr/>
                    <a:lstStyle/>
                    <a:p>
                      <a:r>
                        <a:rPr lang="es-ES" dirty="0"/>
                        <a:t>33,2</a:t>
                      </a:r>
                    </a:p>
                  </a:txBody>
                  <a:tcPr/>
                </a:tc>
                <a:tc>
                  <a:txBody>
                    <a:bodyPr/>
                    <a:lstStyle/>
                    <a:p>
                      <a:r>
                        <a:rPr lang="es-ES" dirty="0"/>
                        <a:t>1.199,6</a:t>
                      </a:r>
                    </a:p>
                  </a:txBody>
                  <a:tcPr/>
                </a:tc>
                <a:tc>
                  <a:txBody>
                    <a:bodyPr/>
                    <a:lstStyle/>
                    <a:p>
                      <a:r>
                        <a:rPr lang="es-ES" dirty="0"/>
                        <a:t>66,8</a:t>
                      </a:r>
                    </a:p>
                  </a:txBody>
                  <a:tcPr/>
                </a:tc>
                <a:extLst>
                  <a:ext uri="{0D108BD9-81ED-4DB2-BD59-A6C34878D82A}">
                    <a16:rowId xmlns:a16="http://schemas.microsoft.com/office/drawing/2014/main" val="4079005114"/>
                  </a:ext>
                </a:extLst>
              </a:tr>
              <a:tr h="550692">
                <a:tc>
                  <a:txBody>
                    <a:bodyPr/>
                    <a:lstStyle/>
                    <a:p>
                      <a:r>
                        <a:rPr lang="es-ES" dirty="0"/>
                        <a:t>2020</a:t>
                      </a:r>
                    </a:p>
                  </a:txBody>
                  <a:tcPr/>
                </a:tc>
                <a:tc>
                  <a:txBody>
                    <a:bodyPr/>
                    <a:lstStyle/>
                    <a:p>
                      <a:r>
                        <a:rPr lang="es-ES" dirty="0"/>
                        <a:t>648,8</a:t>
                      </a:r>
                    </a:p>
                  </a:txBody>
                  <a:tcPr/>
                </a:tc>
                <a:tc>
                  <a:txBody>
                    <a:bodyPr/>
                    <a:lstStyle/>
                    <a:p>
                      <a:r>
                        <a:rPr lang="es-ES" dirty="0"/>
                        <a:t>33,8</a:t>
                      </a:r>
                    </a:p>
                  </a:txBody>
                  <a:tcPr/>
                </a:tc>
                <a:tc>
                  <a:txBody>
                    <a:bodyPr/>
                    <a:lstStyle/>
                    <a:p>
                      <a:r>
                        <a:rPr lang="es-ES" dirty="0"/>
                        <a:t>1.272,5</a:t>
                      </a:r>
                    </a:p>
                  </a:txBody>
                  <a:tcPr/>
                </a:tc>
                <a:tc>
                  <a:txBody>
                    <a:bodyPr/>
                    <a:lstStyle/>
                    <a:p>
                      <a:r>
                        <a:rPr lang="es-ES" dirty="0"/>
                        <a:t>66,2</a:t>
                      </a:r>
                    </a:p>
                  </a:txBody>
                  <a:tcPr/>
                </a:tc>
                <a:extLst>
                  <a:ext uri="{0D108BD9-81ED-4DB2-BD59-A6C34878D82A}">
                    <a16:rowId xmlns:a16="http://schemas.microsoft.com/office/drawing/2014/main" val="909686561"/>
                  </a:ext>
                </a:extLst>
              </a:tr>
              <a:tr h="550692">
                <a:tc>
                  <a:txBody>
                    <a:bodyPr/>
                    <a:lstStyle/>
                    <a:p>
                      <a:r>
                        <a:rPr lang="es-ES" dirty="0"/>
                        <a:t>2021</a:t>
                      </a:r>
                    </a:p>
                  </a:txBody>
                  <a:tcPr/>
                </a:tc>
                <a:tc>
                  <a:txBody>
                    <a:bodyPr/>
                    <a:lstStyle/>
                    <a:p>
                      <a:r>
                        <a:rPr lang="es-ES" dirty="0"/>
                        <a:t>708,6</a:t>
                      </a:r>
                    </a:p>
                  </a:txBody>
                  <a:tcPr/>
                </a:tc>
                <a:tc>
                  <a:txBody>
                    <a:bodyPr/>
                    <a:lstStyle/>
                    <a:p>
                      <a:r>
                        <a:rPr lang="es-ES" dirty="0"/>
                        <a:t>39,4</a:t>
                      </a:r>
                    </a:p>
                  </a:txBody>
                  <a:tcPr/>
                </a:tc>
                <a:tc>
                  <a:txBody>
                    <a:bodyPr/>
                    <a:lstStyle/>
                    <a:p>
                      <a:r>
                        <a:rPr lang="es-ES" dirty="0"/>
                        <a:t>1.089,7</a:t>
                      </a:r>
                    </a:p>
                  </a:txBody>
                  <a:tcPr/>
                </a:tc>
                <a:tc>
                  <a:txBody>
                    <a:bodyPr/>
                    <a:lstStyle/>
                    <a:p>
                      <a:r>
                        <a:rPr lang="es-ES" dirty="0"/>
                        <a:t>60,7</a:t>
                      </a:r>
                    </a:p>
                  </a:txBody>
                  <a:tcPr/>
                </a:tc>
                <a:extLst>
                  <a:ext uri="{0D108BD9-81ED-4DB2-BD59-A6C34878D82A}">
                    <a16:rowId xmlns:a16="http://schemas.microsoft.com/office/drawing/2014/main" val="2778653394"/>
                  </a:ext>
                </a:extLst>
              </a:tr>
            </a:tbl>
          </a:graphicData>
        </a:graphic>
      </p:graphicFrame>
      <p:sp>
        <p:nvSpPr>
          <p:cNvPr id="7" name="Marcador de contenido 6">
            <a:extLst>
              <a:ext uri="{FF2B5EF4-FFF2-40B4-BE49-F238E27FC236}">
                <a16:creationId xmlns:a16="http://schemas.microsoft.com/office/drawing/2014/main" id="{37F6A83F-7C0E-4E05-858B-1666941B7DF4}"/>
              </a:ext>
            </a:extLst>
          </p:cNvPr>
          <p:cNvSpPr>
            <a:spLocks noGrp="1"/>
          </p:cNvSpPr>
          <p:nvPr>
            <p:ph sz="half" idx="2"/>
          </p:nvPr>
        </p:nvSpPr>
        <p:spPr>
          <a:xfrm>
            <a:off x="7173685" y="781594"/>
            <a:ext cx="4526643" cy="671649"/>
          </a:xfrm>
        </p:spPr>
        <p:txBody>
          <a:bodyPr>
            <a:normAutofit fontScale="32500" lnSpcReduction="20000"/>
          </a:bodyPr>
          <a:lstStyle/>
          <a:p>
            <a:pPr marL="0" indent="0">
              <a:buNone/>
            </a:pPr>
            <a:r>
              <a:rPr lang="es-ES" sz="1200" dirty="0"/>
              <a:t>.</a:t>
            </a:r>
          </a:p>
          <a:p>
            <a:pPr marL="0" indent="0">
              <a:buNone/>
            </a:pPr>
            <a:r>
              <a:rPr lang="es-ES" sz="7200" dirty="0">
                <a:solidFill>
                  <a:schemeClr val="accent1">
                    <a:lumMod val="50000"/>
                  </a:schemeClr>
                </a:solidFill>
              </a:rPr>
              <a:t>ADIF </a:t>
            </a:r>
            <a:r>
              <a:rPr lang="es-ES" sz="7200" dirty="0"/>
              <a:t>                 </a:t>
            </a:r>
            <a:r>
              <a:rPr lang="es-ES" sz="7200" dirty="0" err="1">
                <a:solidFill>
                  <a:schemeClr val="accent1">
                    <a:lumMod val="50000"/>
                  </a:schemeClr>
                </a:solidFill>
              </a:rPr>
              <a:t>ADIF</a:t>
            </a:r>
            <a:r>
              <a:rPr lang="es-ES" sz="7200" dirty="0">
                <a:solidFill>
                  <a:schemeClr val="accent1">
                    <a:lumMod val="50000"/>
                  </a:schemeClr>
                </a:solidFill>
              </a:rPr>
              <a:t> AV </a:t>
            </a:r>
            <a:r>
              <a:rPr lang="es-ES" sz="1200" dirty="0">
                <a:solidFill>
                  <a:schemeClr val="accent1">
                    <a:lumMod val="50000"/>
                  </a:schemeClr>
                </a:solidFill>
              </a:rPr>
              <a:t>  </a:t>
            </a:r>
          </a:p>
        </p:txBody>
      </p:sp>
      <p:sp>
        <p:nvSpPr>
          <p:cNvPr id="5" name="Marcador de número de diapositiva 4">
            <a:extLst>
              <a:ext uri="{FF2B5EF4-FFF2-40B4-BE49-F238E27FC236}">
                <a16:creationId xmlns:a16="http://schemas.microsoft.com/office/drawing/2014/main" id="{42F2BCC9-6B21-4682-89A6-569058302F95}"/>
              </a:ext>
            </a:extLst>
          </p:cNvPr>
          <p:cNvSpPr>
            <a:spLocks noGrp="1"/>
          </p:cNvSpPr>
          <p:nvPr>
            <p:ph type="sldNum" sz="quarter" idx="12"/>
          </p:nvPr>
        </p:nvSpPr>
        <p:spPr/>
        <p:txBody>
          <a:bodyPr/>
          <a:lstStyle/>
          <a:p>
            <a:fld id="{D1531A9C-672C-48ED-B966-BC8557B21AAC}" type="slidenum">
              <a:rPr lang="es-ES" smtClean="0"/>
              <a:t>18</a:t>
            </a:fld>
            <a:endParaRPr lang="es-ES"/>
          </a:p>
        </p:txBody>
      </p:sp>
      <p:pic>
        <p:nvPicPr>
          <p:cNvPr id="4" name="Imagen 3">
            <a:extLst>
              <a:ext uri="{FF2B5EF4-FFF2-40B4-BE49-F238E27FC236}">
                <a16:creationId xmlns:a16="http://schemas.microsoft.com/office/drawing/2014/main" id="{E300EF4D-BDBE-0A6A-4A77-C83449306F84}"/>
              </a:ext>
            </a:extLst>
          </p:cNvPr>
          <p:cNvPicPr>
            <a:picLocks noChangeAspect="1"/>
          </p:cNvPicPr>
          <p:nvPr/>
        </p:nvPicPr>
        <p:blipFill>
          <a:blip r:embed="rId2"/>
          <a:stretch>
            <a:fillRect/>
          </a:stretch>
        </p:blipFill>
        <p:spPr>
          <a:xfrm>
            <a:off x="197917" y="5554562"/>
            <a:ext cx="3195386" cy="1281705"/>
          </a:xfrm>
          <a:prstGeom prst="rect">
            <a:avLst/>
          </a:prstGeom>
        </p:spPr>
      </p:pic>
    </p:spTree>
    <p:extLst>
      <p:ext uri="{BB962C8B-B14F-4D97-AF65-F5344CB8AC3E}">
        <p14:creationId xmlns:p14="http://schemas.microsoft.com/office/powerpoint/2010/main" val="4144531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EEB244-2CAF-8BA2-BDCD-26E8F9C1C0A5}"/>
              </a:ext>
            </a:extLst>
          </p:cNvPr>
          <p:cNvSpPr>
            <a:spLocks noGrp="1"/>
          </p:cNvSpPr>
          <p:nvPr>
            <p:ph type="title"/>
          </p:nvPr>
        </p:nvSpPr>
        <p:spPr/>
        <p:txBody>
          <a:bodyPr>
            <a:noAutofit/>
          </a:bodyPr>
          <a:lstStyle/>
          <a:p>
            <a:r>
              <a:rPr lang="ca-ES" b="1" dirty="0"/>
              <a:t>El Pla de Rodalies de Catalunya </a:t>
            </a:r>
            <a:br>
              <a:rPr lang="ca-ES" b="1" dirty="0"/>
            </a:br>
            <a:r>
              <a:rPr lang="ca-ES" b="1" dirty="0"/>
              <a:t>2020-30</a:t>
            </a:r>
            <a:endParaRPr lang="es-ES" b="1" dirty="0"/>
          </a:p>
        </p:txBody>
      </p:sp>
      <p:sp>
        <p:nvSpPr>
          <p:cNvPr id="10" name="Marcador de contenido 9">
            <a:extLst>
              <a:ext uri="{FF2B5EF4-FFF2-40B4-BE49-F238E27FC236}">
                <a16:creationId xmlns:a16="http://schemas.microsoft.com/office/drawing/2014/main" id="{2A68E019-CA07-7745-9A23-DB2DE5A26136}"/>
              </a:ext>
            </a:extLst>
          </p:cNvPr>
          <p:cNvSpPr>
            <a:spLocks noGrp="1"/>
          </p:cNvSpPr>
          <p:nvPr>
            <p:ph idx="1"/>
          </p:nvPr>
        </p:nvSpPr>
        <p:spPr>
          <a:xfrm>
            <a:off x="5102407" y="804689"/>
            <a:ext cx="6281873" cy="5248622"/>
          </a:xfrm>
        </p:spPr>
        <p:txBody>
          <a:bodyPr/>
          <a:lstStyle/>
          <a:p>
            <a:r>
              <a:rPr lang="es-ES" dirty="0"/>
              <a:t>DIAGNOSI DEL PLA</a:t>
            </a:r>
          </a:p>
        </p:txBody>
      </p:sp>
      <p:sp>
        <p:nvSpPr>
          <p:cNvPr id="5" name="Marcador de número de diapositiva 4">
            <a:extLst>
              <a:ext uri="{FF2B5EF4-FFF2-40B4-BE49-F238E27FC236}">
                <a16:creationId xmlns:a16="http://schemas.microsoft.com/office/drawing/2014/main" id="{433416C6-0BC5-4ADE-A0C5-6D105DC7CF5E}"/>
              </a:ext>
            </a:extLst>
          </p:cNvPr>
          <p:cNvSpPr>
            <a:spLocks noGrp="1"/>
          </p:cNvSpPr>
          <p:nvPr>
            <p:ph type="sldNum" sz="quarter" idx="12"/>
          </p:nvPr>
        </p:nvSpPr>
        <p:spPr/>
        <p:txBody>
          <a:bodyPr/>
          <a:lstStyle/>
          <a:p>
            <a:fld id="{D1531A9C-672C-48ED-B966-BC8557B21AAC}" type="slidenum">
              <a:rPr lang="es-ES" smtClean="0"/>
              <a:t>19</a:t>
            </a:fld>
            <a:endParaRPr lang="es-ES"/>
          </a:p>
        </p:txBody>
      </p:sp>
      <p:pic>
        <p:nvPicPr>
          <p:cNvPr id="4" name="Imagen 3">
            <a:extLst>
              <a:ext uri="{FF2B5EF4-FFF2-40B4-BE49-F238E27FC236}">
                <a16:creationId xmlns:a16="http://schemas.microsoft.com/office/drawing/2014/main" id="{E300EF4D-BDBE-0A6A-4A77-C83449306F84}"/>
              </a:ext>
            </a:extLst>
          </p:cNvPr>
          <p:cNvPicPr>
            <a:picLocks noChangeAspect="1"/>
          </p:cNvPicPr>
          <p:nvPr/>
        </p:nvPicPr>
        <p:blipFill>
          <a:blip r:embed="rId2"/>
          <a:stretch>
            <a:fillRect/>
          </a:stretch>
        </p:blipFill>
        <p:spPr>
          <a:xfrm>
            <a:off x="197917" y="5554562"/>
            <a:ext cx="3195386" cy="1281705"/>
          </a:xfrm>
          <a:prstGeom prst="rect">
            <a:avLst/>
          </a:prstGeom>
        </p:spPr>
      </p:pic>
      <p:pic>
        <p:nvPicPr>
          <p:cNvPr id="7" name="Imagen 6">
            <a:extLst>
              <a:ext uri="{FF2B5EF4-FFF2-40B4-BE49-F238E27FC236}">
                <a16:creationId xmlns:a16="http://schemas.microsoft.com/office/drawing/2014/main" id="{14032A15-7F2A-4DA5-92A9-83620D7B54AD}"/>
              </a:ext>
            </a:extLst>
          </p:cNvPr>
          <p:cNvPicPr>
            <a:picLocks noChangeAspect="1"/>
          </p:cNvPicPr>
          <p:nvPr/>
        </p:nvPicPr>
        <p:blipFill>
          <a:blip r:embed="rId3"/>
          <a:stretch>
            <a:fillRect/>
          </a:stretch>
        </p:blipFill>
        <p:spPr>
          <a:xfrm>
            <a:off x="4713514" y="1654015"/>
            <a:ext cx="7341026" cy="3391514"/>
          </a:xfrm>
          <a:prstGeom prst="rect">
            <a:avLst/>
          </a:prstGeom>
        </p:spPr>
      </p:pic>
    </p:spTree>
    <p:extLst>
      <p:ext uri="{BB962C8B-B14F-4D97-AF65-F5344CB8AC3E}">
        <p14:creationId xmlns:p14="http://schemas.microsoft.com/office/powerpoint/2010/main" val="7956346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EEB244-2CAF-8BA2-BDCD-26E8F9C1C0A5}"/>
              </a:ext>
            </a:extLst>
          </p:cNvPr>
          <p:cNvSpPr>
            <a:spLocks noGrp="1"/>
          </p:cNvSpPr>
          <p:nvPr>
            <p:ph type="title"/>
          </p:nvPr>
        </p:nvSpPr>
        <p:spPr/>
        <p:txBody>
          <a:bodyPr/>
          <a:lstStyle/>
          <a:p>
            <a:r>
              <a:rPr lang="ca-ES" b="1" dirty="0"/>
              <a:t>Rodalies,</a:t>
            </a:r>
            <a:br>
              <a:rPr lang="ca-ES" b="1" dirty="0"/>
            </a:br>
            <a:r>
              <a:rPr lang="ca-ES" b="1" dirty="0"/>
              <a:t>el perquè de tot plegat</a:t>
            </a:r>
            <a:endParaRPr lang="es-ES" b="1" dirty="0"/>
          </a:p>
        </p:txBody>
      </p:sp>
      <p:pic>
        <p:nvPicPr>
          <p:cNvPr id="6" name="Marcador de contenido 5">
            <a:extLst>
              <a:ext uri="{FF2B5EF4-FFF2-40B4-BE49-F238E27FC236}">
                <a16:creationId xmlns:a16="http://schemas.microsoft.com/office/drawing/2014/main" id="{64CC3193-DC5D-470A-B567-B28ECB85CE27}"/>
              </a:ext>
            </a:extLst>
          </p:cNvPr>
          <p:cNvPicPr>
            <a:picLocks noGrp="1" noChangeAspect="1"/>
          </p:cNvPicPr>
          <p:nvPr>
            <p:ph idx="1"/>
          </p:nvPr>
        </p:nvPicPr>
        <p:blipFill>
          <a:blip r:embed="rId2"/>
          <a:stretch>
            <a:fillRect/>
          </a:stretch>
        </p:blipFill>
        <p:spPr>
          <a:xfrm>
            <a:off x="4446264" y="931643"/>
            <a:ext cx="7704465" cy="4921939"/>
          </a:xfrm>
        </p:spPr>
      </p:pic>
      <p:sp>
        <p:nvSpPr>
          <p:cNvPr id="3" name="Marcador de número de diapositiva 2">
            <a:extLst>
              <a:ext uri="{FF2B5EF4-FFF2-40B4-BE49-F238E27FC236}">
                <a16:creationId xmlns:a16="http://schemas.microsoft.com/office/drawing/2014/main" id="{B870A4D5-4C72-4095-9E94-C42CE083E4D1}"/>
              </a:ext>
            </a:extLst>
          </p:cNvPr>
          <p:cNvSpPr>
            <a:spLocks noGrp="1"/>
          </p:cNvSpPr>
          <p:nvPr>
            <p:ph type="sldNum" sz="quarter" idx="12"/>
          </p:nvPr>
        </p:nvSpPr>
        <p:spPr/>
        <p:txBody>
          <a:bodyPr/>
          <a:lstStyle/>
          <a:p>
            <a:fld id="{D1531A9C-672C-48ED-B966-BC8557B21AAC}" type="slidenum">
              <a:rPr lang="es-ES" smtClean="0"/>
              <a:t>2</a:t>
            </a:fld>
            <a:endParaRPr lang="es-ES"/>
          </a:p>
        </p:txBody>
      </p:sp>
      <p:pic>
        <p:nvPicPr>
          <p:cNvPr id="4" name="Imagen 3">
            <a:extLst>
              <a:ext uri="{FF2B5EF4-FFF2-40B4-BE49-F238E27FC236}">
                <a16:creationId xmlns:a16="http://schemas.microsoft.com/office/drawing/2014/main" id="{E300EF4D-BDBE-0A6A-4A77-C83449306F84}"/>
              </a:ext>
            </a:extLst>
          </p:cNvPr>
          <p:cNvPicPr>
            <a:picLocks noChangeAspect="1"/>
          </p:cNvPicPr>
          <p:nvPr/>
        </p:nvPicPr>
        <p:blipFill>
          <a:blip r:embed="rId3"/>
          <a:stretch>
            <a:fillRect/>
          </a:stretch>
        </p:blipFill>
        <p:spPr>
          <a:xfrm>
            <a:off x="197917" y="5554562"/>
            <a:ext cx="3195386" cy="1281705"/>
          </a:xfrm>
          <a:prstGeom prst="rect">
            <a:avLst/>
          </a:prstGeom>
        </p:spPr>
      </p:pic>
    </p:spTree>
    <p:extLst>
      <p:ext uri="{BB962C8B-B14F-4D97-AF65-F5344CB8AC3E}">
        <p14:creationId xmlns:p14="http://schemas.microsoft.com/office/powerpoint/2010/main" val="33874601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EEB244-2CAF-8BA2-BDCD-26E8F9C1C0A5}"/>
              </a:ext>
            </a:extLst>
          </p:cNvPr>
          <p:cNvSpPr>
            <a:spLocks noGrp="1"/>
          </p:cNvSpPr>
          <p:nvPr>
            <p:ph type="title"/>
          </p:nvPr>
        </p:nvSpPr>
        <p:spPr>
          <a:xfrm>
            <a:off x="889000" y="2339669"/>
            <a:ext cx="3579586" cy="2470065"/>
          </a:xfrm>
        </p:spPr>
        <p:txBody>
          <a:bodyPr>
            <a:noAutofit/>
          </a:bodyPr>
          <a:lstStyle/>
          <a:p>
            <a:r>
              <a:rPr lang="ca-ES" b="1" dirty="0"/>
              <a:t>El Pla de </a:t>
            </a:r>
            <a:br>
              <a:rPr lang="ca-ES" b="1" dirty="0"/>
            </a:br>
            <a:r>
              <a:rPr lang="ca-ES" b="1" dirty="0"/>
              <a:t>Rodalies de Catalunya </a:t>
            </a:r>
            <a:br>
              <a:rPr lang="ca-ES" b="1" dirty="0"/>
            </a:br>
            <a:r>
              <a:rPr lang="ca-ES" b="1" dirty="0"/>
              <a:t>2020-30</a:t>
            </a:r>
            <a:endParaRPr lang="es-ES" b="1" dirty="0"/>
          </a:p>
        </p:txBody>
      </p:sp>
      <p:sp>
        <p:nvSpPr>
          <p:cNvPr id="10" name="Marcador de contenido 9">
            <a:extLst>
              <a:ext uri="{FF2B5EF4-FFF2-40B4-BE49-F238E27FC236}">
                <a16:creationId xmlns:a16="http://schemas.microsoft.com/office/drawing/2014/main" id="{2A68E019-CA07-7745-9A23-DB2DE5A26136}"/>
              </a:ext>
            </a:extLst>
          </p:cNvPr>
          <p:cNvSpPr>
            <a:spLocks noGrp="1"/>
          </p:cNvSpPr>
          <p:nvPr>
            <p:ph sz="half" idx="1"/>
          </p:nvPr>
        </p:nvSpPr>
        <p:spPr/>
        <p:txBody>
          <a:bodyPr>
            <a:normAutofit/>
          </a:bodyPr>
          <a:lstStyle/>
          <a:p>
            <a:r>
              <a:rPr lang="es-ES" dirty="0"/>
              <a:t>OBJECTIUS DEL PLA</a:t>
            </a:r>
          </a:p>
        </p:txBody>
      </p:sp>
      <p:sp>
        <p:nvSpPr>
          <p:cNvPr id="8" name="Marcador de contenido 7">
            <a:extLst>
              <a:ext uri="{FF2B5EF4-FFF2-40B4-BE49-F238E27FC236}">
                <a16:creationId xmlns:a16="http://schemas.microsoft.com/office/drawing/2014/main" id="{7D0F01E0-61F1-4FA0-8BEE-648E2462A4CC}"/>
              </a:ext>
            </a:extLst>
          </p:cNvPr>
          <p:cNvSpPr>
            <a:spLocks noGrp="1"/>
          </p:cNvSpPr>
          <p:nvPr>
            <p:ph sz="half" idx="2"/>
          </p:nvPr>
        </p:nvSpPr>
        <p:spPr>
          <a:xfrm>
            <a:off x="5118447" y="4610100"/>
            <a:ext cx="6469396" cy="1589314"/>
          </a:xfrm>
        </p:spPr>
        <p:txBody>
          <a:bodyPr>
            <a:normAutofit/>
          </a:bodyPr>
          <a:lstStyle/>
          <a:p>
            <a:pPr marL="0" indent="0">
              <a:buNone/>
            </a:pPr>
            <a:r>
              <a:rPr lang="es-ES" sz="2000" b="1" dirty="0">
                <a:solidFill>
                  <a:schemeClr val="accent5">
                    <a:lumMod val="75000"/>
                  </a:schemeClr>
                </a:solidFill>
              </a:rPr>
              <a:t>PASSAR DE 410.000 USUARIS UN DIA FEINER DEL 2018 A 600.000 L’ANY 2030 </a:t>
            </a:r>
          </a:p>
          <a:p>
            <a:pPr marL="0" indent="0">
              <a:buNone/>
            </a:pPr>
            <a:r>
              <a:rPr lang="es-ES" sz="2000" b="1" dirty="0">
                <a:solidFill>
                  <a:schemeClr val="accent5">
                    <a:lumMod val="75000"/>
                  </a:schemeClr>
                </a:solidFill>
              </a:rPr>
              <a:t>INCREMENT DEL 46% DE LA DEMANDA</a:t>
            </a:r>
          </a:p>
        </p:txBody>
      </p:sp>
      <p:sp>
        <p:nvSpPr>
          <p:cNvPr id="5" name="Marcador de número de diapositiva 4">
            <a:extLst>
              <a:ext uri="{FF2B5EF4-FFF2-40B4-BE49-F238E27FC236}">
                <a16:creationId xmlns:a16="http://schemas.microsoft.com/office/drawing/2014/main" id="{8CE27EF7-D8DB-414D-A5E3-4C2469CF9F39}"/>
              </a:ext>
            </a:extLst>
          </p:cNvPr>
          <p:cNvSpPr>
            <a:spLocks noGrp="1"/>
          </p:cNvSpPr>
          <p:nvPr>
            <p:ph type="sldNum" sz="quarter" idx="12"/>
          </p:nvPr>
        </p:nvSpPr>
        <p:spPr/>
        <p:txBody>
          <a:bodyPr/>
          <a:lstStyle/>
          <a:p>
            <a:fld id="{D1531A9C-672C-48ED-B966-BC8557B21AAC}" type="slidenum">
              <a:rPr lang="es-ES" smtClean="0"/>
              <a:t>20</a:t>
            </a:fld>
            <a:endParaRPr lang="es-ES"/>
          </a:p>
        </p:txBody>
      </p:sp>
      <p:pic>
        <p:nvPicPr>
          <p:cNvPr id="4" name="Imagen 3">
            <a:extLst>
              <a:ext uri="{FF2B5EF4-FFF2-40B4-BE49-F238E27FC236}">
                <a16:creationId xmlns:a16="http://schemas.microsoft.com/office/drawing/2014/main" id="{E300EF4D-BDBE-0A6A-4A77-C83449306F84}"/>
              </a:ext>
            </a:extLst>
          </p:cNvPr>
          <p:cNvPicPr>
            <a:picLocks noChangeAspect="1"/>
          </p:cNvPicPr>
          <p:nvPr/>
        </p:nvPicPr>
        <p:blipFill>
          <a:blip r:embed="rId2"/>
          <a:stretch>
            <a:fillRect/>
          </a:stretch>
        </p:blipFill>
        <p:spPr>
          <a:xfrm>
            <a:off x="197917" y="5554562"/>
            <a:ext cx="3195386" cy="1281705"/>
          </a:xfrm>
          <a:prstGeom prst="rect">
            <a:avLst/>
          </a:prstGeom>
        </p:spPr>
      </p:pic>
      <p:pic>
        <p:nvPicPr>
          <p:cNvPr id="7" name="Imagen 6">
            <a:extLst>
              <a:ext uri="{FF2B5EF4-FFF2-40B4-BE49-F238E27FC236}">
                <a16:creationId xmlns:a16="http://schemas.microsoft.com/office/drawing/2014/main" id="{179EC906-3A40-454D-9A1B-C82A30418DEE}"/>
              </a:ext>
            </a:extLst>
          </p:cNvPr>
          <p:cNvPicPr>
            <a:picLocks noChangeAspect="1"/>
          </p:cNvPicPr>
          <p:nvPr/>
        </p:nvPicPr>
        <p:blipFill>
          <a:blip r:embed="rId3"/>
          <a:stretch>
            <a:fillRect/>
          </a:stretch>
        </p:blipFill>
        <p:spPr>
          <a:xfrm>
            <a:off x="4468586" y="480060"/>
            <a:ext cx="7511143" cy="3881558"/>
          </a:xfrm>
          <a:prstGeom prst="rect">
            <a:avLst/>
          </a:prstGeom>
        </p:spPr>
      </p:pic>
    </p:spTree>
    <p:extLst>
      <p:ext uri="{BB962C8B-B14F-4D97-AF65-F5344CB8AC3E}">
        <p14:creationId xmlns:p14="http://schemas.microsoft.com/office/powerpoint/2010/main" val="37782446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EEB244-2CAF-8BA2-BDCD-26E8F9C1C0A5}"/>
              </a:ext>
            </a:extLst>
          </p:cNvPr>
          <p:cNvSpPr>
            <a:spLocks noGrp="1"/>
          </p:cNvSpPr>
          <p:nvPr>
            <p:ph type="title"/>
          </p:nvPr>
        </p:nvSpPr>
        <p:spPr/>
        <p:txBody>
          <a:bodyPr>
            <a:noAutofit/>
          </a:bodyPr>
          <a:lstStyle/>
          <a:p>
            <a:r>
              <a:rPr lang="ca-ES" b="1" dirty="0"/>
              <a:t>El Pla de Rodalies de Catalunya</a:t>
            </a:r>
            <a:br>
              <a:rPr lang="ca-ES" b="1" dirty="0"/>
            </a:br>
            <a:r>
              <a:rPr lang="ca-ES" b="1" dirty="0"/>
              <a:t> 2020-30</a:t>
            </a:r>
            <a:endParaRPr lang="es-ES" b="1" dirty="0"/>
          </a:p>
        </p:txBody>
      </p:sp>
      <p:pic>
        <p:nvPicPr>
          <p:cNvPr id="13" name="Marcador de contenido 12">
            <a:extLst>
              <a:ext uri="{FF2B5EF4-FFF2-40B4-BE49-F238E27FC236}">
                <a16:creationId xmlns:a16="http://schemas.microsoft.com/office/drawing/2014/main" id="{5EFB3A5D-ADBB-48BE-B2C1-D7303A3A7215}"/>
              </a:ext>
            </a:extLst>
          </p:cNvPr>
          <p:cNvPicPr>
            <a:picLocks noGrp="1" noChangeAspect="1"/>
          </p:cNvPicPr>
          <p:nvPr>
            <p:ph idx="1"/>
          </p:nvPr>
        </p:nvPicPr>
        <p:blipFill>
          <a:blip r:embed="rId2"/>
          <a:stretch>
            <a:fillRect/>
          </a:stretch>
        </p:blipFill>
        <p:spPr>
          <a:xfrm>
            <a:off x="4965700" y="2332206"/>
            <a:ext cx="6281738" cy="4504061"/>
          </a:xfrm>
        </p:spPr>
      </p:pic>
      <p:sp>
        <p:nvSpPr>
          <p:cNvPr id="3" name="Marcador de número de diapositiva 2">
            <a:extLst>
              <a:ext uri="{FF2B5EF4-FFF2-40B4-BE49-F238E27FC236}">
                <a16:creationId xmlns:a16="http://schemas.microsoft.com/office/drawing/2014/main" id="{5D1485BA-451E-4233-81AA-2CB391BA263D}"/>
              </a:ext>
            </a:extLst>
          </p:cNvPr>
          <p:cNvSpPr>
            <a:spLocks noGrp="1"/>
          </p:cNvSpPr>
          <p:nvPr>
            <p:ph type="sldNum" sz="quarter" idx="12"/>
          </p:nvPr>
        </p:nvSpPr>
        <p:spPr/>
        <p:txBody>
          <a:bodyPr/>
          <a:lstStyle/>
          <a:p>
            <a:fld id="{D1531A9C-672C-48ED-B966-BC8557B21AAC}" type="slidenum">
              <a:rPr lang="es-ES" smtClean="0"/>
              <a:t>21</a:t>
            </a:fld>
            <a:endParaRPr lang="es-ES"/>
          </a:p>
        </p:txBody>
      </p:sp>
      <p:pic>
        <p:nvPicPr>
          <p:cNvPr id="4" name="Imagen 3">
            <a:extLst>
              <a:ext uri="{FF2B5EF4-FFF2-40B4-BE49-F238E27FC236}">
                <a16:creationId xmlns:a16="http://schemas.microsoft.com/office/drawing/2014/main" id="{E300EF4D-BDBE-0A6A-4A77-C83449306F84}"/>
              </a:ext>
            </a:extLst>
          </p:cNvPr>
          <p:cNvPicPr>
            <a:picLocks noChangeAspect="1"/>
          </p:cNvPicPr>
          <p:nvPr/>
        </p:nvPicPr>
        <p:blipFill>
          <a:blip r:embed="rId3"/>
          <a:stretch>
            <a:fillRect/>
          </a:stretch>
        </p:blipFill>
        <p:spPr>
          <a:xfrm>
            <a:off x="197917" y="5554562"/>
            <a:ext cx="3195386" cy="1281705"/>
          </a:xfrm>
          <a:prstGeom prst="rect">
            <a:avLst/>
          </a:prstGeom>
        </p:spPr>
      </p:pic>
      <p:pic>
        <p:nvPicPr>
          <p:cNvPr id="6" name="Imagen 5">
            <a:extLst>
              <a:ext uri="{FF2B5EF4-FFF2-40B4-BE49-F238E27FC236}">
                <a16:creationId xmlns:a16="http://schemas.microsoft.com/office/drawing/2014/main" id="{B3587241-8425-4C64-BC87-C3D5A854E8C1}"/>
              </a:ext>
            </a:extLst>
          </p:cNvPr>
          <p:cNvPicPr>
            <a:picLocks noChangeAspect="1"/>
          </p:cNvPicPr>
          <p:nvPr/>
        </p:nvPicPr>
        <p:blipFill>
          <a:blip r:embed="rId4"/>
          <a:stretch>
            <a:fillRect/>
          </a:stretch>
        </p:blipFill>
        <p:spPr>
          <a:xfrm>
            <a:off x="4636116" y="257070"/>
            <a:ext cx="7555884" cy="2228927"/>
          </a:xfrm>
          <a:prstGeom prst="rect">
            <a:avLst/>
          </a:prstGeom>
        </p:spPr>
      </p:pic>
    </p:spTree>
    <p:extLst>
      <p:ext uri="{BB962C8B-B14F-4D97-AF65-F5344CB8AC3E}">
        <p14:creationId xmlns:p14="http://schemas.microsoft.com/office/powerpoint/2010/main" val="42832153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EEB244-2CAF-8BA2-BDCD-26E8F9C1C0A5}"/>
              </a:ext>
            </a:extLst>
          </p:cNvPr>
          <p:cNvSpPr>
            <a:spLocks noGrp="1"/>
          </p:cNvSpPr>
          <p:nvPr>
            <p:ph type="title"/>
          </p:nvPr>
        </p:nvSpPr>
        <p:spPr/>
        <p:txBody>
          <a:bodyPr>
            <a:noAutofit/>
          </a:bodyPr>
          <a:lstStyle/>
          <a:p>
            <a:r>
              <a:rPr lang="ca-ES" b="1" dirty="0"/>
              <a:t>El Pla de Rodalies de Catalunya</a:t>
            </a:r>
            <a:br>
              <a:rPr lang="ca-ES" b="1" dirty="0"/>
            </a:br>
            <a:r>
              <a:rPr lang="ca-ES" b="1" dirty="0"/>
              <a:t> 2020-30</a:t>
            </a:r>
            <a:endParaRPr lang="es-ES" b="1" dirty="0"/>
          </a:p>
        </p:txBody>
      </p:sp>
      <p:pic>
        <p:nvPicPr>
          <p:cNvPr id="9" name="Marcador de contenido 8">
            <a:extLst>
              <a:ext uri="{FF2B5EF4-FFF2-40B4-BE49-F238E27FC236}">
                <a16:creationId xmlns:a16="http://schemas.microsoft.com/office/drawing/2014/main" id="{368ED431-48AC-432E-89F1-F745CFC978B3}"/>
              </a:ext>
            </a:extLst>
          </p:cNvPr>
          <p:cNvPicPr>
            <a:picLocks noGrp="1" noChangeAspect="1"/>
          </p:cNvPicPr>
          <p:nvPr>
            <p:ph idx="1"/>
          </p:nvPr>
        </p:nvPicPr>
        <p:blipFill>
          <a:blip r:embed="rId2"/>
          <a:stretch>
            <a:fillRect/>
          </a:stretch>
        </p:blipFill>
        <p:spPr>
          <a:xfrm>
            <a:off x="5021631" y="2821414"/>
            <a:ext cx="6281738" cy="3247624"/>
          </a:xfrm>
        </p:spPr>
      </p:pic>
      <p:sp>
        <p:nvSpPr>
          <p:cNvPr id="3" name="Marcador de número de diapositiva 2">
            <a:extLst>
              <a:ext uri="{FF2B5EF4-FFF2-40B4-BE49-F238E27FC236}">
                <a16:creationId xmlns:a16="http://schemas.microsoft.com/office/drawing/2014/main" id="{5D1485BA-451E-4233-81AA-2CB391BA263D}"/>
              </a:ext>
            </a:extLst>
          </p:cNvPr>
          <p:cNvSpPr>
            <a:spLocks noGrp="1"/>
          </p:cNvSpPr>
          <p:nvPr>
            <p:ph type="sldNum" sz="quarter" idx="12"/>
          </p:nvPr>
        </p:nvSpPr>
        <p:spPr/>
        <p:txBody>
          <a:bodyPr/>
          <a:lstStyle/>
          <a:p>
            <a:fld id="{D1531A9C-672C-48ED-B966-BC8557B21AAC}" type="slidenum">
              <a:rPr lang="es-ES" smtClean="0"/>
              <a:t>22</a:t>
            </a:fld>
            <a:endParaRPr lang="es-ES"/>
          </a:p>
        </p:txBody>
      </p:sp>
      <p:pic>
        <p:nvPicPr>
          <p:cNvPr id="4" name="Imagen 3">
            <a:extLst>
              <a:ext uri="{FF2B5EF4-FFF2-40B4-BE49-F238E27FC236}">
                <a16:creationId xmlns:a16="http://schemas.microsoft.com/office/drawing/2014/main" id="{E300EF4D-BDBE-0A6A-4A77-C83449306F84}"/>
              </a:ext>
            </a:extLst>
          </p:cNvPr>
          <p:cNvPicPr>
            <a:picLocks noChangeAspect="1"/>
          </p:cNvPicPr>
          <p:nvPr/>
        </p:nvPicPr>
        <p:blipFill>
          <a:blip r:embed="rId3"/>
          <a:stretch>
            <a:fillRect/>
          </a:stretch>
        </p:blipFill>
        <p:spPr>
          <a:xfrm>
            <a:off x="197917" y="5554562"/>
            <a:ext cx="3195386" cy="1281705"/>
          </a:xfrm>
          <a:prstGeom prst="rect">
            <a:avLst/>
          </a:prstGeom>
        </p:spPr>
      </p:pic>
      <p:pic>
        <p:nvPicPr>
          <p:cNvPr id="6" name="Imagen 5">
            <a:extLst>
              <a:ext uri="{FF2B5EF4-FFF2-40B4-BE49-F238E27FC236}">
                <a16:creationId xmlns:a16="http://schemas.microsoft.com/office/drawing/2014/main" id="{B3587241-8425-4C64-BC87-C3D5A854E8C1}"/>
              </a:ext>
            </a:extLst>
          </p:cNvPr>
          <p:cNvPicPr>
            <a:picLocks noChangeAspect="1"/>
          </p:cNvPicPr>
          <p:nvPr/>
        </p:nvPicPr>
        <p:blipFill>
          <a:blip r:embed="rId4"/>
          <a:stretch>
            <a:fillRect/>
          </a:stretch>
        </p:blipFill>
        <p:spPr>
          <a:xfrm>
            <a:off x="4636116" y="257070"/>
            <a:ext cx="7555884" cy="2228927"/>
          </a:xfrm>
          <a:prstGeom prst="rect">
            <a:avLst/>
          </a:prstGeom>
        </p:spPr>
      </p:pic>
    </p:spTree>
    <p:extLst>
      <p:ext uri="{BB962C8B-B14F-4D97-AF65-F5344CB8AC3E}">
        <p14:creationId xmlns:p14="http://schemas.microsoft.com/office/powerpoint/2010/main" val="3316659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EEB244-2CAF-8BA2-BDCD-26E8F9C1C0A5}"/>
              </a:ext>
            </a:extLst>
          </p:cNvPr>
          <p:cNvSpPr>
            <a:spLocks noGrp="1"/>
          </p:cNvSpPr>
          <p:nvPr>
            <p:ph type="title"/>
          </p:nvPr>
        </p:nvSpPr>
        <p:spPr/>
        <p:txBody>
          <a:bodyPr>
            <a:noAutofit/>
          </a:bodyPr>
          <a:lstStyle/>
          <a:p>
            <a:r>
              <a:rPr lang="ca-ES" b="1" dirty="0"/>
              <a:t>El Pla de Rodalies de Catalunya </a:t>
            </a:r>
            <a:br>
              <a:rPr lang="ca-ES" b="1" dirty="0"/>
            </a:br>
            <a:r>
              <a:rPr lang="ca-ES" b="1" dirty="0"/>
              <a:t>2020-30</a:t>
            </a:r>
            <a:endParaRPr lang="es-ES" b="1" dirty="0"/>
          </a:p>
        </p:txBody>
      </p:sp>
      <p:sp>
        <p:nvSpPr>
          <p:cNvPr id="10" name="Marcador de contenido 9">
            <a:extLst>
              <a:ext uri="{FF2B5EF4-FFF2-40B4-BE49-F238E27FC236}">
                <a16:creationId xmlns:a16="http://schemas.microsoft.com/office/drawing/2014/main" id="{2A68E019-CA07-7745-9A23-DB2DE5A26136}"/>
              </a:ext>
            </a:extLst>
          </p:cNvPr>
          <p:cNvSpPr>
            <a:spLocks noGrp="1"/>
          </p:cNvSpPr>
          <p:nvPr>
            <p:ph idx="1"/>
          </p:nvPr>
        </p:nvSpPr>
        <p:spPr/>
        <p:txBody>
          <a:bodyPr/>
          <a:lstStyle/>
          <a:p>
            <a:r>
              <a:rPr lang="es-ES" dirty="0"/>
              <a:t>ACTUACIONS RELLEVANTS</a:t>
            </a:r>
          </a:p>
        </p:txBody>
      </p:sp>
      <p:sp>
        <p:nvSpPr>
          <p:cNvPr id="3" name="Marcador de número de diapositiva 2">
            <a:extLst>
              <a:ext uri="{FF2B5EF4-FFF2-40B4-BE49-F238E27FC236}">
                <a16:creationId xmlns:a16="http://schemas.microsoft.com/office/drawing/2014/main" id="{14D7DD25-3D35-4610-B3C2-FC5BDDDA11E9}"/>
              </a:ext>
            </a:extLst>
          </p:cNvPr>
          <p:cNvSpPr>
            <a:spLocks noGrp="1"/>
          </p:cNvSpPr>
          <p:nvPr>
            <p:ph type="sldNum" sz="quarter" idx="12"/>
          </p:nvPr>
        </p:nvSpPr>
        <p:spPr/>
        <p:txBody>
          <a:bodyPr/>
          <a:lstStyle/>
          <a:p>
            <a:fld id="{D1531A9C-672C-48ED-B966-BC8557B21AAC}" type="slidenum">
              <a:rPr lang="es-ES" smtClean="0"/>
              <a:t>23</a:t>
            </a:fld>
            <a:endParaRPr lang="es-ES"/>
          </a:p>
        </p:txBody>
      </p:sp>
      <p:pic>
        <p:nvPicPr>
          <p:cNvPr id="4" name="Imagen 3">
            <a:extLst>
              <a:ext uri="{FF2B5EF4-FFF2-40B4-BE49-F238E27FC236}">
                <a16:creationId xmlns:a16="http://schemas.microsoft.com/office/drawing/2014/main" id="{E300EF4D-BDBE-0A6A-4A77-C83449306F84}"/>
              </a:ext>
            </a:extLst>
          </p:cNvPr>
          <p:cNvPicPr>
            <a:picLocks noChangeAspect="1"/>
          </p:cNvPicPr>
          <p:nvPr/>
        </p:nvPicPr>
        <p:blipFill>
          <a:blip r:embed="rId2"/>
          <a:stretch>
            <a:fillRect/>
          </a:stretch>
        </p:blipFill>
        <p:spPr>
          <a:xfrm>
            <a:off x="197917" y="5554562"/>
            <a:ext cx="3195386" cy="1281705"/>
          </a:xfrm>
          <a:prstGeom prst="rect">
            <a:avLst/>
          </a:prstGeom>
        </p:spPr>
      </p:pic>
      <p:pic>
        <p:nvPicPr>
          <p:cNvPr id="6" name="Imagen 5">
            <a:extLst>
              <a:ext uri="{FF2B5EF4-FFF2-40B4-BE49-F238E27FC236}">
                <a16:creationId xmlns:a16="http://schemas.microsoft.com/office/drawing/2014/main" id="{1B8E67C3-9019-47B7-BDC9-948CA6806124}"/>
              </a:ext>
            </a:extLst>
          </p:cNvPr>
          <p:cNvPicPr>
            <a:picLocks noChangeAspect="1"/>
          </p:cNvPicPr>
          <p:nvPr/>
        </p:nvPicPr>
        <p:blipFill>
          <a:blip r:embed="rId3"/>
          <a:stretch>
            <a:fillRect/>
          </a:stretch>
        </p:blipFill>
        <p:spPr>
          <a:xfrm>
            <a:off x="4702433" y="842010"/>
            <a:ext cx="7209788" cy="3143135"/>
          </a:xfrm>
          <a:prstGeom prst="rect">
            <a:avLst/>
          </a:prstGeom>
        </p:spPr>
      </p:pic>
      <p:pic>
        <p:nvPicPr>
          <p:cNvPr id="8" name="Imagen 7">
            <a:extLst>
              <a:ext uri="{FF2B5EF4-FFF2-40B4-BE49-F238E27FC236}">
                <a16:creationId xmlns:a16="http://schemas.microsoft.com/office/drawing/2014/main" id="{97577B8F-21D6-4680-8F2E-80AA488A16E7}"/>
              </a:ext>
            </a:extLst>
          </p:cNvPr>
          <p:cNvPicPr>
            <a:picLocks noChangeAspect="1"/>
          </p:cNvPicPr>
          <p:nvPr/>
        </p:nvPicPr>
        <p:blipFill>
          <a:blip r:embed="rId4"/>
          <a:stretch>
            <a:fillRect/>
          </a:stretch>
        </p:blipFill>
        <p:spPr>
          <a:xfrm>
            <a:off x="6731396" y="3985145"/>
            <a:ext cx="2367999" cy="2715904"/>
          </a:xfrm>
          <a:prstGeom prst="rect">
            <a:avLst/>
          </a:prstGeom>
        </p:spPr>
      </p:pic>
    </p:spTree>
    <p:extLst>
      <p:ext uri="{BB962C8B-B14F-4D97-AF65-F5344CB8AC3E}">
        <p14:creationId xmlns:p14="http://schemas.microsoft.com/office/powerpoint/2010/main" val="23247562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EEB244-2CAF-8BA2-BDCD-26E8F9C1C0A5}"/>
              </a:ext>
            </a:extLst>
          </p:cNvPr>
          <p:cNvSpPr>
            <a:spLocks noGrp="1"/>
          </p:cNvSpPr>
          <p:nvPr>
            <p:ph type="title"/>
          </p:nvPr>
        </p:nvSpPr>
        <p:spPr/>
        <p:txBody>
          <a:bodyPr>
            <a:noAutofit/>
          </a:bodyPr>
          <a:lstStyle/>
          <a:p>
            <a:r>
              <a:rPr lang="ca-ES" b="1" dirty="0"/>
              <a:t>El Pla de Rodalies de Catalunya </a:t>
            </a:r>
            <a:br>
              <a:rPr lang="ca-ES" b="1" dirty="0"/>
            </a:br>
            <a:r>
              <a:rPr lang="ca-ES" b="1" dirty="0"/>
              <a:t>2020-30</a:t>
            </a:r>
            <a:endParaRPr lang="es-ES" b="1" dirty="0"/>
          </a:p>
        </p:txBody>
      </p:sp>
      <p:sp>
        <p:nvSpPr>
          <p:cNvPr id="10" name="Marcador de contenido 9">
            <a:extLst>
              <a:ext uri="{FF2B5EF4-FFF2-40B4-BE49-F238E27FC236}">
                <a16:creationId xmlns:a16="http://schemas.microsoft.com/office/drawing/2014/main" id="{2A68E019-CA07-7745-9A23-DB2DE5A26136}"/>
              </a:ext>
            </a:extLst>
          </p:cNvPr>
          <p:cNvSpPr>
            <a:spLocks noGrp="1"/>
          </p:cNvSpPr>
          <p:nvPr>
            <p:ph idx="1"/>
          </p:nvPr>
        </p:nvSpPr>
        <p:spPr/>
        <p:txBody>
          <a:bodyPr/>
          <a:lstStyle/>
          <a:p>
            <a:r>
              <a:rPr lang="es-ES" dirty="0" err="1"/>
              <a:t>Resultats</a:t>
            </a:r>
            <a:r>
              <a:rPr lang="es-ES" dirty="0"/>
              <a:t> del </a:t>
            </a:r>
            <a:r>
              <a:rPr lang="es-ES" dirty="0" err="1"/>
              <a:t>pla</a:t>
            </a:r>
            <a:endParaRPr lang="es-ES" dirty="0"/>
          </a:p>
        </p:txBody>
      </p:sp>
      <p:sp>
        <p:nvSpPr>
          <p:cNvPr id="3" name="Marcador de número de diapositiva 2">
            <a:extLst>
              <a:ext uri="{FF2B5EF4-FFF2-40B4-BE49-F238E27FC236}">
                <a16:creationId xmlns:a16="http://schemas.microsoft.com/office/drawing/2014/main" id="{A64C7473-B992-48C0-80CB-05AE1FDC10F6}"/>
              </a:ext>
            </a:extLst>
          </p:cNvPr>
          <p:cNvSpPr>
            <a:spLocks noGrp="1"/>
          </p:cNvSpPr>
          <p:nvPr>
            <p:ph type="sldNum" sz="quarter" idx="12"/>
          </p:nvPr>
        </p:nvSpPr>
        <p:spPr/>
        <p:txBody>
          <a:bodyPr/>
          <a:lstStyle/>
          <a:p>
            <a:fld id="{D1531A9C-672C-48ED-B966-BC8557B21AAC}" type="slidenum">
              <a:rPr lang="es-ES" smtClean="0"/>
              <a:t>24</a:t>
            </a:fld>
            <a:endParaRPr lang="es-ES"/>
          </a:p>
        </p:txBody>
      </p:sp>
      <p:pic>
        <p:nvPicPr>
          <p:cNvPr id="4" name="Imagen 3">
            <a:extLst>
              <a:ext uri="{FF2B5EF4-FFF2-40B4-BE49-F238E27FC236}">
                <a16:creationId xmlns:a16="http://schemas.microsoft.com/office/drawing/2014/main" id="{E300EF4D-BDBE-0A6A-4A77-C83449306F84}"/>
              </a:ext>
            </a:extLst>
          </p:cNvPr>
          <p:cNvPicPr>
            <a:picLocks noChangeAspect="1"/>
          </p:cNvPicPr>
          <p:nvPr/>
        </p:nvPicPr>
        <p:blipFill>
          <a:blip r:embed="rId2"/>
          <a:stretch>
            <a:fillRect/>
          </a:stretch>
        </p:blipFill>
        <p:spPr>
          <a:xfrm>
            <a:off x="197917" y="5554562"/>
            <a:ext cx="3195386" cy="1281705"/>
          </a:xfrm>
          <a:prstGeom prst="rect">
            <a:avLst/>
          </a:prstGeom>
        </p:spPr>
      </p:pic>
      <p:pic>
        <p:nvPicPr>
          <p:cNvPr id="6" name="Imagen 5">
            <a:extLst>
              <a:ext uri="{FF2B5EF4-FFF2-40B4-BE49-F238E27FC236}">
                <a16:creationId xmlns:a16="http://schemas.microsoft.com/office/drawing/2014/main" id="{236E1154-6C46-466F-BDE3-69C1AA9D715E}"/>
              </a:ext>
            </a:extLst>
          </p:cNvPr>
          <p:cNvPicPr>
            <a:picLocks noChangeAspect="1"/>
          </p:cNvPicPr>
          <p:nvPr/>
        </p:nvPicPr>
        <p:blipFill>
          <a:blip r:embed="rId3"/>
          <a:stretch>
            <a:fillRect/>
          </a:stretch>
        </p:blipFill>
        <p:spPr>
          <a:xfrm>
            <a:off x="4594521" y="723559"/>
            <a:ext cx="7597479" cy="3435614"/>
          </a:xfrm>
          <a:prstGeom prst="rect">
            <a:avLst/>
          </a:prstGeom>
        </p:spPr>
      </p:pic>
      <p:pic>
        <p:nvPicPr>
          <p:cNvPr id="8" name="Imagen 7">
            <a:extLst>
              <a:ext uri="{FF2B5EF4-FFF2-40B4-BE49-F238E27FC236}">
                <a16:creationId xmlns:a16="http://schemas.microsoft.com/office/drawing/2014/main" id="{BAD5A049-0C28-4C35-923F-B7EC32BF9A2B}"/>
              </a:ext>
            </a:extLst>
          </p:cNvPr>
          <p:cNvPicPr>
            <a:picLocks noChangeAspect="1"/>
          </p:cNvPicPr>
          <p:nvPr/>
        </p:nvPicPr>
        <p:blipFill>
          <a:blip r:embed="rId4"/>
          <a:stretch>
            <a:fillRect/>
          </a:stretch>
        </p:blipFill>
        <p:spPr>
          <a:xfrm>
            <a:off x="5047170" y="4482316"/>
            <a:ext cx="5832143" cy="2235480"/>
          </a:xfrm>
          <a:prstGeom prst="rect">
            <a:avLst/>
          </a:prstGeom>
        </p:spPr>
      </p:pic>
    </p:spTree>
    <p:extLst>
      <p:ext uri="{BB962C8B-B14F-4D97-AF65-F5344CB8AC3E}">
        <p14:creationId xmlns:p14="http://schemas.microsoft.com/office/powerpoint/2010/main" val="42847942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EEB244-2CAF-8BA2-BDCD-26E8F9C1C0A5}"/>
              </a:ext>
            </a:extLst>
          </p:cNvPr>
          <p:cNvSpPr>
            <a:spLocks noGrp="1"/>
          </p:cNvSpPr>
          <p:nvPr>
            <p:ph type="title"/>
          </p:nvPr>
        </p:nvSpPr>
        <p:spPr/>
        <p:txBody>
          <a:bodyPr>
            <a:noAutofit/>
          </a:bodyPr>
          <a:lstStyle/>
          <a:p>
            <a:r>
              <a:rPr lang="ca-ES" b="1" dirty="0"/>
              <a:t>El Pla de Rodalies de Catalunya </a:t>
            </a:r>
            <a:br>
              <a:rPr lang="ca-ES" b="1" dirty="0"/>
            </a:br>
            <a:r>
              <a:rPr lang="ca-ES" b="1" dirty="0"/>
              <a:t>2020-30</a:t>
            </a:r>
            <a:endParaRPr lang="es-ES" b="1" dirty="0"/>
          </a:p>
        </p:txBody>
      </p:sp>
      <p:sp>
        <p:nvSpPr>
          <p:cNvPr id="10" name="Marcador de contenido 9">
            <a:extLst>
              <a:ext uri="{FF2B5EF4-FFF2-40B4-BE49-F238E27FC236}">
                <a16:creationId xmlns:a16="http://schemas.microsoft.com/office/drawing/2014/main" id="{2A68E019-CA07-7745-9A23-DB2DE5A26136}"/>
              </a:ext>
            </a:extLst>
          </p:cNvPr>
          <p:cNvSpPr>
            <a:spLocks noGrp="1"/>
          </p:cNvSpPr>
          <p:nvPr>
            <p:ph idx="1"/>
          </p:nvPr>
        </p:nvSpPr>
        <p:spPr/>
        <p:txBody>
          <a:bodyPr/>
          <a:lstStyle/>
          <a:p>
            <a:r>
              <a:rPr lang="es-ES" dirty="0"/>
              <a:t>EXECUCIO DEL PLA</a:t>
            </a:r>
          </a:p>
        </p:txBody>
      </p:sp>
      <p:sp>
        <p:nvSpPr>
          <p:cNvPr id="6" name="Marcador de número de diapositiva 5">
            <a:extLst>
              <a:ext uri="{FF2B5EF4-FFF2-40B4-BE49-F238E27FC236}">
                <a16:creationId xmlns:a16="http://schemas.microsoft.com/office/drawing/2014/main" id="{730F6E33-B468-4F8C-A852-3A9543A57168}"/>
              </a:ext>
            </a:extLst>
          </p:cNvPr>
          <p:cNvSpPr>
            <a:spLocks noGrp="1"/>
          </p:cNvSpPr>
          <p:nvPr>
            <p:ph type="sldNum" sz="quarter" idx="12"/>
          </p:nvPr>
        </p:nvSpPr>
        <p:spPr/>
        <p:txBody>
          <a:bodyPr/>
          <a:lstStyle/>
          <a:p>
            <a:fld id="{D1531A9C-672C-48ED-B966-BC8557B21AAC}" type="slidenum">
              <a:rPr lang="es-ES" smtClean="0"/>
              <a:t>25</a:t>
            </a:fld>
            <a:endParaRPr lang="es-ES"/>
          </a:p>
        </p:txBody>
      </p:sp>
      <p:pic>
        <p:nvPicPr>
          <p:cNvPr id="4" name="Imagen 3">
            <a:extLst>
              <a:ext uri="{FF2B5EF4-FFF2-40B4-BE49-F238E27FC236}">
                <a16:creationId xmlns:a16="http://schemas.microsoft.com/office/drawing/2014/main" id="{E300EF4D-BDBE-0A6A-4A77-C83449306F84}"/>
              </a:ext>
            </a:extLst>
          </p:cNvPr>
          <p:cNvPicPr>
            <a:picLocks noChangeAspect="1"/>
          </p:cNvPicPr>
          <p:nvPr/>
        </p:nvPicPr>
        <p:blipFill>
          <a:blip r:embed="rId2"/>
          <a:stretch>
            <a:fillRect/>
          </a:stretch>
        </p:blipFill>
        <p:spPr>
          <a:xfrm>
            <a:off x="197917" y="5554562"/>
            <a:ext cx="3195386" cy="1281705"/>
          </a:xfrm>
          <a:prstGeom prst="rect">
            <a:avLst/>
          </a:prstGeom>
        </p:spPr>
      </p:pic>
      <p:pic>
        <p:nvPicPr>
          <p:cNvPr id="3" name="Imagen 2">
            <a:extLst>
              <a:ext uri="{FF2B5EF4-FFF2-40B4-BE49-F238E27FC236}">
                <a16:creationId xmlns:a16="http://schemas.microsoft.com/office/drawing/2014/main" id="{6CD3A219-E213-4652-9A21-81EAE859B669}"/>
              </a:ext>
            </a:extLst>
          </p:cNvPr>
          <p:cNvPicPr>
            <a:picLocks noChangeAspect="1"/>
          </p:cNvPicPr>
          <p:nvPr/>
        </p:nvPicPr>
        <p:blipFill>
          <a:blip r:embed="rId3"/>
          <a:stretch>
            <a:fillRect/>
          </a:stretch>
        </p:blipFill>
        <p:spPr>
          <a:xfrm>
            <a:off x="5118447" y="3356645"/>
            <a:ext cx="5538265" cy="3426291"/>
          </a:xfrm>
          <a:prstGeom prst="rect">
            <a:avLst/>
          </a:prstGeom>
        </p:spPr>
      </p:pic>
      <p:pic>
        <p:nvPicPr>
          <p:cNvPr id="5" name="Imagen 4">
            <a:extLst>
              <a:ext uri="{FF2B5EF4-FFF2-40B4-BE49-F238E27FC236}">
                <a16:creationId xmlns:a16="http://schemas.microsoft.com/office/drawing/2014/main" id="{D68E19DA-B8D6-405E-B119-82668490BD59}"/>
              </a:ext>
            </a:extLst>
          </p:cNvPr>
          <p:cNvPicPr>
            <a:picLocks noChangeAspect="1"/>
          </p:cNvPicPr>
          <p:nvPr/>
        </p:nvPicPr>
        <p:blipFill>
          <a:blip r:embed="rId4"/>
          <a:stretch>
            <a:fillRect/>
          </a:stretch>
        </p:blipFill>
        <p:spPr>
          <a:xfrm>
            <a:off x="5118447" y="80294"/>
            <a:ext cx="5538265" cy="3497852"/>
          </a:xfrm>
          <a:prstGeom prst="rect">
            <a:avLst/>
          </a:prstGeom>
        </p:spPr>
      </p:pic>
    </p:spTree>
    <p:extLst>
      <p:ext uri="{BB962C8B-B14F-4D97-AF65-F5344CB8AC3E}">
        <p14:creationId xmlns:p14="http://schemas.microsoft.com/office/powerpoint/2010/main" val="27751921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EEB244-2CAF-8BA2-BDCD-26E8F9C1C0A5}"/>
              </a:ext>
            </a:extLst>
          </p:cNvPr>
          <p:cNvSpPr>
            <a:spLocks noGrp="1"/>
          </p:cNvSpPr>
          <p:nvPr>
            <p:ph type="title"/>
          </p:nvPr>
        </p:nvSpPr>
        <p:spPr/>
        <p:txBody>
          <a:bodyPr>
            <a:noAutofit/>
          </a:bodyPr>
          <a:lstStyle/>
          <a:p>
            <a:r>
              <a:rPr lang="ca-ES" b="1" dirty="0"/>
              <a:t>El Pla de Rodalies de Catalunya</a:t>
            </a:r>
            <a:br>
              <a:rPr lang="ca-ES" b="1" dirty="0"/>
            </a:br>
            <a:r>
              <a:rPr lang="ca-ES" b="1" dirty="0"/>
              <a:t> 2020-30</a:t>
            </a:r>
            <a:endParaRPr lang="es-ES" b="1" dirty="0"/>
          </a:p>
        </p:txBody>
      </p:sp>
      <p:graphicFrame>
        <p:nvGraphicFramePr>
          <p:cNvPr id="3" name="Marcador de contenido 2">
            <a:extLst>
              <a:ext uri="{FF2B5EF4-FFF2-40B4-BE49-F238E27FC236}">
                <a16:creationId xmlns:a16="http://schemas.microsoft.com/office/drawing/2014/main" id="{EE1DA6B5-2DC1-9902-823B-031B840DC1CF}"/>
              </a:ext>
            </a:extLst>
          </p:cNvPr>
          <p:cNvGraphicFramePr>
            <a:graphicFrameLocks noGrp="1"/>
          </p:cNvGraphicFramePr>
          <p:nvPr>
            <p:ph idx="1"/>
            <p:extLst>
              <p:ext uri="{D42A27DB-BD31-4B8C-83A1-F6EECF244321}">
                <p14:modId xmlns:p14="http://schemas.microsoft.com/office/powerpoint/2010/main" val="3539763365"/>
              </p:ext>
            </p:extLst>
          </p:nvPr>
        </p:nvGraphicFramePr>
        <p:xfrm>
          <a:off x="5118100" y="803275"/>
          <a:ext cx="6281738" cy="5248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Marcador de número de diapositiva 4">
            <a:extLst>
              <a:ext uri="{FF2B5EF4-FFF2-40B4-BE49-F238E27FC236}">
                <a16:creationId xmlns:a16="http://schemas.microsoft.com/office/drawing/2014/main" id="{4B5E02B8-3BB2-4F44-80D9-B7BBCF67A6E1}"/>
              </a:ext>
            </a:extLst>
          </p:cNvPr>
          <p:cNvSpPr>
            <a:spLocks noGrp="1"/>
          </p:cNvSpPr>
          <p:nvPr>
            <p:ph type="sldNum" sz="quarter" idx="12"/>
          </p:nvPr>
        </p:nvSpPr>
        <p:spPr/>
        <p:txBody>
          <a:bodyPr/>
          <a:lstStyle/>
          <a:p>
            <a:fld id="{D1531A9C-672C-48ED-B966-BC8557B21AAC}" type="slidenum">
              <a:rPr lang="es-ES" smtClean="0"/>
              <a:t>26</a:t>
            </a:fld>
            <a:endParaRPr lang="es-ES"/>
          </a:p>
        </p:txBody>
      </p:sp>
      <p:pic>
        <p:nvPicPr>
          <p:cNvPr id="4" name="Imagen 3">
            <a:extLst>
              <a:ext uri="{FF2B5EF4-FFF2-40B4-BE49-F238E27FC236}">
                <a16:creationId xmlns:a16="http://schemas.microsoft.com/office/drawing/2014/main" id="{E300EF4D-BDBE-0A6A-4A77-C83449306F84}"/>
              </a:ext>
            </a:extLst>
          </p:cNvPr>
          <p:cNvPicPr>
            <a:picLocks noChangeAspect="1"/>
          </p:cNvPicPr>
          <p:nvPr/>
        </p:nvPicPr>
        <p:blipFill>
          <a:blip r:embed="rId7"/>
          <a:stretch>
            <a:fillRect/>
          </a:stretch>
        </p:blipFill>
        <p:spPr>
          <a:xfrm>
            <a:off x="197917" y="5554562"/>
            <a:ext cx="3195386" cy="1281705"/>
          </a:xfrm>
          <a:prstGeom prst="rect">
            <a:avLst/>
          </a:prstGeom>
        </p:spPr>
      </p:pic>
    </p:spTree>
    <p:extLst>
      <p:ext uri="{BB962C8B-B14F-4D97-AF65-F5344CB8AC3E}">
        <p14:creationId xmlns:p14="http://schemas.microsoft.com/office/powerpoint/2010/main" val="41004729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EEB244-2CAF-8BA2-BDCD-26E8F9C1C0A5}"/>
              </a:ext>
            </a:extLst>
          </p:cNvPr>
          <p:cNvSpPr>
            <a:spLocks noGrp="1"/>
          </p:cNvSpPr>
          <p:nvPr>
            <p:ph type="title"/>
          </p:nvPr>
        </p:nvSpPr>
        <p:spPr/>
        <p:txBody>
          <a:bodyPr>
            <a:noAutofit/>
          </a:bodyPr>
          <a:lstStyle/>
          <a:p>
            <a:r>
              <a:rPr lang="ca-ES" b="1" dirty="0"/>
              <a:t>El Pla de Rodalies de Catalunya</a:t>
            </a:r>
            <a:br>
              <a:rPr lang="ca-ES" b="1" dirty="0"/>
            </a:br>
            <a:r>
              <a:rPr lang="ca-ES" b="1" dirty="0"/>
              <a:t> 2020-30</a:t>
            </a:r>
            <a:endParaRPr lang="es-ES" b="1" dirty="0"/>
          </a:p>
        </p:txBody>
      </p:sp>
      <p:graphicFrame>
        <p:nvGraphicFramePr>
          <p:cNvPr id="3" name="Marcador de contenido 2">
            <a:extLst>
              <a:ext uri="{FF2B5EF4-FFF2-40B4-BE49-F238E27FC236}">
                <a16:creationId xmlns:a16="http://schemas.microsoft.com/office/drawing/2014/main" id="{B96C50A5-140C-FBA1-8248-327BEF645174}"/>
              </a:ext>
            </a:extLst>
          </p:cNvPr>
          <p:cNvGraphicFramePr>
            <a:graphicFrameLocks noGrp="1"/>
          </p:cNvGraphicFramePr>
          <p:nvPr>
            <p:ph idx="1"/>
            <p:extLst>
              <p:ext uri="{D42A27DB-BD31-4B8C-83A1-F6EECF244321}">
                <p14:modId xmlns:p14="http://schemas.microsoft.com/office/powerpoint/2010/main" val="3394960664"/>
              </p:ext>
            </p:extLst>
          </p:nvPr>
        </p:nvGraphicFramePr>
        <p:xfrm>
          <a:off x="5118100" y="803275"/>
          <a:ext cx="6281738" cy="5248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Marcador de número de diapositiva 4">
            <a:extLst>
              <a:ext uri="{FF2B5EF4-FFF2-40B4-BE49-F238E27FC236}">
                <a16:creationId xmlns:a16="http://schemas.microsoft.com/office/drawing/2014/main" id="{7A795935-844C-4129-BE47-63652A84767D}"/>
              </a:ext>
            </a:extLst>
          </p:cNvPr>
          <p:cNvSpPr>
            <a:spLocks noGrp="1"/>
          </p:cNvSpPr>
          <p:nvPr>
            <p:ph type="sldNum" sz="quarter" idx="12"/>
          </p:nvPr>
        </p:nvSpPr>
        <p:spPr/>
        <p:txBody>
          <a:bodyPr/>
          <a:lstStyle/>
          <a:p>
            <a:fld id="{D1531A9C-672C-48ED-B966-BC8557B21AAC}" type="slidenum">
              <a:rPr lang="es-ES" smtClean="0"/>
              <a:t>27</a:t>
            </a:fld>
            <a:endParaRPr lang="es-ES"/>
          </a:p>
        </p:txBody>
      </p:sp>
      <p:pic>
        <p:nvPicPr>
          <p:cNvPr id="4" name="Imagen 3">
            <a:extLst>
              <a:ext uri="{FF2B5EF4-FFF2-40B4-BE49-F238E27FC236}">
                <a16:creationId xmlns:a16="http://schemas.microsoft.com/office/drawing/2014/main" id="{E300EF4D-BDBE-0A6A-4A77-C83449306F84}"/>
              </a:ext>
            </a:extLst>
          </p:cNvPr>
          <p:cNvPicPr>
            <a:picLocks noChangeAspect="1"/>
          </p:cNvPicPr>
          <p:nvPr/>
        </p:nvPicPr>
        <p:blipFill>
          <a:blip r:embed="rId7"/>
          <a:stretch>
            <a:fillRect/>
          </a:stretch>
        </p:blipFill>
        <p:spPr>
          <a:xfrm>
            <a:off x="197917" y="5554562"/>
            <a:ext cx="3195386" cy="1281705"/>
          </a:xfrm>
          <a:prstGeom prst="rect">
            <a:avLst/>
          </a:prstGeom>
        </p:spPr>
      </p:pic>
    </p:spTree>
    <p:extLst>
      <p:ext uri="{BB962C8B-B14F-4D97-AF65-F5344CB8AC3E}">
        <p14:creationId xmlns:p14="http://schemas.microsoft.com/office/powerpoint/2010/main" val="2956739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EEB244-2CAF-8BA2-BDCD-26E8F9C1C0A5}"/>
              </a:ext>
            </a:extLst>
          </p:cNvPr>
          <p:cNvSpPr>
            <a:spLocks noGrp="1"/>
          </p:cNvSpPr>
          <p:nvPr>
            <p:ph type="title"/>
          </p:nvPr>
        </p:nvSpPr>
        <p:spPr/>
        <p:txBody>
          <a:bodyPr>
            <a:noAutofit/>
          </a:bodyPr>
          <a:lstStyle/>
          <a:p>
            <a:r>
              <a:rPr lang="ca-ES" b="1" dirty="0"/>
              <a:t>El Pla de Rodalies de Catalunya </a:t>
            </a:r>
            <a:br>
              <a:rPr lang="ca-ES" b="1" dirty="0"/>
            </a:br>
            <a:r>
              <a:rPr lang="ca-ES" b="1" dirty="0"/>
              <a:t>2020-30</a:t>
            </a:r>
            <a:endParaRPr lang="es-ES" b="1" dirty="0"/>
          </a:p>
        </p:txBody>
      </p:sp>
      <p:sp>
        <p:nvSpPr>
          <p:cNvPr id="10" name="Marcador de contenido 9">
            <a:extLst>
              <a:ext uri="{FF2B5EF4-FFF2-40B4-BE49-F238E27FC236}">
                <a16:creationId xmlns:a16="http://schemas.microsoft.com/office/drawing/2014/main" id="{2A68E019-CA07-7745-9A23-DB2DE5A26136}"/>
              </a:ext>
            </a:extLst>
          </p:cNvPr>
          <p:cNvSpPr>
            <a:spLocks noGrp="1"/>
          </p:cNvSpPr>
          <p:nvPr>
            <p:ph idx="1"/>
          </p:nvPr>
        </p:nvSpPr>
        <p:spPr/>
        <p:txBody>
          <a:bodyPr/>
          <a:lstStyle/>
          <a:p>
            <a:r>
              <a:rPr lang="es-ES" dirty="0"/>
              <a:t>EXECUCIO DEL PLA</a:t>
            </a:r>
          </a:p>
        </p:txBody>
      </p:sp>
      <p:sp>
        <p:nvSpPr>
          <p:cNvPr id="6" name="Marcador de número de diapositiva 5">
            <a:extLst>
              <a:ext uri="{FF2B5EF4-FFF2-40B4-BE49-F238E27FC236}">
                <a16:creationId xmlns:a16="http://schemas.microsoft.com/office/drawing/2014/main" id="{730F6E33-B468-4F8C-A852-3A9543A57168}"/>
              </a:ext>
            </a:extLst>
          </p:cNvPr>
          <p:cNvSpPr>
            <a:spLocks noGrp="1"/>
          </p:cNvSpPr>
          <p:nvPr>
            <p:ph type="sldNum" sz="quarter" idx="12"/>
          </p:nvPr>
        </p:nvSpPr>
        <p:spPr/>
        <p:txBody>
          <a:bodyPr/>
          <a:lstStyle/>
          <a:p>
            <a:fld id="{D1531A9C-672C-48ED-B966-BC8557B21AAC}" type="slidenum">
              <a:rPr lang="es-ES" smtClean="0"/>
              <a:t>28</a:t>
            </a:fld>
            <a:endParaRPr lang="es-ES"/>
          </a:p>
        </p:txBody>
      </p:sp>
      <p:pic>
        <p:nvPicPr>
          <p:cNvPr id="4" name="Imagen 3">
            <a:extLst>
              <a:ext uri="{FF2B5EF4-FFF2-40B4-BE49-F238E27FC236}">
                <a16:creationId xmlns:a16="http://schemas.microsoft.com/office/drawing/2014/main" id="{E300EF4D-BDBE-0A6A-4A77-C83449306F84}"/>
              </a:ext>
            </a:extLst>
          </p:cNvPr>
          <p:cNvPicPr>
            <a:picLocks noChangeAspect="1"/>
          </p:cNvPicPr>
          <p:nvPr/>
        </p:nvPicPr>
        <p:blipFill>
          <a:blip r:embed="rId2"/>
          <a:stretch>
            <a:fillRect/>
          </a:stretch>
        </p:blipFill>
        <p:spPr>
          <a:xfrm>
            <a:off x="197917" y="5554562"/>
            <a:ext cx="3195386" cy="1281705"/>
          </a:xfrm>
          <a:prstGeom prst="rect">
            <a:avLst/>
          </a:prstGeom>
        </p:spPr>
      </p:pic>
      <p:pic>
        <p:nvPicPr>
          <p:cNvPr id="8" name="Imagen 7">
            <a:extLst>
              <a:ext uri="{FF2B5EF4-FFF2-40B4-BE49-F238E27FC236}">
                <a16:creationId xmlns:a16="http://schemas.microsoft.com/office/drawing/2014/main" id="{09EC8A56-AEC2-4BD8-B4AA-A29EE38D3523}"/>
              </a:ext>
            </a:extLst>
          </p:cNvPr>
          <p:cNvPicPr>
            <a:picLocks noChangeAspect="1"/>
          </p:cNvPicPr>
          <p:nvPr/>
        </p:nvPicPr>
        <p:blipFill>
          <a:blip r:embed="rId3"/>
          <a:stretch>
            <a:fillRect/>
          </a:stretch>
        </p:blipFill>
        <p:spPr>
          <a:xfrm>
            <a:off x="4489968" y="1670347"/>
            <a:ext cx="7431289" cy="3391469"/>
          </a:xfrm>
          <a:prstGeom prst="rect">
            <a:avLst/>
          </a:prstGeom>
        </p:spPr>
      </p:pic>
    </p:spTree>
    <p:extLst>
      <p:ext uri="{BB962C8B-B14F-4D97-AF65-F5344CB8AC3E}">
        <p14:creationId xmlns:p14="http://schemas.microsoft.com/office/powerpoint/2010/main" val="3712595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1752715-D0DA-4D34-B400-AF7C9F0ACF0F}"/>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5" name="Freeform 5">
              <a:extLst>
                <a:ext uri="{FF2B5EF4-FFF2-40B4-BE49-F238E27FC236}">
                  <a16:creationId xmlns:a16="http://schemas.microsoft.com/office/drawing/2014/main" id="{235DF68B-2749-4199-A168-9760196F8A6A}"/>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6">
              <a:extLst>
                <a:ext uri="{FF2B5EF4-FFF2-40B4-BE49-F238E27FC236}">
                  <a16:creationId xmlns:a16="http://schemas.microsoft.com/office/drawing/2014/main" id="{801013C8-DBD4-44D9-B59B-5ACE91175F3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7">
              <a:extLst>
                <a:ext uri="{FF2B5EF4-FFF2-40B4-BE49-F238E27FC236}">
                  <a16:creationId xmlns:a16="http://schemas.microsoft.com/office/drawing/2014/main" id="{57FC56F7-4378-439F-BA5C-7294C8D6CD7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8" name="Freeform 8">
              <a:extLst>
                <a:ext uri="{FF2B5EF4-FFF2-40B4-BE49-F238E27FC236}">
                  <a16:creationId xmlns:a16="http://schemas.microsoft.com/office/drawing/2014/main" id="{26437AEA-17A0-407D-8B23-79E5833BEE3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9">
              <a:extLst>
                <a:ext uri="{FF2B5EF4-FFF2-40B4-BE49-F238E27FC236}">
                  <a16:creationId xmlns:a16="http://schemas.microsoft.com/office/drawing/2014/main" id="{F2511498-B701-4B57-9A26-3D6448067D2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0">
              <a:extLst>
                <a:ext uri="{FF2B5EF4-FFF2-40B4-BE49-F238E27FC236}">
                  <a16:creationId xmlns:a16="http://schemas.microsoft.com/office/drawing/2014/main" id="{DDF8AEE8-BDAC-4783-84C5-8CFE40F2274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1">
              <a:extLst>
                <a:ext uri="{FF2B5EF4-FFF2-40B4-BE49-F238E27FC236}">
                  <a16:creationId xmlns:a16="http://schemas.microsoft.com/office/drawing/2014/main" id="{6BE52642-3E09-46F1-98D0-AFE2CACEEBE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2">
              <a:extLst>
                <a:ext uri="{FF2B5EF4-FFF2-40B4-BE49-F238E27FC236}">
                  <a16:creationId xmlns:a16="http://schemas.microsoft.com/office/drawing/2014/main" id="{150E5638-DBD7-427D-BD1F-056F7F94988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3">
              <a:extLst>
                <a:ext uri="{FF2B5EF4-FFF2-40B4-BE49-F238E27FC236}">
                  <a16:creationId xmlns:a16="http://schemas.microsoft.com/office/drawing/2014/main" id="{AE1E9FBE-8396-476B-9E58-903B6FDAC24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4" name="Freeform 14">
              <a:extLst>
                <a:ext uri="{FF2B5EF4-FFF2-40B4-BE49-F238E27FC236}">
                  <a16:creationId xmlns:a16="http://schemas.microsoft.com/office/drawing/2014/main" id="{1FB65677-54DE-45DE-A970-678B53DEA1F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5" name="Freeform 15">
              <a:extLst>
                <a:ext uri="{FF2B5EF4-FFF2-40B4-BE49-F238E27FC236}">
                  <a16:creationId xmlns:a16="http://schemas.microsoft.com/office/drawing/2014/main" id="{18B3163F-ED7A-472A-A80E-381DABFB796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6" name="Freeform 16">
              <a:extLst>
                <a:ext uri="{FF2B5EF4-FFF2-40B4-BE49-F238E27FC236}">
                  <a16:creationId xmlns:a16="http://schemas.microsoft.com/office/drawing/2014/main" id="{C16E57C7-01DA-49E6-8C06-27D309D3A63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17">
              <a:extLst>
                <a:ext uri="{FF2B5EF4-FFF2-40B4-BE49-F238E27FC236}">
                  <a16:creationId xmlns:a16="http://schemas.microsoft.com/office/drawing/2014/main" id="{81D84002-F8EF-4286-8482-7121A7C5EB2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18">
              <a:extLst>
                <a:ext uri="{FF2B5EF4-FFF2-40B4-BE49-F238E27FC236}">
                  <a16:creationId xmlns:a16="http://schemas.microsoft.com/office/drawing/2014/main" id="{29D44FB0-3875-4E50-91DC-F858A894218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19">
              <a:extLst>
                <a:ext uri="{FF2B5EF4-FFF2-40B4-BE49-F238E27FC236}">
                  <a16:creationId xmlns:a16="http://schemas.microsoft.com/office/drawing/2014/main" id="{797FD83A-1355-47CB-B496-E7159052D85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0">
              <a:extLst>
                <a:ext uri="{FF2B5EF4-FFF2-40B4-BE49-F238E27FC236}">
                  <a16:creationId xmlns:a16="http://schemas.microsoft.com/office/drawing/2014/main" id="{F5C4D8E7-7D3A-4584-9E77-5F5CECB8A77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1">
              <a:extLst>
                <a:ext uri="{FF2B5EF4-FFF2-40B4-BE49-F238E27FC236}">
                  <a16:creationId xmlns:a16="http://schemas.microsoft.com/office/drawing/2014/main" id="{C5F407B5-936F-4344-B7DB-22ECF800859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22">
              <a:extLst>
                <a:ext uri="{FF2B5EF4-FFF2-40B4-BE49-F238E27FC236}">
                  <a16:creationId xmlns:a16="http://schemas.microsoft.com/office/drawing/2014/main" id="{D5DD06D2-EAA6-4BDF-8D49-9E592ECAA19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3" name="Freeform 23">
              <a:extLst>
                <a:ext uri="{FF2B5EF4-FFF2-40B4-BE49-F238E27FC236}">
                  <a16:creationId xmlns:a16="http://schemas.microsoft.com/office/drawing/2014/main" id="{C880359C-482C-4782-8D2E-5CD69832207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5" name="Group 34">
            <a:extLst>
              <a:ext uri="{FF2B5EF4-FFF2-40B4-BE49-F238E27FC236}">
                <a16:creationId xmlns:a16="http://schemas.microsoft.com/office/drawing/2014/main" id="{98C8B309-79B6-4B51-8ED1-D1466A6C9BEB}"/>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36" name="Rectangle 35">
              <a:extLst>
                <a:ext uri="{FF2B5EF4-FFF2-40B4-BE49-F238E27FC236}">
                  <a16:creationId xmlns:a16="http://schemas.microsoft.com/office/drawing/2014/main" id="{0CBA0844-65E0-4FBF-92E9-DDDE179E776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7" name="Isosceles Triangle 36">
              <a:extLst>
                <a:ext uri="{FF2B5EF4-FFF2-40B4-BE49-F238E27FC236}">
                  <a16:creationId xmlns:a16="http://schemas.microsoft.com/office/drawing/2014/main" id="{9868E85B-A29D-4B05-AB58-06B8162E802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a:extLst>
                <a:ext uri="{FF2B5EF4-FFF2-40B4-BE49-F238E27FC236}">
                  <a16:creationId xmlns:a16="http://schemas.microsoft.com/office/drawing/2014/main" id="{2C0189AF-0080-47DC-9216-770CA9E7B9A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40" name="Rectangle 39">
            <a:extLst>
              <a:ext uri="{FF2B5EF4-FFF2-40B4-BE49-F238E27FC236}">
                <a16:creationId xmlns:a16="http://schemas.microsoft.com/office/drawing/2014/main" id="{73B94FEB-DB6F-4F00-980C-DCE4B986755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5FF7B201-34BB-4AF2-A53B-13B5BF581FD6}"/>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43" name="Freeform 5">
              <a:extLst>
                <a:ext uri="{FF2B5EF4-FFF2-40B4-BE49-F238E27FC236}">
                  <a16:creationId xmlns:a16="http://schemas.microsoft.com/office/drawing/2014/main" id="{691DF9D8-8B32-4A5F-9932-04E99CD22B83}"/>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6">
              <a:extLst>
                <a:ext uri="{FF2B5EF4-FFF2-40B4-BE49-F238E27FC236}">
                  <a16:creationId xmlns:a16="http://schemas.microsoft.com/office/drawing/2014/main" id="{FCEDDCE0-AEF7-49E7-9ACF-FA7017CD7772}"/>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7">
              <a:extLst>
                <a:ext uri="{FF2B5EF4-FFF2-40B4-BE49-F238E27FC236}">
                  <a16:creationId xmlns:a16="http://schemas.microsoft.com/office/drawing/2014/main" id="{E5B794B6-561D-45FC-9801-0AD75C3BB3EE}"/>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8">
              <a:extLst>
                <a:ext uri="{FF2B5EF4-FFF2-40B4-BE49-F238E27FC236}">
                  <a16:creationId xmlns:a16="http://schemas.microsoft.com/office/drawing/2014/main" id="{CA288833-1B92-4924-8DB3-FE5A027A3821}"/>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9">
              <a:extLst>
                <a:ext uri="{FF2B5EF4-FFF2-40B4-BE49-F238E27FC236}">
                  <a16:creationId xmlns:a16="http://schemas.microsoft.com/office/drawing/2014/main" id="{712F4D5A-5139-42C5-ABF2-EA2B9E596E8B}"/>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10">
              <a:extLst>
                <a:ext uri="{FF2B5EF4-FFF2-40B4-BE49-F238E27FC236}">
                  <a16:creationId xmlns:a16="http://schemas.microsoft.com/office/drawing/2014/main" id="{806F6877-CD01-4DFB-B17E-F3027F36E9FA}"/>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11">
              <a:extLst>
                <a:ext uri="{FF2B5EF4-FFF2-40B4-BE49-F238E27FC236}">
                  <a16:creationId xmlns:a16="http://schemas.microsoft.com/office/drawing/2014/main" id="{6EB58EED-3F5A-41AB-80E3-E9AFD0AF8B8E}"/>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12">
              <a:extLst>
                <a:ext uri="{FF2B5EF4-FFF2-40B4-BE49-F238E27FC236}">
                  <a16:creationId xmlns:a16="http://schemas.microsoft.com/office/drawing/2014/main" id="{E6C883CC-BFDB-45F5-B5B2-BC70D17FD192}"/>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13">
              <a:extLst>
                <a:ext uri="{FF2B5EF4-FFF2-40B4-BE49-F238E27FC236}">
                  <a16:creationId xmlns:a16="http://schemas.microsoft.com/office/drawing/2014/main" id="{922E42DC-318B-4BD2-B0A3-06D3B45DE326}"/>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14">
              <a:extLst>
                <a:ext uri="{FF2B5EF4-FFF2-40B4-BE49-F238E27FC236}">
                  <a16:creationId xmlns:a16="http://schemas.microsoft.com/office/drawing/2014/main" id="{7B71A820-CE61-400A-8481-EB2DFC54DA4E}"/>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15">
              <a:extLst>
                <a:ext uri="{FF2B5EF4-FFF2-40B4-BE49-F238E27FC236}">
                  <a16:creationId xmlns:a16="http://schemas.microsoft.com/office/drawing/2014/main" id="{6A904557-9B93-430D-8190-E22CB8AC7EFD}"/>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16">
              <a:extLst>
                <a:ext uri="{FF2B5EF4-FFF2-40B4-BE49-F238E27FC236}">
                  <a16:creationId xmlns:a16="http://schemas.microsoft.com/office/drawing/2014/main" id="{3169C344-4DE0-4321-9607-4F46871A9502}"/>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17">
              <a:extLst>
                <a:ext uri="{FF2B5EF4-FFF2-40B4-BE49-F238E27FC236}">
                  <a16:creationId xmlns:a16="http://schemas.microsoft.com/office/drawing/2014/main" id="{AD05B63F-07D6-40B3-ACF2-B82DD8FE6DDE}"/>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18">
              <a:extLst>
                <a:ext uri="{FF2B5EF4-FFF2-40B4-BE49-F238E27FC236}">
                  <a16:creationId xmlns:a16="http://schemas.microsoft.com/office/drawing/2014/main" id="{CA6AA4B8-7026-47F9-8A70-FECDD03A248E}"/>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19">
              <a:extLst>
                <a:ext uri="{FF2B5EF4-FFF2-40B4-BE49-F238E27FC236}">
                  <a16:creationId xmlns:a16="http://schemas.microsoft.com/office/drawing/2014/main" id="{1AF61024-AD8A-4FAD-861E-DF8F31760D8D}"/>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Freeform 20">
              <a:extLst>
                <a:ext uri="{FF2B5EF4-FFF2-40B4-BE49-F238E27FC236}">
                  <a16:creationId xmlns:a16="http://schemas.microsoft.com/office/drawing/2014/main" id="{05AEF9CF-3D3B-4AEC-8989-0165748D035D}"/>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Freeform 21">
              <a:extLst>
                <a:ext uri="{FF2B5EF4-FFF2-40B4-BE49-F238E27FC236}">
                  <a16:creationId xmlns:a16="http://schemas.microsoft.com/office/drawing/2014/main" id="{820530AB-2F9A-4090-9070-C8E268F761F5}"/>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Freeform 22">
              <a:extLst>
                <a:ext uri="{FF2B5EF4-FFF2-40B4-BE49-F238E27FC236}">
                  <a16:creationId xmlns:a16="http://schemas.microsoft.com/office/drawing/2014/main" id="{A232BFB4-D498-4E32-A25E-D9468FC33000}"/>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Freeform 23">
              <a:extLst>
                <a:ext uri="{FF2B5EF4-FFF2-40B4-BE49-F238E27FC236}">
                  <a16:creationId xmlns:a16="http://schemas.microsoft.com/office/drawing/2014/main" id="{0E70563B-A9A5-4207-B0A7-6D5044E95D86}"/>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63" name="Group 62">
            <a:extLst>
              <a:ext uri="{FF2B5EF4-FFF2-40B4-BE49-F238E27FC236}">
                <a16:creationId xmlns:a16="http://schemas.microsoft.com/office/drawing/2014/main" id="{2EBE9C07-5814-427D-B71B-EDCB7F6448D1}"/>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3893141"/>
            <a:ext cx="8845667" cy="1771275"/>
            <a:chOff x="1669293" y="3893141"/>
            <a:chExt cx="8845667" cy="1771275"/>
          </a:xfrm>
        </p:grpSpPr>
        <p:sp>
          <p:nvSpPr>
            <p:cNvPr id="64" name="Isosceles Triangle 39">
              <a:extLst>
                <a:ext uri="{FF2B5EF4-FFF2-40B4-BE49-F238E27FC236}">
                  <a16:creationId xmlns:a16="http://schemas.microsoft.com/office/drawing/2014/main" id="{8CF59FE1-2F1D-461A-8861-BD5EF0BAF6E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D806C61E-7FFC-47C3-BCBA-49ECFA2680B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669293" y="3893141"/>
              <a:ext cx="8845667" cy="14202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ítulo 1">
            <a:extLst>
              <a:ext uri="{FF2B5EF4-FFF2-40B4-BE49-F238E27FC236}">
                <a16:creationId xmlns:a16="http://schemas.microsoft.com/office/drawing/2014/main" id="{3D458FF4-A100-42B9-B8DD-953B3C1526D3}"/>
              </a:ext>
            </a:extLst>
          </p:cNvPr>
          <p:cNvSpPr>
            <a:spLocks noGrp="1"/>
          </p:cNvSpPr>
          <p:nvPr>
            <p:ph type="title"/>
          </p:nvPr>
        </p:nvSpPr>
        <p:spPr>
          <a:xfrm>
            <a:off x="1773187" y="4166054"/>
            <a:ext cx="8672295" cy="727748"/>
          </a:xfrm>
        </p:spPr>
        <p:txBody>
          <a:bodyPr vert="horz" lIns="228600" tIns="228600" rIns="228600" bIns="0" rtlCol="0" anchor="b">
            <a:noAutofit/>
          </a:bodyPr>
          <a:lstStyle/>
          <a:p>
            <a:pPr>
              <a:lnSpc>
                <a:spcPct val="80000"/>
              </a:lnSpc>
            </a:pPr>
            <a:r>
              <a:rPr lang="en-US" sz="4800" b="1" dirty="0">
                <a:latin typeface="Gabriola" panose="04040605051002020D02" pitchFamily="82" charset="0"/>
              </a:rPr>
              <a:t>GRÀCIES</a:t>
            </a:r>
          </a:p>
        </p:txBody>
      </p:sp>
      <p:sp>
        <p:nvSpPr>
          <p:cNvPr id="4" name="Marcador de número de diapositiva 3">
            <a:extLst>
              <a:ext uri="{FF2B5EF4-FFF2-40B4-BE49-F238E27FC236}">
                <a16:creationId xmlns:a16="http://schemas.microsoft.com/office/drawing/2014/main" id="{0ABFE533-75CB-49A7-8768-36FF8E48CF38}"/>
              </a:ext>
            </a:extLst>
          </p:cNvPr>
          <p:cNvSpPr>
            <a:spLocks noGrp="1"/>
          </p:cNvSpPr>
          <p:nvPr>
            <p:ph type="sldNum" sz="quarter" idx="12"/>
          </p:nvPr>
        </p:nvSpPr>
        <p:spPr>
          <a:xfrm>
            <a:off x="10469880" y="320040"/>
            <a:ext cx="914400" cy="320040"/>
          </a:xfrm>
        </p:spPr>
        <p:txBody>
          <a:bodyPr vert="horz" lIns="91440" tIns="45720" rIns="91440" bIns="45720" rtlCol="0" anchor="ctr">
            <a:normAutofit/>
          </a:bodyPr>
          <a:lstStyle/>
          <a:p>
            <a:pPr>
              <a:spcAft>
                <a:spcPts val="600"/>
              </a:spcAft>
            </a:pPr>
            <a:fld id="{D1531A9C-672C-48ED-B966-BC8557B21AAC}" type="slidenum">
              <a:rPr lang="en-US" smtClean="0"/>
              <a:pPr>
                <a:spcAft>
                  <a:spcPts val="600"/>
                </a:spcAft>
              </a:pPr>
              <a:t>29</a:t>
            </a:fld>
            <a:endParaRPr lang="en-US"/>
          </a:p>
        </p:txBody>
      </p:sp>
      <p:sp>
        <p:nvSpPr>
          <p:cNvPr id="67" name="Rectangle 66">
            <a:extLst>
              <a:ext uri="{FF2B5EF4-FFF2-40B4-BE49-F238E27FC236}">
                <a16:creationId xmlns:a16="http://schemas.microsoft.com/office/drawing/2014/main" id="{0EE2F064-302F-4E9E-BFAE-F61FA8C937A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7138" y="1179555"/>
            <a:ext cx="8846458" cy="2627996"/>
          </a:xfrm>
          <a:prstGeom prst="rect">
            <a:avLst/>
          </a:prstGeom>
          <a:solidFill>
            <a:schemeClr val="bg1"/>
          </a:solidFill>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9" name="Imagen 8">
            <a:extLst>
              <a:ext uri="{FF2B5EF4-FFF2-40B4-BE49-F238E27FC236}">
                <a16:creationId xmlns:a16="http://schemas.microsoft.com/office/drawing/2014/main" id="{BFAA19CA-37B6-4373-8184-9FE140F86D0F}"/>
              </a:ext>
            </a:extLst>
          </p:cNvPr>
          <p:cNvPicPr>
            <a:picLocks noChangeAspect="1"/>
          </p:cNvPicPr>
          <p:nvPr/>
        </p:nvPicPr>
        <p:blipFill>
          <a:blip r:embed="rId2"/>
          <a:stretch>
            <a:fillRect/>
          </a:stretch>
        </p:blipFill>
        <p:spPr>
          <a:xfrm>
            <a:off x="1747411" y="1632472"/>
            <a:ext cx="4305706" cy="1722283"/>
          </a:xfrm>
          <a:prstGeom prst="rect">
            <a:avLst/>
          </a:prstGeom>
          <a:ln w="12700">
            <a:noFill/>
          </a:ln>
        </p:spPr>
      </p:pic>
      <p:pic>
        <p:nvPicPr>
          <p:cNvPr id="8" name="Marcador de contenido 7">
            <a:extLst>
              <a:ext uri="{FF2B5EF4-FFF2-40B4-BE49-F238E27FC236}">
                <a16:creationId xmlns:a16="http://schemas.microsoft.com/office/drawing/2014/main" id="{47AB84C1-7091-4BED-BD2A-EBC549C4283D}"/>
              </a:ext>
            </a:extLst>
          </p:cNvPr>
          <p:cNvPicPr>
            <a:picLocks noGrp="1" noChangeAspect="1"/>
          </p:cNvPicPr>
          <p:nvPr>
            <p:ph idx="1"/>
          </p:nvPr>
        </p:nvPicPr>
        <p:blipFill>
          <a:blip r:embed="rId3"/>
          <a:stretch>
            <a:fillRect/>
          </a:stretch>
        </p:blipFill>
        <p:spPr>
          <a:xfrm>
            <a:off x="6207869" y="1255769"/>
            <a:ext cx="4143412" cy="2475689"/>
          </a:xfrm>
          <a:prstGeom prst="rect">
            <a:avLst/>
          </a:prstGeom>
          <a:ln w="12700">
            <a:noFill/>
          </a:ln>
        </p:spPr>
      </p:pic>
    </p:spTree>
    <p:extLst>
      <p:ext uri="{BB962C8B-B14F-4D97-AF65-F5344CB8AC3E}">
        <p14:creationId xmlns:p14="http://schemas.microsoft.com/office/powerpoint/2010/main" val="3158484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EEB244-2CAF-8BA2-BDCD-26E8F9C1C0A5}"/>
              </a:ext>
            </a:extLst>
          </p:cNvPr>
          <p:cNvSpPr>
            <a:spLocks noGrp="1"/>
          </p:cNvSpPr>
          <p:nvPr>
            <p:ph type="title"/>
          </p:nvPr>
        </p:nvSpPr>
        <p:spPr/>
        <p:txBody>
          <a:bodyPr/>
          <a:lstStyle/>
          <a:p>
            <a:r>
              <a:rPr lang="ca-ES" b="1" dirty="0"/>
              <a:t>Rodalies,</a:t>
            </a:r>
            <a:br>
              <a:rPr lang="ca-ES" b="1" dirty="0"/>
            </a:br>
            <a:r>
              <a:rPr lang="ca-ES" b="1" dirty="0"/>
              <a:t>el perquè de tot plegat</a:t>
            </a:r>
            <a:endParaRPr lang="es-ES" b="1" dirty="0"/>
          </a:p>
        </p:txBody>
      </p:sp>
      <p:pic>
        <p:nvPicPr>
          <p:cNvPr id="8" name="Marcador de contenido 7">
            <a:extLst>
              <a:ext uri="{FF2B5EF4-FFF2-40B4-BE49-F238E27FC236}">
                <a16:creationId xmlns:a16="http://schemas.microsoft.com/office/drawing/2014/main" id="{6F732F33-F05F-42B6-BB87-1D930B14AC2B}"/>
              </a:ext>
            </a:extLst>
          </p:cNvPr>
          <p:cNvPicPr>
            <a:picLocks noGrp="1" noChangeAspect="1"/>
          </p:cNvPicPr>
          <p:nvPr>
            <p:ph idx="1"/>
          </p:nvPr>
        </p:nvPicPr>
        <p:blipFill>
          <a:blip r:embed="rId2"/>
          <a:stretch>
            <a:fillRect/>
          </a:stretch>
        </p:blipFill>
        <p:spPr>
          <a:xfrm>
            <a:off x="4998502" y="3053443"/>
            <a:ext cx="3353091" cy="3883489"/>
          </a:xfrm>
          <a:prstGeom prst="rect">
            <a:avLst/>
          </a:prstGeom>
        </p:spPr>
      </p:pic>
      <p:sp>
        <p:nvSpPr>
          <p:cNvPr id="3" name="Marcador de número de diapositiva 2">
            <a:extLst>
              <a:ext uri="{FF2B5EF4-FFF2-40B4-BE49-F238E27FC236}">
                <a16:creationId xmlns:a16="http://schemas.microsoft.com/office/drawing/2014/main" id="{B870A4D5-4C72-4095-9E94-C42CE083E4D1}"/>
              </a:ext>
            </a:extLst>
          </p:cNvPr>
          <p:cNvSpPr>
            <a:spLocks noGrp="1"/>
          </p:cNvSpPr>
          <p:nvPr>
            <p:ph type="sldNum" sz="quarter" idx="12"/>
          </p:nvPr>
        </p:nvSpPr>
        <p:spPr/>
        <p:txBody>
          <a:bodyPr/>
          <a:lstStyle/>
          <a:p>
            <a:fld id="{D1531A9C-672C-48ED-B966-BC8557B21AAC}" type="slidenum">
              <a:rPr lang="es-ES" smtClean="0"/>
              <a:t>3</a:t>
            </a:fld>
            <a:endParaRPr lang="es-ES"/>
          </a:p>
        </p:txBody>
      </p:sp>
      <p:pic>
        <p:nvPicPr>
          <p:cNvPr id="4" name="Imagen 3">
            <a:extLst>
              <a:ext uri="{FF2B5EF4-FFF2-40B4-BE49-F238E27FC236}">
                <a16:creationId xmlns:a16="http://schemas.microsoft.com/office/drawing/2014/main" id="{E300EF4D-BDBE-0A6A-4A77-C83449306F84}"/>
              </a:ext>
            </a:extLst>
          </p:cNvPr>
          <p:cNvPicPr>
            <a:picLocks noChangeAspect="1"/>
          </p:cNvPicPr>
          <p:nvPr/>
        </p:nvPicPr>
        <p:blipFill>
          <a:blip r:embed="rId3"/>
          <a:stretch>
            <a:fillRect/>
          </a:stretch>
        </p:blipFill>
        <p:spPr>
          <a:xfrm>
            <a:off x="197917" y="5554562"/>
            <a:ext cx="3195386" cy="1281705"/>
          </a:xfrm>
          <a:prstGeom prst="rect">
            <a:avLst/>
          </a:prstGeom>
        </p:spPr>
      </p:pic>
      <p:pic>
        <p:nvPicPr>
          <p:cNvPr id="5" name="Imagen 4">
            <a:extLst>
              <a:ext uri="{FF2B5EF4-FFF2-40B4-BE49-F238E27FC236}">
                <a16:creationId xmlns:a16="http://schemas.microsoft.com/office/drawing/2014/main" id="{7D2EC90E-0A44-4950-9CD0-00795E5EBEF6}"/>
              </a:ext>
            </a:extLst>
          </p:cNvPr>
          <p:cNvPicPr>
            <a:picLocks noChangeAspect="1"/>
          </p:cNvPicPr>
          <p:nvPr/>
        </p:nvPicPr>
        <p:blipFill>
          <a:blip r:embed="rId4"/>
          <a:stretch>
            <a:fillRect/>
          </a:stretch>
        </p:blipFill>
        <p:spPr>
          <a:xfrm>
            <a:off x="4747728" y="168728"/>
            <a:ext cx="7259401" cy="5337267"/>
          </a:xfrm>
          <a:prstGeom prst="rect">
            <a:avLst/>
          </a:prstGeom>
        </p:spPr>
      </p:pic>
    </p:spTree>
    <p:extLst>
      <p:ext uri="{BB962C8B-B14F-4D97-AF65-F5344CB8AC3E}">
        <p14:creationId xmlns:p14="http://schemas.microsoft.com/office/powerpoint/2010/main" val="26638464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EEB244-2CAF-8BA2-BDCD-26E8F9C1C0A5}"/>
              </a:ext>
            </a:extLst>
          </p:cNvPr>
          <p:cNvSpPr>
            <a:spLocks noGrp="1"/>
          </p:cNvSpPr>
          <p:nvPr>
            <p:ph type="title"/>
          </p:nvPr>
        </p:nvSpPr>
        <p:spPr/>
        <p:txBody>
          <a:bodyPr>
            <a:normAutofit/>
          </a:bodyPr>
          <a:lstStyle/>
          <a:p>
            <a:r>
              <a:rPr lang="ca-ES" b="1" dirty="0"/>
              <a:t>Cambó, </a:t>
            </a:r>
            <a:br>
              <a:rPr lang="ca-ES" b="1" dirty="0"/>
            </a:br>
            <a:r>
              <a:rPr lang="ca-ES" b="1" dirty="0" err="1"/>
              <a:t>Maristany</a:t>
            </a:r>
            <a:r>
              <a:rPr lang="ca-ES" b="1" dirty="0"/>
              <a:t> i el “ferrocarril de </a:t>
            </a:r>
            <a:r>
              <a:rPr lang="ca-ES" b="1" dirty="0" err="1"/>
              <a:t>banlieue</a:t>
            </a:r>
            <a:r>
              <a:rPr lang="ca-ES" b="1" dirty="0"/>
              <a:t>”</a:t>
            </a:r>
            <a:endParaRPr lang="es-ES" b="1" dirty="0"/>
          </a:p>
        </p:txBody>
      </p:sp>
      <p:pic>
        <p:nvPicPr>
          <p:cNvPr id="5" name="Marcador de contenido 4">
            <a:extLst>
              <a:ext uri="{FF2B5EF4-FFF2-40B4-BE49-F238E27FC236}">
                <a16:creationId xmlns:a16="http://schemas.microsoft.com/office/drawing/2014/main" id="{F2CCA5F6-BA21-35A6-F95B-5CB67D776BFD}"/>
              </a:ext>
            </a:extLst>
          </p:cNvPr>
          <p:cNvPicPr>
            <a:picLocks noGrp="1" noChangeAspect="1"/>
          </p:cNvPicPr>
          <p:nvPr>
            <p:ph sz="half" idx="1"/>
          </p:nvPr>
        </p:nvPicPr>
        <p:blipFill>
          <a:blip r:embed="rId2"/>
          <a:stretch>
            <a:fillRect/>
          </a:stretch>
        </p:blipFill>
        <p:spPr>
          <a:xfrm>
            <a:off x="9565209" y="2967083"/>
            <a:ext cx="2490720" cy="3653473"/>
          </a:xfrm>
          <a:prstGeom prst="rect">
            <a:avLst/>
          </a:prstGeom>
        </p:spPr>
      </p:pic>
      <p:sp>
        <p:nvSpPr>
          <p:cNvPr id="3" name="Marcador de contenido 2">
            <a:extLst>
              <a:ext uri="{FF2B5EF4-FFF2-40B4-BE49-F238E27FC236}">
                <a16:creationId xmlns:a16="http://schemas.microsoft.com/office/drawing/2014/main" id="{26C1AC0D-31B8-432A-971A-64DD3D64ECC0}"/>
              </a:ext>
            </a:extLst>
          </p:cNvPr>
          <p:cNvSpPr>
            <a:spLocks noGrp="1"/>
          </p:cNvSpPr>
          <p:nvPr>
            <p:ph sz="half" idx="2"/>
          </p:nvPr>
        </p:nvSpPr>
        <p:spPr>
          <a:xfrm>
            <a:off x="5060036" y="708671"/>
            <a:ext cx="4505173" cy="5732060"/>
          </a:xfrm>
        </p:spPr>
        <p:txBody>
          <a:bodyPr>
            <a:normAutofit fontScale="92500" lnSpcReduction="20000"/>
          </a:bodyPr>
          <a:lstStyle/>
          <a:p>
            <a:pPr marL="0" indent="0">
              <a:buNone/>
            </a:pPr>
            <a:r>
              <a:rPr lang="ca-ES" dirty="0" err="1"/>
              <a:t>Maristany</a:t>
            </a:r>
            <a:r>
              <a:rPr lang="ca-ES" dirty="0"/>
              <a:t> es va adonar que la ciutat de Barcelona creixia acceleradament. Al continu urbà s’hi estaven incorporant els municipis de Gràcia, Sant Martí, Sant Andreu, Horta, Sants, Sant Gervasi i les Corts. Corresponia al ferrocarril estructurar aquest creixement i, per això, calia impulsar un pla de serveis i de noves estacions urbanes. Ara en diem Rodalies, Aleshores, el 1897, es va adoptar la terminologia francesa de BANLIEUE. </a:t>
            </a:r>
            <a:r>
              <a:rPr lang="ca-ES" dirty="0" err="1"/>
              <a:t>Maristany</a:t>
            </a:r>
            <a:r>
              <a:rPr lang="ca-ES" dirty="0"/>
              <a:t> va projectar un pla per les Rodalies de Barcelona: consistia en 226 intervencions i en la reforma de set estacions de Barcelona. Assentava les bases per fer de l’Estació de França la gran terminal ferroviària de Barcelona i per traslladar les mercaderies als extrems de la ciutat, el Morrot i la Sagrera.</a:t>
            </a:r>
          </a:p>
          <a:p>
            <a:pPr marL="0" indent="0">
              <a:buNone/>
            </a:pPr>
            <a:r>
              <a:rPr lang="ca-ES" sz="1300" dirty="0"/>
              <a:t>Via Ampla, Ment Estreta. Ed </a:t>
            </a:r>
            <a:r>
              <a:rPr lang="ca-ES" sz="1300" dirty="0" err="1"/>
              <a:t>Terminus</a:t>
            </a:r>
            <a:r>
              <a:rPr lang="ca-ES" sz="1300" dirty="0"/>
              <a:t>.</a:t>
            </a:r>
          </a:p>
        </p:txBody>
      </p:sp>
      <p:sp>
        <p:nvSpPr>
          <p:cNvPr id="6" name="Marcador de número de diapositiva 5">
            <a:extLst>
              <a:ext uri="{FF2B5EF4-FFF2-40B4-BE49-F238E27FC236}">
                <a16:creationId xmlns:a16="http://schemas.microsoft.com/office/drawing/2014/main" id="{717820D9-1BA1-4DEB-9F03-51CAFF55B980}"/>
              </a:ext>
            </a:extLst>
          </p:cNvPr>
          <p:cNvSpPr>
            <a:spLocks noGrp="1"/>
          </p:cNvSpPr>
          <p:nvPr>
            <p:ph type="sldNum" sz="quarter" idx="12"/>
          </p:nvPr>
        </p:nvSpPr>
        <p:spPr/>
        <p:txBody>
          <a:bodyPr/>
          <a:lstStyle/>
          <a:p>
            <a:fld id="{D1531A9C-672C-48ED-B966-BC8557B21AAC}" type="slidenum">
              <a:rPr lang="es-ES" smtClean="0"/>
              <a:t>4</a:t>
            </a:fld>
            <a:endParaRPr lang="es-ES"/>
          </a:p>
        </p:txBody>
      </p:sp>
      <p:pic>
        <p:nvPicPr>
          <p:cNvPr id="4" name="Imagen 3">
            <a:extLst>
              <a:ext uri="{FF2B5EF4-FFF2-40B4-BE49-F238E27FC236}">
                <a16:creationId xmlns:a16="http://schemas.microsoft.com/office/drawing/2014/main" id="{E300EF4D-BDBE-0A6A-4A77-C83449306F84}"/>
              </a:ext>
            </a:extLst>
          </p:cNvPr>
          <p:cNvPicPr>
            <a:picLocks noChangeAspect="1"/>
          </p:cNvPicPr>
          <p:nvPr/>
        </p:nvPicPr>
        <p:blipFill>
          <a:blip r:embed="rId3"/>
          <a:stretch>
            <a:fillRect/>
          </a:stretch>
        </p:blipFill>
        <p:spPr>
          <a:xfrm>
            <a:off x="197917" y="5554562"/>
            <a:ext cx="3195386" cy="1281705"/>
          </a:xfrm>
          <a:prstGeom prst="rect">
            <a:avLst/>
          </a:prstGeom>
        </p:spPr>
      </p:pic>
    </p:spTree>
    <p:extLst>
      <p:ext uri="{BB962C8B-B14F-4D97-AF65-F5344CB8AC3E}">
        <p14:creationId xmlns:p14="http://schemas.microsoft.com/office/powerpoint/2010/main" val="4085634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EEB244-2CAF-8BA2-BDCD-26E8F9C1C0A5}"/>
              </a:ext>
            </a:extLst>
          </p:cNvPr>
          <p:cNvSpPr>
            <a:spLocks noGrp="1"/>
          </p:cNvSpPr>
          <p:nvPr>
            <p:ph type="title"/>
          </p:nvPr>
        </p:nvSpPr>
        <p:spPr/>
        <p:txBody>
          <a:bodyPr>
            <a:noAutofit/>
          </a:bodyPr>
          <a:lstStyle/>
          <a:p>
            <a:r>
              <a:rPr lang="ca-ES" b="1" dirty="0"/>
              <a:t>Cambó, </a:t>
            </a:r>
            <a:r>
              <a:rPr lang="ca-ES" b="1" dirty="0" err="1"/>
              <a:t>Maristany</a:t>
            </a:r>
            <a:r>
              <a:rPr lang="ca-ES" b="1" dirty="0"/>
              <a:t> i el “ferrocarril de </a:t>
            </a:r>
            <a:r>
              <a:rPr lang="ca-ES" b="1" dirty="0" err="1"/>
              <a:t>banlieue</a:t>
            </a:r>
            <a:r>
              <a:rPr lang="ca-ES" b="1" dirty="0"/>
              <a:t>”</a:t>
            </a:r>
            <a:endParaRPr lang="es-ES" b="1" dirty="0"/>
          </a:p>
        </p:txBody>
      </p:sp>
      <p:sp>
        <p:nvSpPr>
          <p:cNvPr id="7" name="Marcador de contenido 6">
            <a:extLst>
              <a:ext uri="{FF2B5EF4-FFF2-40B4-BE49-F238E27FC236}">
                <a16:creationId xmlns:a16="http://schemas.microsoft.com/office/drawing/2014/main" id="{E6DA74DA-7CAC-4810-A11B-C901F578CDC1}"/>
              </a:ext>
            </a:extLst>
          </p:cNvPr>
          <p:cNvSpPr>
            <a:spLocks noGrp="1"/>
          </p:cNvSpPr>
          <p:nvPr>
            <p:ph idx="1"/>
          </p:nvPr>
        </p:nvSpPr>
        <p:spPr>
          <a:xfrm>
            <a:off x="4851748" y="804689"/>
            <a:ext cx="4270482" cy="5248622"/>
          </a:xfrm>
        </p:spPr>
        <p:txBody>
          <a:bodyPr>
            <a:normAutofit/>
          </a:bodyPr>
          <a:lstStyle/>
          <a:p>
            <a:pPr marL="0" indent="0">
              <a:buNone/>
            </a:pPr>
            <a:r>
              <a:rPr lang="es-ES" i="1" dirty="0"/>
              <a:t>“Aquí se habla siempre de las grandes compañías, como si una gran compañía fuese una inmoralidad o un peligro público…</a:t>
            </a:r>
          </a:p>
          <a:p>
            <a:pPr marL="0" indent="0">
              <a:buNone/>
            </a:pPr>
            <a:r>
              <a:rPr lang="es-ES" i="1" dirty="0"/>
              <a:t>De la mala administración podrán muchos culpar a las compañías, pedro los hombres políticos españoles somos los menos autorizados para hacerlo, porque, evidentemente, servicios que administra directamente el Estado están peor que casi todos los servicios ferroviarios en España…”</a:t>
            </a:r>
          </a:p>
          <a:p>
            <a:pPr marL="0" indent="0">
              <a:buNone/>
            </a:pPr>
            <a:r>
              <a:rPr lang="es-ES" sz="1200" dirty="0"/>
              <a:t>Francesc Cambó. </a:t>
            </a:r>
            <a:r>
              <a:rPr lang="es-ES" sz="1200" dirty="0" err="1"/>
              <a:t>Intervenció</a:t>
            </a:r>
            <a:r>
              <a:rPr lang="es-ES" sz="1200" dirty="0"/>
              <a:t> al </a:t>
            </a:r>
            <a:r>
              <a:rPr lang="es-ES" sz="1200" dirty="0" err="1"/>
              <a:t>debat</a:t>
            </a:r>
            <a:r>
              <a:rPr lang="es-ES" sz="1200" dirty="0"/>
              <a:t> del Projecte de </a:t>
            </a:r>
            <a:r>
              <a:rPr lang="es-ES" sz="1200" dirty="0" err="1"/>
              <a:t>Llei</a:t>
            </a:r>
            <a:r>
              <a:rPr lang="es-ES" sz="1200" dirty="0"/>
              <a:t> </a:t>
            </a:r>
            <a:r>
              <a:rPr lang="es-ES" sz="1200" dirty="0" err="1"/>
              <a:t>d’Elevació</a:t>
            </a:r>
            <a:r>
              <a:rPr lang="es-ES" sz="1200" dirty="0"/>
              <a:t> de les Tarifes </a:t>
            </a:r>
            <a:r>
              <a:rPr lang="es-ES" sz="1200" dirty="0" err="1"/>
              <a:t>Ferroviàries</a:t>
            </a:r>
            <a:r>
              <a:rPr lang="es-ES" sz="1200" dirty="0"/>
              <a:t>. Congreso de Diputados, 25 de </a:t>
            </a:r>
            <a:r>
              <a:rPr lang="es-ES" sz="1200" dirty="0" err="1"/>
              <a:t>febrer</a:t>
            </a:r>
            <a:r>
              <a:rPr lang="es-ES" sz="1200" dirty="0"/>
              <a:t> de 1920.</a:t>
            </a:r>
          </a:p>
        </p:txBody>
      </p:sp>
      <p:sp>
        <p:nvSpPr>
          <p:cNvPr id="3" name="Marcador de número de diapositiva 2">
            <a:extLst>
              <a:ext uri="{FF2B5EF4-FFF2-40B4-BE49-F238E27FC236}">
                <a16:creationId xmlns:a16="http://schemas.microsoft.com/office/drawing/2014/main" id="{AF01D421-369A-42C3-ACB8-53051F775E57}"/>
              </a:ext>
            </a:extLst>
          </p:cNvPr>
          <p:cNvSpPr>
            <a:spLocks noGrp="1"/>
          </p:cNvSpPr>
          <p:nvPr>
            <p:ph type="sldNum" sz="quarter" idx="12"/>
          </p:nvPr>
        </p:nvSpPr>
        <p:spPr/>
        <p:txBody>
          <a:bodyPr/>
          <a:lstStyle/>
          <a:p>
            <a:fld id="{D1531A9C-672C-48ED-B966-BC8557B21AAC}" type="slidenum">
              <a:rPr lang="es-ES" smtClean="0"/>
              <a:t>5</a:t>
            </a:fld>
            <a:endParaRPr lang="es-ES"/>
          </a:p>
        </p:txBody>
      </p:sp>
      <p:pic>
        <p:nvPicPr>
          <p:cNvPr id="4" name="Imagen 3">
            <a:extLst>
              <a:ext uri="{FF2B5EF4-FFF2-40B4-BE49-F238E27FC236}">
                <a16:creationId xmlns:a16="http://schemas.microsoft.com/office/drawing/2014/main" id="{E300EF4D-BDBE-0A6A-4A77-C83449306F84}"/>
              </a:ext>
            </a:extLst>
          </p:cNvPr>
          <p:cNvPicPr>
            <a:picLocks noChangeAspect="1"/>
          </p:cNvPicPr>
          <p:nvPr/>
        </p:nvPicPr>
        <p:blipFill>
          <a:blip r:embed="rId2"/>
          <a:stretch>
            <a:fillRect/>
          </a:stretch>
        </p:blipFill>
        <p:spPr>
          <a:xfrm>
            <a:off x="197917" y="5554562"/>
            <a:ext cx="3195386" cy="1281705"/>
          </a:xfrm>
          <a:prstGeom prst="rect">
            <a:avLst/>
          </a:prstGeom>
        </p:spPr>
      </p:pic>
      <p:pic>
        <p:nvPicPr>
          <p:cNvPr id="6" name="Imagen 5">
            <a:extLst>
              <a:ext uri="{FF2B5EF4-FFF2-40B4-BE49-F238E27FC236}">
                <a16:creationId xmlns:a16="http://schemas.microsoft.com/office/drawing/2014/main" id="{0EA2CB42-30F7-8F66-DC81-43EEEDF01351}"/>
              </a:ext>
            </a:extLst>
          </p:cNvPr>
          <p:cNvPicPr>
            <a:picLocks noChangeAspect="1"/>
          </p:cNvPicPr>
          <p:nvPr/>
        </p:nvPicPr>
        <p:blipFill>
          <a:blip r:embed="rId3"/>
          <a:stretch>
            <a:fillRect/>
          </a:stretch>
        </p:blipFill>
        <p:spPr>
          <a:xfrm>
            <a:off x="9437914" y="2832227"/>
            <a:ext cx="2637812" cy="3859773"/>
          </a:xfrm>
          <a:prstGeom prst="rect">
            <a:avLst/>
          </a:prstGeom>
        </p:spPr>
      </p:pic>
    </p:spTree>
    <p:extLst>
      <p:ext uri="{BB962C8B-B14F-4D97-AF65-F5344CB8AC3E}">
        <p14:creationId xmlns:p14="http://schemas.microsoft.com/office/powerpoint/2010/main" val="32527382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EEB244-2CAF-8BA2-BDCD-26E8F9C1C0A5}"/>
              </a:ext>
            </a:extLst>
          </p:cNvPr>
          <p:cNvSpPr>
            <a:spLocks noGrp="1"/>
          </p:cNvSpPr>
          <p:nvPr>
            <p:ph type="title"/>
          </p:nvPr>
        </p:nvSpPr>
        <p:spPr/>
        <p:txBody>
          <a:bodyPr/>
          <a:lstStyle/>
          <a:p>
            <a:r>
              <a:rPr lang="ca-ES" b="1" dirty="0"/>
              <a:t>Les Rodalies de Renfe: les Suïsses</a:t>
            </a:r>
            <a:endParaRPr lang="es-ES" b="1" dirty="0"/>
          </a:p>
        </p:txBody>
      </p:sp>
      <p:pic>
        <p:nvPicPr>
          <p:cNvPr id="5" name="Marcador de contenido 4">
            <a:extLst>
              <a:ext uri="{FF2B5EF4-FFF2-40B4-BE49-F238E27FC236}">
                <a16:creationId xmlns:a16="http://schemas.microsoft.com/office/drawing/2014/main" id="{5A7B0FC2-D12B-E7A5-A687-025C4D1F24C7}"/>
              </a:ext>
            </a:extLst>
          </p:cNvPr>
          <p:cNvPicPr>
            <a:picLocks noGrp="1" noChangeAspect="1"/>
          </p:cNvPicPr>
          <p:nvPr>
            <p:ph idx="1"/>
          </p:nvPr>
        </p:nvPicPr>
        <p:blipFill>
          <a:blip r:embed="rId2"/>
          <a:stretch>
            <a:fillRect/>
          </a:stretch>
        </p:blipFill>
        <p:spPr>
          <a:xfrm>
            <a:off x="5119257" y="1406413"/>
            <a:ext cx="6279424" cy="4041998"/>
          </a:xfrm>
          <a:prstGeom prst="rect">
            <a:avLst/>
          </a:prstGeom>
        </p:spPr>
      </p:pic>
      <p:sp>
        <p:nvSpPr>
          <p:cNvPr id="3" name="Marcador de número de diapositiva 2">
            <a:extLst>
              <a:ext uri="{FF2B5EF4-FFF2-40B4-BE49-F238E27FC236}">
                <a16:creationId xmlns:a16="http://schemas.microsoft.com/office/drawing/2014/main" id="{61272158-DB07-42D2-99B5-FF3016A7F7D1}"/>
              </a:ext>
            </a:extLst>
          </p:cNvPr>
          <p:cNvSpPr>
            <a:spLocks noGrp="1"/>
          </p:cNvSpPr>
          <p:nvPr>
            <p:ph type="sldNum" sz="quarter" idx="12"/>
          </p:nvPr>
        </p:nvSpPr>
        <p:spPr/>
        <p:txBody>
          <a:bodyPr/>
          <a:lstStyle/>
          <a:p>
            <a:fld id="{D1531A9C-672C-48ED-B966-BC8557B21AAC}" type="slidenum">
              <a:rPr lang="es-ES" smtClean="0"/>
              <a:t>6</a:t>
            </a:fld>
            <a:endParaRPr lang="es-ES"/>
          </a:p>
        </p:txBody>
      </p:sp>
      <p:pic>
        <p:nvPicPr>
          <p:cNvPr id="4" name="Imagen 3">
            <a:extLst>
              <a:ext uri="{FF2B5EF4-FFF2-40B4-BE49-F238E27FC236}">
                <a16:creationId xmlns:a16="http://schemas.microsoft.com/office/drawing/2014/main" id="{E300EF4D-BDBE-0A6A-4A77-C83449306F84}"/>
              </a:ext>
            </a:extLst>
          </p:cNvPr>
          <p:cNvPicPr>
            <a:picLocks noChangeAspect="1"/>
          </p:cNvPicPr>
          <p:nvPr/>
        </p:nvPicPr>
        <p:blipFill>
          <a:blip r:embed="rId3"/>
          <a:stretch>
            <a:fillRect/>
          </a:stretch>
        </p:blipFill>
        <p:spPr>
          <a:xfrm>
            <a:off x="197917" y="5554562"/>
            <a:ext cx="3195386" cy="1281705"/>
          </a:xfrm>
          <a:prstGeom prst="rect">
            <a:avLst/>
          </a:prstGeom>
        </p:spPr>
      </p:pic>
    </p:spTree>
    <p:extLst>
      <p:ext uri="{BB962C8B-B14F-4D97-AF65-F5344CB8AC3E}">
        <p14:creationId xmlns:p14="http://schemas.microsoft.com/office/powerpoint/2010/main" val="24818586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EEB244-2CAF-8BA2-BDCD-26E8F9C1C0A5}"/>
              </a:ext>
            </a:extLst>
          </p:cNvPr>
          <p:cNvSpPr>
            <a:spLocks noGrp="1"/>
          </p:cNvSpPr>
          <p:nvPr>
            <p:ph type="title"/>
          </p:nvPr>
        </p:nvSpPr>
        <p:spPr/>
        <p:txBody>
          <a:bodyPr/>
          <a:lstStyle/>
          <a:p>
            <a:r>
              <a:rPr lang="ca-ES" b="1" dirty="0"/>
              <a:t>El Pla “Felipe”:</a:t>
            </a:r>
            <a:br>
              <a:rPr lang="ca-ES" b="1" dirty="0"/>
            </a:br>
            <a:r>
              <a:rPr lang="ca-ES" b="1" dirty="0"/>
              <a:t>Madrid guanya per golejada</a:t>
            </a:r>
            <a:endParaRPr lang="es-ES" b="1" dirty="0"/>
          </a:p>
        </p:txBody>
      </p:sp>
      <p:graphicFrame>
        <p:nvGraphicFramePr>
          <p:cNvPr id="5" name="Tabla 5">
            <a:extLst>
              <a:ext uri="{FF2B5EF4-FFF2-40B4-BE49-F238E27FC236}">
                <a16:creationId xmlns:a16="http://schemas.microsoft.com/office/drawing/2014/main" id="{650D967E-8927-40D1-9688-A7FD592F24F1}"/>
              </a:ext>
            </a:extLst>
          </p:cNvPr>
          <p:cNvGraphicFramePr>
            <a:graphicFrameLocks noGrp="1"/>
          </p:cNvGraphicFramePr>
          <p:nvPr>
            <p:ph sz="half" idx="1"/>
            <p:extLst>
              <p:ext uri="{D42A27DB-BD31-4B8C-83A1-F6EECF244321}">
                <p14:modId xmlns:p14="http://schemas.microsoft.com/office/powerpoint/2010/main" val="727541496"/>
              </p:ext>
            </p:extLst>
          </p:nvPr>
        </p:nvGraphicFramePr>
        <p:xfrm>
          <a:off x="5232747" y="1309461"/>
          <a:ext cx="6233662" cy="2494280"/>
        </p:xfrm>
        <a:graphic>
          <a:graphicData uri="http://schemas.openxmlformats.org/drawingml/2006/table">
            <a:tbl>
              <a:tblPr firstRow="1" bandRow="1">
                <a:tableStyleId>{5C22544A-7EE6-4342-B048-85BDC9FD1C3A}</a:tableStyleId>
              </a:tblPr>
              <a:tblGrid>
                <a:gridCol w="2089679">
                  <a:extLst>
                    <a:ext uri="{9D8B030D-6E8A-4147-A177-3AD203B41FA5}">
                      <a16:colId xmlns:a16="http://schemas.microsoft.com/office/drawing/2014/main" val="4267889614"/>
                    </a:ext>
                  </a:extLst>
                </a:gridCol>
                <a:gridCol w="2089679">
                  <a:extLst>
                    <a:ext uri="{9D8B030D-6E8A-4147-A177-3AD203B41FA5}">
                      <a16:colId xmlns:a16="http://schemas.microsoft.com/office/drawing/2014/main" val="129873220"/>
                    </a:ext>
                  </a:extLst>
                </a:gridCol>
                <a:gridCol w="2054304">
                  <a:extLst>
                    <a:ext uri="{9D8B030D-6E8A-4147-A177-3AD203B41FA5}">
                      <a16:colId xmlns:a16="http://schemas.microsoft.com/office/drawing/2014/main" val="1741672066"/>
                    </a:ext>
                  </a:extLst>
                </a:gridCol>
              </a:tblGrid>
              <a:tr h="370840">
                <a:tc>
                  <a:txBody>
                    <a:bodyPr/>
                    <a:lstStyle/>
                    <a:p>
                      <a:r>
                        <a:rPr lang="es-ES" dirty="0" err="1"/>
                        <a:t>Ciutat</a:t>
                      </a:r>
                      <a:endParaRPr lang="es-ES" dirty="0"/>
                    </a:p>
                  </a:txBody>
                  <a:tcPr/>
                </a:tc>
                <a:tc>
                  <a:txBody>
                    <a:bodyPr/>
                    <a:lstStyle/>
                    <a:p>
                      <a:r>
                        <a:rPr lang="es-ES" dirty="0" err="1"/>
                        <a:t>Actuacions</a:t>
                      </a:r>
                      <a:r>
                        <a:rPr lang="es-ES" dirty="0"/>
                        <a:t> en </a:t>
                      </a:r>
                      <a:r>
                        <a:rPr lang="es-ES" dirty="0" err="1"/>
                        <a:t>curs</a:t>
                      </a:r>
                      <a:r>
                        <a:rPr lang="es-ES" dirty="0"/>
                        <a:t> (M </a:t>
                      </a:r>
                      <a:r>
                        <a:rPr lang="es-ES" dirty="0" err="1"/>
                        <a:t>pta</a:t>
                      </a:r>
                      <a:r>
                        <a:rPr lang="es-ES" dirty="0"/>
                        <a:t>)</a:t>
                      </a:r>
                    </a:p>
                  </a:txBody>
                  <a:tcPr/>
                </a:tc>
                <a:tc>
                  <a:txBody>
                    <a:bodyPr/>
                    <a:lstStyle/>
                    <a:p>
                      <a:r>
                        <a:rPr lang="es-ES" dirty="0" err="1"/>
                        <a:t>Actuacions</a:t>
                      </a:r>
                      <a:r>
                        <a:rPr lang="es-ES" dirty="0"/>
                        <a:t> del Pla (M </a:t>
                      </a:r>
                      <a:r>
                        <a:rPr lang="es-ES" dirty="0" err="1"/>
                        <a:t>pta</a:t>
                      </a:r>
                      <a:r>
                        <a:rPr lang="es-ES" dirty="0"/>
                        <a:t>)</a:t>
                      </a:r>
                    </a:p>
                  </a:txBody>
                  <a:tcPr/>
                </a:tc>
                <a:extLst>
                  <a:ext uri="{0D108BD9-81ED-4DB2-BD59-A6C34878D82A}">
                    <a16:rowId xmlns:a16="http://schemas.microsoft.com/office/drawing/2014/main" val="3852287210"/>
                  </a:ext>
                </a:extLst>
              </a:tr>
              <a:tr h="370840">
                <a:tc>
                  <a:txBody>
                    <a:bodyPr/>
                    <a:lstStyle/>
                    <a:p>
                      <a:r>
                        <a:rPr lang="es-ES" dirty="0"/>
                        <a:t>Madrid</a:t>
                      </a:r>
                    </a:p>
                  </a:txBody>
                  <a:tcPr/>
                </a:tc>
                <a:tc>
                  <a:txBody>
                    <a:bodyPr/>
                    <a:lstStyle/>
                    <a:p>
                      <a:r>
                        <a:rPr lang="es-ES" dirty="0"/>
                        <a:t>14.680</a:t>
                      </a:r>
                    </a:p>
                  </a:txBody>
                  <a:tcPr/>
                </a:tc>
                <a:tc>
                  <a:txBody>
                    <a:bodyPr/>
                    <a:lstStyle/>
                    <a:p>
                      <a:r>
                        <a:rPr lang="es-ES" dirty="0"/>
                        <a:t>46.804</a:t>
                      </a:r>
                    </a:p>
                  </a:txBody>
                  <a:tcPr/>
                </a:tc>
                <a:extLst>
                  <a:ext uri="{0D108BD9-81ED-4DB2-BD59-A6C34878D82A}">
                    <a16:rowId xmlns:a16="http://schemas.microsoft.com/office/drawing/2014/main" val="456208978"/>
                  </a:ext>
                </a:extLst>
              </a:tr>
              <a:tr h="370840">
                <a:tc>
                  <a:txBody>
                    <a:bodyPr/>
                    <a:lstStyle/>
                    <a:p>
                      <a:r>
                        <a:rPr lang="es-ES" dirty="0"/>
                        <a:t>Barcelona</a:t>
                      </a:r>
                    </a:p>
                  </a:txBody>
                  <a:tcPr/>
                </a:tc>
                <a:tc>
                  <a:txBody>
                    <a:bodyPr/>
                    <a:lstStyle/>
                    <a:p>
                      <a:r>
                        <a:rPr lang="es-ES" dirty="0"/>
                        <a:t>1.309</a:t>
                      </a:r>
                    </a:p>
                  </a:txBody>
                  <a:tcPr/>
                </a:tc>
                <a:tc>
                  <a:txBody>
                    <a:bodyPr/>
                    <a:lstStyle/>
                    <a:p>
                      <a:r>
                        <a:rPr lang="es-ES" dirty="0"/>
                        <a:t>22.380</a:t>
                      </a:r>
                    </a:p>
                  </a:txBody>
                  <a:tcPr/>
                </a:tc>
                <a:extLst>
                  <a:ext uri="{0D108BD9-81ED-4DB2-BD59-A6C34878D82A}">
                    <a16:rowId xmlns:a16="http://schemas.microsoft.com/office/drawing/2014/main" val="3031771173"/>
                  </a:ext>
                </a:extLst>
              </a:tr>
              <a:tr h="370840">
                <a:tc>
                  <a:txBody>
                    <a:bodyPr/>
                    <a:lstStyle/>
                    <a:p>
                      <a:r>
                        <a:rPr lang="es-ES" dirty="0"/>
                        <a:t>Sevilla</a:t>
                      </a:r>
                    </a:p>
                  </a:txBody>
                  <a:tcPr/>
                </a:tc>
                <a:tc>
                  <a:txBody>
                    <a:bodyPr/>
                    <a:lstStyle/>
                    <a:p>
                      <a:r>
                        <a:rPr lang="es-ES" dirty="0"/>
                        <a:t>7.480</a:t>
                      </a:r>
                    </a:p>
                  </a:txBody>
                  <a:tcPr/>
                </a:tc>
                <a:tc>
                  <a:txBody>
                    <a:bodyPr/>
                    <a:lstStyle/>
                    <a:p>
                      <a:r>
                        <a:rPr lang="es-ES" dirty="0"/>
                        <a:t>2.250</a:t>
                      </a:r>
                    </a:p>
                  </a:txBody>
                  <a:tcPr/>
                </a:tc>
                <a:extLst>
                  <a:ext uri="{0D108BD9-81ED-4DB2-BD59-A6C34878D82A}">
                    <a16:rowId xmlns:a16="http://schemas.microsoft.com/office/drawing/2014/main" val="1745697409"/>
                  </a:ext>
                </a:extLst>
              </a:tr>
              <a:tr h="370840">
                <a:tc>
                  <a:txBody>
                    <a:bodyPr/>
                    <a:lstStyle/>
                    <a:p>
                      <a:r>
                        <a:rPr lang="es-ES" dirty="0"/>
                        <a:t>València </a:t>
                      </a:r>
                    </a:p>
                  </a:txBody>
                  <a:tcPr/>
                </a:tc>
                <a:tc>
                  <a:txBody>
                    <a:bodyPr/>
                    <a:lstStyle/>
                    <a:p>
                      <a:r>
                        <a:rPr lang="es-ES" dirty="0"/>
                        <a:t>4.189</a:t>
                      </a:r>
                    </a:p>
                  </a:txBody>
                  <a:tcPr/>
                </a:tc>
                <a:tc>
                  <a:txBody>
                    <a:bodyPr/>
                    <a:lstStyle/>
                    <a:p>
                      <a:r>
                        <a:rPr lang="es-ES" dirty="0"/>
                        <a:t>8.750</a:t>
                      </a:r>
                    </a:p>
                  </a:txBody>
                  <a:tcPr/>
                </a:tc>
                <a:extLst>
                  <a:ext uri="{0D108BD9-81ED-4DB2-BD59-A6C34878D82A}">
                    <a16:rowId xmlns:a16="http://schemas.microsoft.com/office/drawing/2014/main" val="2009789737"/>
                  </a:ext>
                </a:extLst>
              </a:tr>
              <a:tr h="370840">
                <a:tc>
                  <a:txBody>
                    <a:bodyPr/>
                    <a:lstStyle/>
                    <a:p>
                      <a:r>
                        <a:rPr lang="es-ES" dirty="0" err="1"/>
                        <a:t>Astúries</a:t>
                      </a:r>
                      <a:endParaRPr lang="es-ES" dirty="0"/>
                    </a:p>
                  </a:txBody>
                  <a:tcPr/>
                </a:tc>
                <a:tc>
                  <a:txBody>
                    <a:bodyPr/>
                    <a:lstStyle/>
                    <a:p>
                      <a:r>
                        <a:rPr lang="es-ES" dirty="0"/>
                        <a:t>161</a:t>
                      </a:r>
                    </a:p>
                  </a:txBody>
                  <a:tcPr/>
                </a:tc>
                <a:tc>
                  <a:txBody>
                    <a:bodyPr/>
                    <a:lstStyle/>
                    <a:p>
                      <a:r>
                        <a:rPr lang="es-ES" dirty="0"/>
                        <a:t>10.800</a:t>
                      </a:r>
                    </a:p>
                  </a:txBody>
                  <a:tcPr/>
                </a:tc>
                <a:extLst>
                  <a:ext uri="{0D108BD9-81ED-4DB2-BD59-A6C34878D82A}">
                    <a16:rowId xmlns:a16="http://schemas.microsoft.com/office/drawing/2014/main" val="865169340"/>
                  </a:ext>
                </a:extLst>
              </a:tr>
            </a:tbl>
          </a:graphicData>
        </a:graphic>
      </p:graphicFrame>
      <p:sp>
        <p:nvSpPr>
          <p:cNvPr id="6" name="Marcador de contenido 5">
            <a:extLst>
              <a:ext uri="{FF2B5EF4-FFF2-40B4-BE49-F238E27FC236}">
                <a16:creationId xmlns:a16="http://schemas.microsoft.com/office/drawing/2014/main" id="{D770D1CF-4DCC-4B6C-A285-CE30F88FE296}"/>
              </a:ext>
            </a:extLst>
          </p:cNvPr>
          <p:cNvSpPr>
            <a:spLocks noGrp="1"/>
          </p:cNvSpPr>
          <p:nvPr>
            <p:ph sz="half" idx="2"/>
          </p:nvPr>
        </p:nvSpPr>
        <p:spPr>
          <a:xfrm>
            <a:off x="5232747" y="4474414"/>
            <a:ext cx="6272022" cy="1281705"/>
          </a:xfrm>
        </p:spPr>
        <p:txBody>
          <a:bodyPr/>
          <a:lstStyle/>
          <a:p>
            <a:pPr marL="0" indent="0">
              <a:buNone/>
            </a:pPr>
            <a:r>
              <a:rPr lang="es-ES" dirty="0"/>
              <a:t>Actuaciones del Plan de Transporte de Cercanías 1990-93</a:t>
            </a:r>
          </a:p>
          <a:p>
            <a:pPr marL="0" indent="0">
              <a:buNone/>
            </a:pPr>
            <a:r>
              <a:rPr lang="es-ES" dirty="0"/>
              <a:t>Font: Ministerio de Transportes, Turismo y Telecomunicaciones</a:t>
            </a:r>
          </a:p>
        </p:txBody>
      </p:sp>
      <p:sp>
        <p:nvSpPr>
          <p:cNvPr id="3" name="Marcador de número de diapositiva 2">
            <a:extLst>
              <a:ext uri="{FF2B5EF4-FFF2-40B4-BE49-F238E27FC236}">
                <a16:creationId xmlns:a16="http://schemas.microsoft.com/office/drawing/2014/main" id="{C946965A-C976-4002-B18F-727B8C107831}"/>
              </a:ext>
            </a:extLst>
          </p:cNvPr>
          <p:cNvSpPr>
            <a:spLocks noGrp="1"/>
          </p:cNvSpPr>
          <p:nvPr>
            <p:ph type="sldNum" sz="quarter" idx="12"/>
          </p:nvPr>
        </p:nvSpPr>
        <p:spPr/>
        <p:txBody>
          <a:bodyPr/>
          <a:lstStyle/>
          <a:p>
            <a:fld id="{D1531A9C-672C-48ED-B966-BC8557B21AAC}" type="slidenum">
              <a:rPr lang="es-ES" smtClean="0"/>
              <a:t>7</a:t>
            </a:fld>
            <a:endParaRPr lang="es-ES"/>
          </a:p>
        </p:txBody>
      </p:sp>
      <p:pic>
        <p:nvPicPr>
          <p:cNvPr id="4" name="Imagen 3">
            <a:extLst>
              <a:ext uri="{FF2B5EF4-FFF2-40B4-BE49-F238E27FC236}">
                <a16:creationId xmlns:a16="http://schemas.microsoft.com/office/drawing/2014/main" id="{E300EF4D-BDBE-0A6A-4A77-C83449306F84}"/>
              </a:ext>
            </a:extLst>
          </p:cNvPr>
          <p:cNvPicPr>
            <a:picLocks noChangeAspect="1"/>
          </p:cNvPicPr>
          <p:nvPr/>
        </p:nvPicPr>
        <p:blipFill>
          <a:blip r:embed="rId2"/>
          <a:stretch>
            <a:fillRect/>
          </a:stretch>
        </p:blipFill>
        <p:spPr>
          <a:xfrm>
            <a:off x="197917" y="5554562"/>
            <a:ext cx="3195386" cy="1281705"/>
          </a:xfrm>
          <a:prstGeom prst="rect">
            <a:avLst/>
          </a:prstGeom>
        </p:spPr>
      </p:pic>
    </p:spTree>
    <p:extLst>
      <p:ext uri="{BB962C8B-B14F-4D97-AF65-F5344CB8AC3E}">
        <p14:creationId xmlns:p14="http://schemas.microsoft.com/office/powerpoint/2010/main" val="11360667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EEB244-2CAF-8BA2-BDCD-26E8F9C1C0A5}"/>
              </a:ext>
            </a:extLst>
          </p:cNvPr>
          <p:cNvSpPr>
            <a:spLocks noGrp="1"/>
          </p:cNvSpPr>
          <p:nvPr>
            <p:ph type="title"/>
          </p:nvPr>
        </p:nvSpPr>
        <p:spPr/>
        <p:txBody>
          <a:bodyPr/>
          <a:lstStyle/>
          <a:p>
            <a:r>
              <a:rPr lang="ca-ES" b="1" dirty="0"/>
              <a:t>Mercè Sala: Renfe potencia els serveis</a:t>
            </a:r>
            <a:endParaRPr lang="es-ES" b="1" dirty="0"/>
          </a:p>
        </p:txBody>
      </p:sp>
      <p:pic>
        <p:nvPicPr>
          <p:cNvPr id="8" name="Marcador de contenido 7">
            <a:extLst>
              <a:ext uri="{FF2B5EF4-FFF2-40B4-BE49-F238E27FC236}">
                <a16:creationId xmlns:a16="http://schemas.microsoft.com/office/drawing/2014/main" id="{145DB3A3-DBD1-41F5-9D26-B2B0FCD9847E}"/>
              </a:ext>
            </a:extLst>
          </p:cNvPr>
          <p:cNvPicPr>
            <a:picLocks noGrp="1" noChangeAspect="1"/>
          </p:cNvPicPr>
          <p:nvPr>
            <p:ph sz="half" idx="1"/>
          </p:nvPr>
        </p:nvPicPr>
        <p:blipFill>
          <a:blip r:embed="rId2"/>
          <a:stretch>
            <a:fillRect/>
          </a:stretch>
        </p:blipFill>
        <p:spPr>
          <a:xfrm>
            <a:off x="4844954" y="115280"/>
            <a:ext cx="3404232" cy="3621525"/>
          </a:xfrm>
          <a:prstGeom prst="rect">
            <a:avLst/>
          </a:prstGeom>
        </p:spPr>
      </p:pic>
      <p:sp>
        <p:nvSpPr>
          <p:cNvPr id="6" name="Marcador de contenido 5">
            <a:extLst>
              <a:ext uri="{FF2B5EF4-FFF2-40B4-BE49-F238E27FC236}">
                <a16:creationId xmlns:a16="http://schemas.microsoft.com/office/drawing/2014/main" id="{D770D1CF-4DCC-4B6C-A285-CE30F88FE296}"/>
              </a:ext>
            </a:extLst>
          </p:cNvPr>
          <p:cNvSpPr>
            <a:spLocks noGrp="1"/>
          </p:cNvSpPr>
          <p:nvPr>
            <p:ph sz="half" idx="2"/>
          </p:nvPr>
        </p:nvSpPr>
        <p:spPr>
          <a:xfrm>
            <a:off x="5232747" y="4474414"/>
            <a:ext cx="6272022" cy="1281705"/>
          </a:xfrm>
        </p:spPr>
        <p:txBody>
          <a:bodyPr/>
          <a:lstStyle/>
          <a:p>
            <a:pPr marL="0" indent="0">
              <a:buNone/>
            </a:pPr>
            <a:endParaRPr lang="es-ES" dirty="0"/>
          </a:p>
        </p:txBody>
      </p:sp>
      <p:sp>
        <p:nvSpPr>
          <p:cNvPr id="12" name="Marcador de número de diapositiva 11">
            <a:extLst>
              <a:ext uri="{FF2B5EF4-FFF2-40B4-BE49-F238E27FC236}">
                <a16:creationId xmlns:a16="http://schemas.microsoft.com/office/drawing/2014/main" id="{F0B8D3DC-0901-4E3F-B924-ECFF54C16A9F}"/>
              </a:ext>
            </a:extLst>
          </p:cNvPr>
          <p:cNvSpPr>
            <a:spLocks noGrp="1"/>
          </p:cNvSpPr>
          <p:nvPr>
            <p:ph type="sldNum" sz="quarter" idx="12"/>
          </p:nvPr>
        </p:nvSpPr>
        <p:spPr/>
        <p:txBody>
          <a:bodyPr/>
          <a:lstStyle/>
          <a:p>
            <a:fld id="{D1531A9C-672C-48ED-B966-BC8557B21AAC}" type="slidenum">
              <a:rPr lang="es-ES" smtClean="0"/>
              <a:t>8</a:t>
            </a:fld>
            <a:endParaRPr lang="es-ES"/>
          </a:p>
        </p:txBody>
      </p:sp>
      <p:pic>
        <p:nvPicPr>
          <p:cNvPr id="4" name="Imagen 3">
            <a:extLst>
              <a:ext uri="{FF2B5EF4-FFF2-40B4-BE49-F238E27FC236}">
                <a16:creationId xmlns:a16="http://schemas.microsoft.com/office/drawing/2014/main" id="{E300EF4D-BDBE-0A6A-4A77-C83449306F84}"/>
              </a:ext>
            </a:extLst>
          </p:cNvPr>
          <p:cNvPicPr>
            <a:picLocks noChangeAspect="1"/>
          </p:cNvPicPr>
          <p:nvPr/>
        </p:nvPicPr>
        <p:blipFill>
          <a:blip r:embed="rId3"/>
          <a:stretch>
            <a:fillRect/>
          </a:stretch>
        </p:blipFill>
        <p:spPr>
          <a:xfrm>
            <a:off x="197917" y="5554562"/>
            <a:ext cx="3195386" cy="1281705"/>
          </a:xfrm>
          <a:prstGeom prst="rect">
            <a:avLst/>
          </a:prstGeom>
        </p:spPr>
      </p:pic>
      <p:pic>
        <p:nvPicPr>
          <p:cNvPr id="9" name="Imagen 8">
            <a:extLst>
              <a:ext uri="{FF2B5EF4-FFF2-40B4-BE49-F238E27FC236}">
                <a16:creationId xmlns:a16="http://schemas.microsoft.com/office/drawing/2014/main" id="{E54AC30B-2D5D-491E-B688-3769724F588B}"/>
              </a:ext>
            </a:extLst>
          </p:cNvPr>
          <p:cNvPicPr>
            <a:picLocks noChangeAspect="1"/>
          </p:cNvPicPr>
          <p:nvPr/>
        </p:nvPicPr>
        <p:blipFill>
          <a:blip r:embed="rId4"/>
          <a:stretch>
            <a:fillRect/>
          </a:stretch>
        </p:blipFill>
        <p:spPr>
          <a:xfrm>
            <a:off x="8368758" y="640080"/>
            <a:ext cx="3684783" cy="2402334"/>
          </a:xfrm>
          <a:prstGeom prst="rect">
            <a:avLst/>
          </a:prstGeom>
        </p:spPr>
      </p:pic>
      <p:pic>
        <p:nvPicPr>
          <p:cNvPr id="11" name="Imagen 10">
            <a:extLst>
              <a:ext uri="{FF2B5EF4-FFF2-40B4-BE49-F238E27FC236}">
                <a16:creationId xmlns:a16="http://schemas.microsoft.com/office/drawing/2014/main" id="{96BD586B-5244-448F-B89E-CA0BA02EB1C6}"/>
              </a:ext>
            </a:extLst>
          </p:cNvPr>
          <p:cNvPicPr>
            <a:picLocks noChangeAspect="1"/>
          </p:cNvPicPr>
          <p:nvPr/>
        </p:nvPicPr>
        <p:blipFill>
          <a:blip r:embed="rId5"/>
          <a:stretch>
            <a:fillRect/>
          </a:stretch>
        </p:blipFill>
        <p:spPr>
          <a:xfrm>
            <a:off x="4844954" y="2791296"/>
            <a:ext cx="6018615" cy="3785078"/>
          </a:xfrm>
          <a:prstGeom prst="rect">
            <a:avLst/>
          </a:prstGeom>
        </p:spPr>
      </p:pic>
    </p:spTree>
    <p:extLst>
      <p:ext uri="{BB962C8B-B14F-4D97-AF65-F5344CB8AC3E}">
        <p14:creationId xmlns:p14="http://schemas.microsoft.com/office/powerpoint/2010/main" val="33946718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EEB244-2CAF-8BA2-BDCD-26E8F9C1C0A5}"/>
              </a:ext>
            </a:extLst>
          </p:cNvPr>
          <p:cNvSpPr>
            <a:spLocks noGrp="1"/>
          </p:cNvSpPr>
          <p:nvPr>
            <p:ph type="title"/>
          </p:nvPr>
        </p:nvSpPr>
        <p:spPr/>
        <p:txBody>
          <a:bodyPr>
            <a:noAutofit/>
          </a:bodyPr>
          <a:lstStyle/>
          <a:p>
            <a:r>
              <a:rPr lang="ca-ES" b="1" dirty="0"/>
              <a:t>Política ferroviària espanyola del XXI</a:t>
            </a:r>
            <a:endParaRPr lang="es-ES" b="1" dirty="0"/>
          </a:p>
        </p:txBody>
      </p:sp>
      <p:sp>
        <p:nvSpPr>
          <p:cNvPr id="3" name="Marcador de contenido 2">
            <a:extLst>
              <a:ext uri="{FF2B5EF4-FFF2-40B4-BE49-F238E27FC236}">
                <a16:creationId xmlns:a16="http://schemas.microsoft.com/office/drawing/2014/main" id="{6D91BDA6-B283-C868-11BF-CC6AEDE2262C}"/>
              </a:ext>
            </a:extLst>
          </p:cNvPr>
          <p:cNvSpPr>
            <a:spLocks noGrp="1"/>
          </p:cNvSpPr>
          <p:nvPr>
            <p:ph idx="1"/>
          </p:nvPr>
        </p:nvSpPr>
        <p:spPr>
          <a:xfrm>
            <a:off x="5107561" y="590914"/>
            <a:ext cx="6757867" cy="5248622"/>
          </a:xfrm>
        </p:spPr>
        <p:txBody>
          <a:bodyPr/>
          <a:lstStyle/>
          <a:p>
            <a:pPr marL="0" indent="0">
              <a:buNone/>
            </a:pPr>
            <a:r>
              <a:rPr lang="ca-ES" i="1" dirty="0"/>
              <a:t>“Una xarxa d’alta velocitat que, d’aquí a 10 anys, situarà totes les capitals de províncies a menys de 4 hores del centre de la península…”</a:t>
            </a:r>
          </a:p>
          <a:p>
            <a:pPr marL="0" indent="0">
              <a:buNone/>
            </a:pPr>
            <a:r>
              <a:rPr lang="ca-ES" sz="1200" dirty="0"/>
              <a:t> José María Aznar, discurs d’investidura, 25 d’abril del 2000</a:t>
            </a:r>
          </a:p>
          <a:p>
            <a:pPr marL="0" indent="0">
              <a:buNone/>
            </a:pPr>
            <a:endParaRPr lang="ca-ES" sz="1200" dirty="0"/>
          </a:p>
          <a:p>
            <a:pPr marL="0" indent="0">
              <a:buNone/>
            </a:pPr>
            <a:r>
              <a:rPr lang="ca-ES" i="1" dirty="0"/>
              <a:t>“Entenem que cal tenir visió de país; l’alta velocitat és cosir amb cables d’acer el nostre país, unir-lo, connectar-lo i fer-nos sentir més espanyols a través de l’alta velocitat.”</a:t>
            </a:r>
          </a:p>
          <a:p>
            <a:pPr marL="0" indent="0">
              <a:buNone/>
            </a:pPr>
            <a:r>
              <a:rPr lang="es-ES" sz="1200" i="1" dirty="0"/>
              <a:t>Magdalena Álvarez, Ministra de Fomento, desembre de 2007</a:t>
            </a:r>
          </a:p>
        </p:txBody>
      </p:sp>
      <p:sp>
        <p:nvSpPr>
          <p:cNvPr id="5" name="Marcador de número de diapositiva 4">
            <a:extLst>
              <a:ext uri="{FF2B5EF4-FFF2-40B4-BE49-F238E27FC236}">
                <a16:creationId xmlns:a16="http://schemas.microsoft.com/office/drawing/2014/main" id="{DF1A5C61-66C6-4D91-A786-B0E9634D3F60}"/>
              </a:ext>
            </a:extLst>
          </p:cNvPr>
          <p:cNvSpPr>
            <a:spLocks noGrp="1"/>
          </p:cNvSpPr>
          <p:nvPr>
            <p:ph type="sldNum" sz="quarter" idx="12"/>
          </p:nvPr>
        </p:nvSpPr>
        <p:spPr/>
        <p:txBody>
          <a:bodyPr/>
          <a:lstStyle/>
          <a:p>
            <a:fld id="{D1531A9C-672C-48ED-B966-BC8557B21AAC}" type="slidenum">
              <a:rPr lang="es-ES" smtClean="0"/>
              <a:t>9</a:t>
            </a:fld>
            <a:endParaRPr lang="es-ES"/>
          </a:p>
        </p:txBody>
      </p:sp>
      <p:pic>
        <p:nvPicPr>
          <p:cNvPr id="4" name="Imagen 3">
            <a:extLst>
              <a:ext uri="{FF2B5EF4-FFF2-40B4-BE49-F238E27FC236}">
                <a16:creationId xmlns:a16="http://schemas.microsoft.com/office/drawing/2014/main" id="{E300EF4D-BDBE-0A6A-4A77-C83449306F84}"/>
              </a:ext>
            </a:extLst>
          </p:cNvPr>
          <p:cNvPicPr>
            <a:picLocks noChangeAspect="1"/>
          </p:cNvPicPr>
          <p:nvPr/>
        </p:nvPicPr>
        <p:blipFill>
          <a:blip r:embed="rId2"/>
          <a:stretch>
            <a:fillRect/>
          </a:stretch>
        </p:blipFill>
        <p:spPr>
          <a:xfrm>
            <a:off x="197917" y="5554562"/>
            <a:ext cx="3195386" cy="1281705"/>
          </a:xfrm>
          <a:prstGeom prst="rect">
            <a:avLst/>
          </a:prstGeom>
        </p:spPr>
      </p:pic>
    </p:spTree>
    <p:extLst>
      <p:ext uri="{BB962C8B-B14F-4D97-AF65-F5344CB8AC3E}">
        <p14:creationId xmlns:p14="http://schemas.microsoft.com/office/powerpoint/2010/main" val="1739113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Atlas">
  <a:themeElements>
    <a:clrScheme name="Personalizado 1">
      <a:dk1>
        <a:srgbClr val="000000"/>
      </a:dk1>
      <a:lt1>
        <a:sysClr val="window" lastClr="FFFFFF"/>
      </a:lt1>
      <a:dk2>
        <a:srgbClr val="637052"/>
      </a:dk2>
      <a:lt2>
        <a:srgbClr val="CCDDEA"/>
      </a:lt2>
      <a:accent1>
        <a:srgbClr val="E7610F"/>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29B3952A-A5A2-4E72-A5C9-A88B41734E04}"/>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651</TotalTime>
  <Words>905</Words>
  <Application>Microsoft Office PowerPoint</Application>
  <PresentationFormat>Panorámica</PresentationFormat>
  <Paragraphs>167</Paragraphs>
  <Slides>29</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29</vt:i4>
      </vt:variant>
    </vt:vector>
  </HeadingPairs>
  <TitlesOfParts>
    <vt:vector size="35" baseType="lpstr">
      <vt:lpstr>Calibri</vt:lpstr>
      <vt:lpstr>Calibri Light</vt:lpstr>
      <vt:lpstr>Gabriola</vt:lpstr>
      <vt:lpstr>Rockwell</vt:lpstr>
      <vt:lpstr>Wingdings</vt:lpstr>
      <vt:lpstr>Atlas</vt:lpstr>
      <vt:lpstr>RODALIES, Quo Vadis?</vt:lpstr>
      <vt:lpstr>Rodalies, el perquè de tot plegat</vt:lpstr>
      <vt:lpstr>Rodalies, el perquè de tot plegat</vt:lpstr>
      <vt:lpstr>Cambó,  Maristany i el “ferrocarril de banlieue”</vt:lpstr>
      <vt:lpstr>Cambó, Maristany i el “ferrocarril de banlieue”</vt:lpstr>
      <vt:lpstr>Les Rodalies de Renfe: les Suïsses</vt:lpstr>
      <vt:lpstr>El Pla “Felipe”: Madrid guanya per golejada</vt:lpstr>
      <vt:lpstr>Mercè Sala: Renfe potencia els serveis</vt:lpstr>
      <vt:lpstr>Política ferroviària espanyola del XXI</vt:lpstr>
      <vt:lpstr>Efectes d’aquesta política a Rodalies</vt:lpstr>
      <vt:lpstr>Rodalies i el sistema metropolità</vt:lpstr>
      <vt:lpstr>La mobilitat del sistema metropolità </vt:lpstr>
      <vt:lpstr>La mobilitat metropolitana en dia feiner</vt:lpstr>
      <vt:lpstr>La mobilitat metropolitana en dia feiner</vt:lpstr>
      <vt:lpstr>El Pla de Rodalies  2008-15</vt:lpstr>
      <vt:lpstr>El traspàs de competències a la Generalitat</vt:lpstr>
      <vt:lpstr>Represa inversora al ferrocarril convencional</vt:lpstr>
      <vt:lpstr>Represa inversora al ferrocarril convencional</vt:lpstr>
      <vt:lpstr>El Pla de Rodalies de Catalunya  2020-30</vt:lpstr>
      <vt:lpstr>El Pla de  Rodalies de Catalunya  2020-30</vt:lpstr>
      <vt:lpstr>El Pla de Rodalies de Catalunya  2020-30</vt:lpstr>
      <vt:lpstr>El Pla de Rodalies de Catalunya  2020-30</vt:lpstr>
      <vt:lpstr>El Pla de Rodalies de Catalunya  2020-30</vt:lpstr>
      <vt:lpstr>El Pla de Rodalies de Catalunya  2020-30</vt:lpstr>
      <vt:lpstr>El Pla de Rodalies de Catalunya  2020-30</vt:lpstr>
      <vt:lpstr>El Pla de Rodalies de Catalunya  2020-30</vt:lpstr>
      <vt:lpstr>El Pla de Rodalies de Catalunya  2020-30</vt:lpstr>
      <vt:lpstr>El Pla de Rodalies de Catalunya  2020-30</vt:lpstr>
      <vt:lpstr>GRÀCIES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RODALIES, Quo Vadis?</dc:title>
  <dc:creator>Pere Macias</dc:creator>
  <cp:lastModifiedBy>Casares Roca, Laia</cp:lastModifiedBy>
  <cp:revision>41</cp:revision>
  <cp:lastPrinted>2023-01-13T13:15:28Z</cp:lastPrinted>
  <dcterms:created xsi:type="dcterms:W3CDTF">2023-01-06T12:14:51Z</dcterms:created>
  <dcterms:modified xsi:type="dcterms:W3CDTF">2023-04-20T08:09:20Z</dcterms:modified>
</cp:coreProperties>
</file>