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176" autoAdjust="0"/>
  </p:normalViewPr>
  <p:slideViewPr>
    <p:cSldViewPr snapToGrid="0">
      <p:cViewPr varScale="1">
        <p:scale>
          <a:sx n="63" d="100"/>
          <a:sy n="63" d="100"/>
        </p:scale>
        <p:origin x="12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AF2B7-8613-470E-B6B3-B9B102579ACA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9EDF-40D4-49E5-92A5-23B9235DA93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515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9EDF-40D4-49E5-92A5-23B9235DA938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505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liure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liure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ol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7" name="Subtítol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30" name="Contenidor de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19" name="Contenidor de peu de pà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7" name="Conteni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liure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liure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8" name="Conteni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Contenidor de peu de pà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liure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liure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tenidor de títol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0" name="Contenidor de text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estils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0" name="Contenidor de data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A322EE-D8FB-4211-AB87-41EA724D884D}" type="datetimeFigureOut">
              <a:rPr lang="ca-ES" smtClean="0"/>
              <a:t>28/10/2022</a:t>
            </a:fld>
            <a:endParaRPr lang="ca-ES"/>
          </a:p>
        </p:txBody>
      </p:sp>
      <p:sp>
        <p:nvSpPr>
          <p:cNvPr id="22" name="Contenidor de peu de pàgina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18" name="Conteni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DE7700-972E-424E-A85D-227892303B0E}" type="slidenum">
              <a:rPr lang="ca-ES" smtClean="0"/>
              <a:t>‹Nº›</a:t>
            </a:fld>
            <a:endParaRPr lang="ca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77" y="798490"/>
            <a:ext cx="7620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 5"/>
          <p:cNvGrpSpPr/>
          <p:nvPr/>
        </p:nvGrpSpPr>
        <p:grpSpPr>
          <a:xfrm>
            <a:off x="91600" y="746273"/>
            <a:ext cx="5487506" cy="3922797"/>
            <a:chOff x="450761" y="321972"/>
            <a:chExt cx="6413678" cy="4584879"/>
          </a:xfrm>
        </p:grpSpPr>
        <p:sp>
          <p:nvSpPr>
            <p:cNvPr id="5" name="Rectangle 4"/>
            <p:cNvSpPr/>
            <p:nvPr/>
          </p:nvSpPr>
          <p:spPr>
            <a:xfrm>
              <a:off x="450761" y="321972"/>
              <a:ext cx="6413678" cy="45848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2" name="Imat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183" y="464244"/>
              <a:ext cx="6135710" cy="4288060"/>
            </a:xfrm>
            <a:prstGeom prst="rect">
              <a:avLst/>
            </a:prstGeom>
          </p:spPr>
        </p:pic>
      </p:grpSp>
      <p:grpSp>
        <p:nvGrpSpPr>
          <p:cNvPr id="13" name="Agrupa 12"/>
          <p:cNvGrpSpPr/>
          <p:nvPr/>
        </p:nvGrpSpPr>
        <p:grpSpPr>
          <a:xfrm>
            <a:off x="5692461" y="3039413"/>
            <a:ext cx="6357870" cy="3682289"/>
            <a:chOff x="5834130" y="3103808"/>
            <a:chExt cx="6357870" cy="3682289"/>
          </a:xfrm>
        </p:grpSpPr>
        <p:sp>
          <p:nvSpPr>
            <p:cNvPr id="7" name="Rectangle 6"/>
            <p:cNvSpPr/>
            <p:nvPr/>
          </p:nvSpPr>
          <p:spPr>
            <a:xfrm>
              <a:off x="5834130" y="3103808"/>
              <a:ext cx="6357870" cy="36822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" name="Imat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6691" y="3255107"/>
              <a:ext cx="6057934" cy="3405448"/>
            </a:xfrm>
            <a:prstGeom prst="rect">
              <a:avLst/>
            </a:prstGeom>
          </p:spPr>
        </p:pic>
      </p:grpSp>
      <p:grpSp>
        <p:nvGrpSpPr>
          <p:cNvPr id="11" name="Agrupa 10"/>
          <p:cNvGrpSpPr/>
          <p:nvPr/>
        </p:nvGrpSpPr>
        <p:grpSpPr>
          <a:xfrm>
            <a:off x="6606863" y="181777"/>
            <a:ext cx="3966693" cy="2714635"/>
            <a:chOff x="566670" y="3593206"/>
            <a:chExt cx="4610637" cy="3155323"/>
          </a:xfrm>
        </p:grpSpPr>
        <p:sp>
          <p:nvSpPr>
            <p:cNvPr id="9" name="Rectangle 8"/>
            <p:cNvSpPr/>
            <p:nvPr/>
          </p:nvSpPr>
          <p:spPr>
            <a:xfrm>
              <a:off x="566670" y="3593206"/>
              <a:ext cx="4610637" cy="315532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4" name="Imat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010" y="3711836"/>
              <a:ext cx="4351299" cy="2935943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74" y="79715"/>
            <a:ext cx="919251" cy="55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1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 7"/>
          <p:cNvGrpSpPr/>
          <p:nvPr/>
        </p:nvGrpSpPr>
        <p:grpSpPr>
          <a:xfrm>
            <a:off x="6185551" y="3478285"/>
            <a:ext cx="5778921" cy="3341078"/>
            <a:chOff x="708338" y="356639"/>
            <a:chExt cx="6065949" cy="3507023"/>
          </a:xfrm>
        </p:grpSpPr>
        <p:sp>
          <p:nvSpPr>
            <p:cNvPr id="7" name="Rectangle 6"/>
            <p:cNvSpPr/>
            <p:nvPr/>
          </p:nvSpPr>
          <p:spPr>
            <a:xfrm>
              <a:off x="708338" y="356639"/>
              <a:ext cx="6065949" cy="3507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2" name="Imat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615" y="479538"/>
              <a:ext cx="5833056" cy="3281094"/>
            </a:xfrm>
            <a:prstGeom prst="rect">
              <a:avLst/>
            </a:prstGeom>
          </p:spPr>
        </p:pic>
      </p:grpSp>
      <p:grpSp>
        <p:nvGrpSpPr>
          <p:cNvPr id="12" name="Agrupa 11"/>
          <p:cNvGrpSpPr/>
          <p:nvPr/>
        </p:nvGrpSpPr>
        <p:grpSpPr>
          <a:xfrm>
            <a:off x="180306" y="3452603"/>
            <a:ext cx="5816443" cy="3356077"/>
            <a:chOff x="4842456" y="2781837"/>
            <a:chExt cx="6606862" cy="3812147"/>
          </a:xfrm>
        </p:grpSpPr>
        <p:sp>
          <p:nvSpPr>
            <p:cNvPr id="11" name="Rectangle 10"/>
            <p:cNvSpPr/>
            <p:nvPr/>
          </p:nvSpPr>
          <p:spPr>
            <a:xfrm>
              <a:off x="4842456" y="2781837"/>
              <a:ext cx="6606862" cy="38121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" name="Imat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5554" y="2914331"/>
              <a:ext cx="6336764" cy="3564430"/>
            </a:xfrm>
            <a:prstGeom prst="rect">
              <a:avLst/>
            </a:prstGeom>
          </p:spPr>
        </p:pic>
      </p:grpSp>
      <p:grpSp>
        <p:nvGrpSpPr>
          <p:cNvPr id="10" name="Agrupa 9"/>
          <p:cNvGrpSpPr/>
          <p:nvPr/>
        </p:nvGrpSpPr>
        <p:grpSpPr>
          <a:xfrm>
            <a:off x="3928077" y="114484"/>
            <a:ext cx="4514947" cy="3250719"/>
            <a:chOff x="323574" y="3168203"/>
            <a:chExt cx="4918127" cy="3541004"/>
          </a:xfrm>
        </p:grpSpPr>
        <p:sp>
          <p:nvSpPr>
            <p:cNvPr id="9" name="Rectangle 8"/>
            <p:cNvSpPr/>
            <p:nvPr/>
          </p:nvSpPr>
          <p:spPr>
            <a:xfrm>
              <a:off x="323574" y="3168203"/>
              <a:ext cx="4918127" cy="35410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4" name="Imat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606" y="3285758"/>
              <a:ext cx="4687924" cy="3308226"/>
            </a:xfrm>
            <a:prstGeom prst="rect">
              <a:avLst/>
            </a:prstGeom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74" y="79715"/>
            <a:ext cx="919251" cy="55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6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0918" y="1213113"/>
            <a:ext cx="9744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dirty="0" smtClean="0"/>
              <a:t>Informe de l’Alt Comissionat per als Drets Humans de les Nacions Unides sobre armes </a:t>
            </a:r>
            <a:r>
              <a:rPr lang="fr-FR" sz="2800" dirty="0" err="1" smtClean="0"/>
              <a:t>menys</a:t>
            </a:r>
            <a:r>
              <a:rPr lang="fr-FR" sz="2800" dirty="0" smtClean="0"/>
              <a:t> </a:t>
            </a:r>
            <a:r>
              <a:rPr lang="fr-FR" sz="2800" smtClean="0"/>
              <a:t>letals</a:t>
            </a:r>
            <a:r>
              <a:rPr lang="fr-FR" sz="28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a-E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800" dirty="0" smtClean="0"/>
              <a:t>Resolució del Parlament Europeu, de 14 de febrer de 2019, sobre el dret a manifestar-se de forma pacífica i l’ús proporcionat de la força.</a:t>
            </a:r>
          </a:p>
          <a:p>
            <a:pPr algn="just"/>
            <a:endParaRPr lang="es-E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CEPOL (Academia Europea de </a:t>
            </a:r>
            <a:r>
              <a:rPr lang="es-ES" sz="2800" dirty="0" err="1" smtClean="0"/>
              <a:t>Policia</a:t>
            </a:r>
            <a:r>
              <a:rPr lang="es-ES" sz="2800" dirty="0" smtClean="0"/>
              <a:t>). Marc </a:t>
            </a:r>
            <a:r>
              <a:rPr lang="es-ES" sz="2800" dirty="0" err="1" smtClean="0"/>
              <a:t>teòric</a:t>
            </a:r>
            <a:r>
              <a:rPr lang="es-ES" sz="2800" dirty="0" smtClean="0"/>
              <a:t>.</a:t>
            </a:r>
            <a:endParaRPr lang="ca-ES" sz="2800" dirty="0" smtClean="0"/>
          </a:p>
          <a:p>
            <a:endParaRPr lang="es-ES" sz="2800" dirty="0"/>
          </a:p>
          <a:p>
            <a:endParaRPr lang="ca-E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74" y="79715"/>
            <a:ext cx="919251" cy="55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3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15" y="740510"/>
            <a:ext cx="8126569" cy="5338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74" y="79715"/>
            <a:ext cx="919251" cy="55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7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 5"/>
          <p:cNvGrpSpPr/>
          <p:nvPr/>
        </p:nvGrpSpPr>
        <p:grpSpPr>
          <a:xfrm>
            <a:off x="6404452" y="2019882"/>
            <a:ext cx="5650606" cy="4520484"/>
            <a:chOff x="5615189" y="862885"/>
            <a:chExt cx="6117465" cy="4893971"/>
          </a:xfrm>
        </p:grpSpPr>
        <p:sp>
          <p:nvSpPr>
            <p:cNvPr id="5" name="Rectangle 4"/>
            <p:cNvSpPr/>
            <p:nvPr/>
          </p:nvSpPr>
          <p:spPr>
            <a:xfrm>
              <a:off x="5615189" y="862885"/>
              <a:ext cx="6117465" cy="48939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2" name="Imat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7200" y="982791"/>
              <a:ext cx="5867799" cy="4649954"/>
            </a:xfrm>
            <a:prstGeom prst="rect">
              <a:avLst/>
            </a:prstGeom>
          </p:spPr>
        </p:pic>
      </p:grpSp>
      <p:grpSp>
        <p:nvGrpSpPr>
          <p:cNvPr id="8" name="Agrupa 7"/>
          <p:cNvGrpSpPr/>
          <p:nvPr/>
        </p:nvGrpSpPr>
        <p:grpSpPr>
          <a:xfrm>
            <a:off x="115910" y="437867"/>
            <a:ext cx="6181859" cy="4417454"/>
            <a:chOff x="103031" y="1880315"/>
            <a:chExt cx="6181859" cy="4417454"/>
          </a:xfrm>
        </p:grpSpPr>
        <p:sp>
          <p:nvSpPr>
            <p:cNvPr id="7" name="Rectangle 6"/>
            <p:cNvSpPr/>
            <p:nvPr/>
          </p:nvSpPr>
          <p:spPr>
            <a:xfrm>
              <a:off x="103031" y="1880315"/>
              <a:ext cx="6181859" cy="44174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" name="Imat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701" y="2019882"/>
              <a:ext cx="5942128" cy="4147802"/>
            </a:xfrm>
            <a:prstGeom prst="rect">
              <a:avLst/>
            </a:prstGeom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74" y="79715"/>
            <a:ext cx="919251" cy="55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9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ècnic">
  <a:themeElements>
    <a:clrScheme name="Tèc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èc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èc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</TotalTime>
  <Words>55</Words>
  <Application>Microsoft Office PowerPoint</Application>
  <PresentationFormat>Panorámica</PresentationFormat>
  <Paragraphs>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Book</vt:lpstr>
      <vt:lpstr>Wingdings 2</vt:lpstr>
      <vt:lpstr>Tècnic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Direcció General de la Policia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BOSCH CAMPRECIOS, ANGELS</dc:creator>
  <cp:lastModifiedBy>Rombouts Matamala, Odile</cp:lastModifiedBy>
  <cp:revision>11</cp:revision>
  <dcterms:created xsi:type="dcterms:W3CDTF">2022-10-27T10:30:39Z</dcterms:created>
  <dcterms:modified xsi:type="dcterms:W3CDTF">2022-10-28T07:30:05Z</dcterms:modified>
</cp:coreProperties>
</file>