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87266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9085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2200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1135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0396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1546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27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8711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1035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282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7808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951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E3EEA-4406-4D20-AA8C-689C3508C989}" type="datetimeFigureOut">
              <a:rPr lang="ca-ES" smtClean="0"/>
              <a:t>19/10/2022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5B449-EE92-4049-B1A3-6C6ED86EC41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4723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 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Imatg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6184669" y="216131"/>
              <a:ext cx="5004262" cy="7065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</p:grpSp>
    </p:spTree>
    <p:extLst>
      <p:ext uri="{BB962C8B-B14F-4D97-AF65-F5344CB8AC3E}">
        <p14:creationId xmlns:p14="http://schemas.microsoft.com/office/powerpoint/2010/main" val="5310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8427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l'Office</vt:lpstr>
      <vt:lpstr>Presentación de PowerPoint</vt:lpstr>
      <vt:lpstr>Presentación de PowerPoint</vt:lpstr>
    </vt:vector>
  </TitlesOfParts>
  <Company>Direcció General de la Policia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EMILI QUEVEDO MALO</dc:creator>
  <cp:lastModifiedBy>Rombouts Matamala, Odile</cp:lastModifiedBy>
  <cp:revision>2</cp:revision>
  <cp:lastPrinted>2022-10-19T14:19:01Z</cp:lastPrinted>
  <dcterms:created xsi:type="dcterms:W3CDTF">2022-10-11T13:40:10Z</dcterms:created>
  <dcterms:modified xsi:type="dcterms:W3CDTF">2022-10-19T14:19:33Z</dcterms:modified>
</cp:coreProperties>
</file>