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8"/>
  </p:notesMasterIdLst>
  <p:sldIdLst>
    <p:sldId id="256" r:id="rId2"/>
    <p:sldId id="259" r:id="rId3"/>
    <p:sldId id="257" r:id="rId4"/>
    <p:sldId id="326" r:id="rId5"/>
    <p:sldId id="260" r:id="rId6"/>
    <p:sldId id="261" r:id="rId7"/>
    <p:sldId id="263" r:id="rId8"/>
    <p:sldId id="262" r:id="rId9"/>
    <p:sldId id="328" r:id="rId10"/>
    <p:sldId id="329" r:id="rId11"/>
    <p:sldId id="330" r:id="rId12"/>
    <p:sldId id="268" r:id="rId13"/>
    <p:sldId id="331" r:id="rId14"/>
    <p:sldId id="332" r:id="rId15"/>
    <p:sldId id="333" r:id="rId16"/>
    <p:sldId id="275" r:id="rId17"/>
  </p:sldIdLst>
  <p:sldSz cx="9144000" cy="5143500" type="screen16x9"/>
  <p:notesSz cx="6858000" cy="9144000"/>
  <p:embeddedFontLst>
    <p:embeddedFont>
      <p:font typeface="Merriweather Black" panose="020B0604020202020204" charset="0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Inter" panose="020B0604020202020204" charset="0"/>
      <p:regular r:id="rId26"/>
      <p:bold r:id="rId27"/>
    </p:embeddedFont>
    <p:embeddedFont>
      <p:font typeface="Roboto Condensed Light" panose="020B0604020202020204" charset="0"/>
      <p:regular r:id="rId28"/>
      <p:italic r:id="rId29"/>
    </p:embeddedFont>
    <p:embeddedFont>
      <p:font typeface="Inter ExtraBold" panose="020B0604020202020204" charset="0"/>
      <p:bold r:id="rId30"/>
    </p:embeddedFont>
    <p:embeddedFont>
      <p:font typeface="Nunito" panose="020B0604020202020204" charset="0"/>
      <p:regular r:id="rId31"/>
      <p:bold r:id="rId32"/>
      <p:italic r:id="rId33"/>
      <p:boldItalic r:id="rId34"/>
    </p:embeddedFont>
    <p:embeddedFont>
      <p:font typeface="Merriweather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28DECA-5D8F-417C-9091-CB435D168F00}">
  <a:tblStyle styleId="{2A28DECA-5D8F-417C-9091-CB435D168F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 snapToObjects="1">
      <p:cViewPr varScale="1">
        <p:scale>
          <a:sx n="96" d="100"/>
          <a:sy n="96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d96d257566_1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d96d257566_1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b1c2217c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b1c2217c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b1c2217c3f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b1c2217c3f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a953684262_0_15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a953684262_0_15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a95368426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a95368426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da75c58848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da75c58848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ea5874658b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ea5874658b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ee1536dc6e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ee1536dc6e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1" y="0"/>
            <a:ext cx="9143961" cy="5143500"/>
            <a:chOff x="-11" y="0"/>
            <a:chExt cx="9143961" cy="5143500"/>
          </a:xfrm>
        </p:grpSpPr>
        <p:sp>
          <p:nvSpPr>
            <p:cNvPr id="10" name="Google Shape;10;p2"/>
            <p:cNvSpPr/>
            <p:nvPr/>
          </p:nvSpPr>
          <p:spPr>
            <a:xfrm>
              <a:off x="7854550" y="2020200"/>
              <a:ext cx="1289400" cy="312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6780400" y="1853711"/>
              <a:ext cx="2010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325550" y="1608144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064500" y="2099322"/>
              <a:ext cx="89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0"/>
              <a:ext cx="352500" cy="19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352600" y="4409825"/>
              <a:ext cx="1889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10800000">
              <a:off x="-11" y="4655393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904375" y="1086550"/>
            <a:ext cx="5564100" cy="249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4500" b="0">
                <a:latin typeface="Inter ExtraBold"/>
                <a:ea typeface="Inter ExtraBold"/>
                <a:cs typeface="Inter ExtraBold"/>
                <a:sym typeface="Inter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904375" y="3499375"/>
            <a:ext cx="5564100" cy="5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8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0" y="-2475"/>
            <a:ext cx="8110400" cy="5145975"/>
            <a:chOff x="0" y="-2475"/>
            <a:chExt cx="8110400" cy="5145975"/>
          </a:xfrm>
        </p:grpSpPr>
        <p:sp>
          <p:nvSpPr>
            <p:cNvPr id="21" name="Google Shape;21;p3"/>
            <p:cNvSpPr/>
            <p:nvPr/>
          </p:nvSpPr>
          <p:spPr>
            <a:xfrm>
              <a:off x="6821000" y="2020200"/>
              <a:ext cx="1289400" cy="312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10800000">
              <a:off x="0" y="-2475"/>
              <a:ext cx="565200" cy="539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0" y="507600"/>
              <a:ext cx="229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6964375" y="1755769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6703325" y="2246947"/>
              <a:ext cx="89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504875" y="2001350"/>
              <a:ext cx="1925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957775" y="1755775"/>
            <a:ext cx="4482900" cy="19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957775" y="3612150"/>
            <a:ext cx="3399900" cy="63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2" hasCustomPrompt="1"/>
          </p:nvPr>
        </p:nvSpPr>
        <p:spPr>
          <a:xfrm>
            <a:off x="932375" y="928150"/>
            <a:ext cx="1465800" cy="9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6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2" name="Google Shape;32;p4"/>
            <p:cNvSpPr/>
            <p:nvPr/>
          </p:nvSpPr>
          <p:spPr>
            <a:xfrm>
              <a:off x="8925600" y="0"/>
              <a:ext cx="218400" cy="2020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0" y="2020200"/>
              <a:ext cx="218400" cy="312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1608150"/>
              <a:ext cx="3582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13400" y="1045690"/>
            <a:ext cx="7717200" cy="35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Inter"/>
              <a:buAutoNum type="arabicPeriod"/>
              <a:defRPr sz="1100"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-125" y="0"/>
            <a:ext cx="9144125" cy="5143500"/>
            <a:chOff x="-125" y="0"/>
            <a:chExt cx="9144125" cy="5143500"/>
          </a:xfrm>
        </p:grpSpPr>
        <p:sp>
          <p:nvSpPr>
            <p:cNvPr id="39" name="Google Shape;39;p5"/>
            <p:cNvSpPr/>
            <p:nvPr/>
          </p:nvSpPr>
          <p:spPr>
            <a:xfrm rot="10800000">
              <a:off x="-100" y="4804200"/>
              <a:ext cx="4303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 rot="10800000">
              <a:off x="7711500" y="0"/>
              <a:ext cx="1430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 rot="10800000">
              <a:off x="-125" y="4766475"/>
              <a:ext cx="1041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 rot="10800000">
              <a:off x="8394000" y="310875"/>
              <a:ext cx="750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713400" y="375065"/>
            <a:ext cx="7717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1208700" y="2725462"/>
            <a:ext cx="3096600" cy="8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2"/>
          </p:nvPr>
        </p:nvSpPr>
        <p:spPr>
          <a:xfrm>
            <a:off x="4838700" y="2725462"/>
            <a:ext cx="3096600" cy="8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title" idx="3"/>
          </p:nvPr>
        </p:nvSpPr>
        <p:spPr>
          <a:xfrm>
            <a:off x="1208700" y="2360238"/>
            <a:ext cx="30966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 idx="4"/>
          </p:nvPr>
        </p:nvSpPr>
        <p:spPr>
          <a:xfrm>
            <a:off x="4838700" y="2360238"/>
            <a:ext cx="3096600" cy="41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7"/>
          <p:cNvGrpSpPr/>
          <p:nvPr/>
        </p:nvGrpSpPr>
        <p:grpSpPr>
          <a:xfrm>
            <a:off x="214875" y="0"/>
            <a:ext cx="8929125" cy="5143500"/>
            <a:chOff x="214875" y="0"/>
            <a:chExt cx="8929125" cy="5143500"/>
          </a:xfrm>
        </p:grpSpPr>
        <p:sp>
          <p:nvSpPr>
            <p:cNvPr id="58" name="Google Shape;58;p7"/>
            <p:cNvSpPr/>
            <p:nvPr/>
          </p:nvSpPr>
          <p:spPr>
            <a:xfrm>
              <a:off x="713950" y="4297800"/>
              <a:ext cx="1289400" cy="845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713950" y="0"/>
              <a:ext cx="1289400" cy="312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7"/>
            <p:cNvSpPr/>
            <p:nvPr/>
          </p:nvSpPr>
          <p:spPr>
            <a:xfrm rot="10800000">
              <a:off x="8315700" y="4804200"/>
              <a:ext cx="828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7"/>
            <p:cNvSpPr/>
            <p:nvPr/>
          </p:nvSpPr>
          <p:spPr>
            <a:xfrm rot="10800000">
              <a:off x="214875" y="920672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7"/>
            <p:cNvSpPr/>
            <p:nvPr/>
          </p:nvSpPr>
          <p:spPr>
            <a:xfrm rot="10800000">
              <a:off x="398225" y="429494"/>
              <a:ext cx="89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7"/>
            <p:cNvSpPr/>
            <p:nvPr/>
          </p:nvSpPr>
          <p:spPr>
            <a:xfrm rot="10800000">
              <a:off x="8690850" y="4766475"/>
              <a:ext cx="4482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7"/>
            <p:cNvSpPr/>
            <p:nvPr/>
          </p:nvSpPr>
          <p:spPr>
            <a:xfrm rot="10800000">
              <a:off x="567550" y="675075"/>
              <a:ext cx="18717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2895900" y="936750"/>
            <a:ext cx="5534700" cy="98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2895900" y="1887150"/>
            <a:ext cx="5173800" cy="23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1pPr>
            <a:lvl2pPr marL="914400" lvl="1" indent="-317500"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 sz="12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1"/>
          <p:cNvGrpSpPr/>
          <p:nvPr/>
        </p:nvGrpSpPr>
        <p:grpSpPr>
          <a:xfrm>
            <a:off x="8" y="50"/>
            <a:ext cx="9145917" cy="5143450"/>
            <a:chOff x="8" y="50"/>
            <a:chExt cx="9145917" cy="5143450"/>
          </a:xfrm>
        </p:grpSpPr>
        <p:sp>
          <p:nvSpPr>
            <p:cNvPr id="101" name="Google Shape;101;p11"/>
            <p:cNvSpPr/>
            <p:nvPr/>
          </p:nvSpPr>
          <p:spPr>
            <a:xfrm rot="10800000">
              <a:off x="150" y="50"/>
              <a:ext cx="3101400" cy="1155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1"/>
            <p:cNvSpPr/>
            <p:nvPr/>
          </p:nvSpPr>
          <p:spPr>
            <a:xfrm>
              <a:off x="6166025" y="4090075"/>
              <a:ext cx="2979900" cy="105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1"/>
            <p:cNvSpPr/>
            <p:nvPr/>
          </p:nvSpPr>
          <p:spPr>
            <a:xfrm rot="10800000" flipH="1">
              <a:off x="77" y="178472"/>
              <a:ext cx="897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1"/>
            <p:cNvSpPr/>
            <p:nvPr/>
          </p:nvSpPr>
          <p:spPr>
            <a:xfrm rot="10800000">
              <a:off x="5646927" y="4910650"/>
              <a:ext cx="15717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1"/>
            <p:cNvSpPr/>
            <p:nvPr/>
          </p:nvSpPr>
          <p:spPr>
            <a:xfrm rot="10800000">
              <a:off x="4541894" y="4419483"/>
              <a:ext cx="2674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1"/>
            <p:cNvSpPr/>
            <p:nvPr/>
          </p:nvSpPr>
          <p:spPr>
            <a:xfrm rot="10800000">
              <a:off x="6431591" y="4665050"/>
              <a:ext cx="12006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1"/>
            <p:cNvSpPr/>
            <p:nvPr/>
          </p:nvSpPr>
          <p:spPr>
            <a:xfrm rot="10800000" flipH="1">
              <a:off x="77" y="41672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2017" y="4804200"/>
              <a:ext cx="1715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flipH="1">
              <a:off x="34" y="4910650"/>
              <a:ext cx="1278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8" y="4665075"/>
              <a:ext cx="713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1" name="Google Shape;111;p11"/>
            <p:cNvGrpSpPr/>
            <p:nvPr/>
          </p:nvGrpSpPr>
          <p:grpSpPr>
            <a:xfrm flipH="1">
              <a:off x="2021" y="178472"/>
              <a:ext cx="897900" cy="302453"/>
              <a:chOff x="8246106" y="178472"/>
              <a:chExt cx="897900" cy="302453"/>
            </a:xfrm>
          </p:grpSpPr>
          <p:sp>
            <p:nvSpPr>
              <p:cNvPr id="112" name="Google Shape;112;p11"/>
              <p:cNvSpPr/>
              <p:nvPr/>
            </p:nvSpPr>
            <p:spPr>
              <a:xfrm rot="10800000" flipH="1">
                <a:off x="8246106" y="178472"/>
                <a:ext cx="897900" cy="64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1"/>
              <p:cNvSpPr/>
              <p:nvPr/>
            </p:nvSpPr>
            <p:spPr>
              <a:xfrm rot="10800000" flipH="1">
                <a:off x="8679606" y="416725"/>
                <a:ext cx="464400" cy="64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4" name="Google Shape;114;p11"/>
          <p:cNvSpPr txBox="1">
            <a:spLocks noGrp="1"/>
          </p:cNvSpPr>
          <p:nvPr>
            <p:ph type="title" hasCustomPrompt="1"/>
          </p:nvPr>
        </p:nvSpPr>
        <p:spPr>
          <a:xfrm>
            <a:off x="1030100" y="1390938"/>
            <a:ext cx="7083900" cy="17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None/>
              <a:defRPr sz="12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5" name="Google Shape;115;p11"/>
          <p:cNvSpPr txBox="1">
            <a:spLocks noGrp="1"/>
          </p:cNvSpPr>
          <p:nvPr>
            <p:ph type="body" idx="1"/>
          </p:nvPr>
        </p:nvSpPr>
        <p:spPr>
          <a:xfrm>
            <a:off x="2432200" y="3081988"/>
            <a:ext cx="4279500" cy="77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4"/>
          <p:cNvGrpSpPr/>
          <p:nvPr/>
        </p:nvGrpSpPr>
        <p:grpSpPr>
          <a:xfrm>
            <a:off x="0" y="0"/>
            <a:ext cx="9143995" cy="5143625"/>
            <a:chOff x="0" y="0"/>
            <a:chExt cx="9143995" cy="5143625"/>
          </a:xfrm>
        </p:grpSpPr>
        <p:sp>
          <p:nvSpPr>
            <p:cNvPr id="140" name="Google Shape;140;p14"/>
            <p:cNvSpPr/>
            <p:nvPr/>
          </p:nvSpPr>
          <p:spPr>
            <a:xfrm flipH="1">
              <a:off x="0" y="4188125"/>
              <a:ext cx="2727300" cy="955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4"/>
            <p:cNvSpPr/>
            <p:nvPr/>
          </p:nvSpPr>
          <p:spPr>
            <a:xfrm flipH="1">
              <a:off x="1751145" y="4419475"/>
              <a:ext cx="612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4"/>
            <p:cNvSpPr/>
            <p:nvPr/>
          </p:nvSpPr>
          <p:spPr>
            <a:xfrm flipH="1">
              <a:off x="2074151" y="4910650"/>
              <a:ext cx="612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4"/>
            <p:cNvSpPr/>
            <p:nvPr/>
          </p:nvSpPr>
          <p:spPr>
            <a:xfrm flipH="1">
              <a:off x="2151456" y="4665075"/>
              <a:ext cx="2157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4"/>
            <p:cNvSpPr/>
            <p:nvPr/>
          </p:nvSpPr>
          <p:spPr>
            <a:xfrm>
              <a:off x="6416695" y="0"/>
              <a:ext cx="2727300" cy="955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4"/>
            <p:cNvSpPr/>
            <p:nvPr/>
          </p:nvSpPr>
          <p:spPr>
            <a:xfrm>
              <a:off x="4726699" y="231350"/>
              <a:ext cx="26946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4"/>
            <p:cNvSpPr/>
            <p:nvPr/>
          </p:nvSpPr>
          <p:spPr>
            <a:xfrm>
              <a:off x="6279349" y="722525"/>
              <a:ext cx="11172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6858825" y="476950"/>
              <a:ext cx="969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14"/>
          <p:cNvSpPr txBox="1">
            <a:spLocks noGrp="1"/>
          </p:cNvSpPr>
          <p:nvPr>
            <p:ph type="title"/>
          </p:nvPr>
        </p:nvSpPr>
        <p:spPr>
          <a:xfrm>
            <a:off x="1044225" y="2107675"/>
            <a:ext cx="7055400" cy="116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9" name="Google Shape;149;p14"/>
          <p:cNvSpPr txBox="1">
            <a:spLocks noGrp="1"/>
          </p:cNvSpPr>
          <p:nvPr>
            <p:ph type="subTitle" idx="1"/>
          </p:nvPr>
        </p:nvSpPr>
        <p:spPr>
          <a:xfrm>
            <a:off x="1996775" y="3269250"/>
            <a:ext cx="51504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4"/>
          <p:cNvSpPr txBox="1">
            <a:spLocks noGrp="1"/>
          </p:cNvSpPr>
          <p:nvPr>
            <p:ph type="title" idx="2" hasCustomPrompt="1"/>
          </p:nvPr>
        </p:nvSpPr>
        <p:spPr>
          <a:xfrm>
            <a:off x="3785050" y="1351338"/>
            <a:ext cx="1573800" cy="77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5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16"/>
          <p:cNvGrpSpPr/>
          <p:nvPr/>
        </p:nvGrpSpPr>
        <p:grpSpPr>
          <a:xfrm>
            <a:off x="75" y="-2475"/>
            <a:ext cx="9144025" cy="5145975"/>
            <a:chOff x="75" y="-2475"/>
            <a:chExt cx="9144025" cy="5145975"/>
          </a:xfrm>
        </p:grpSpPr>
        <p:sp>
          <p:nvSpPr>
            <p:cNvPr id="169" name="Google Shape;169;p16"/>
            <p:cNvSpPr/>
            <p:nvPr/>
          </p:nvSpPr>
          <p:spPr>
            <a:xfrm rot="10800000">
              <a:off x="75" y="4289400"/>
              <a:ext cx="3324000" cy="854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6"/>
            <p:cNvSpPr/>
            <p:nvPr/>
          </p:nvSpPr>
          <p:spPr>
            <a:xfrm rot="10800000">
              <a:off x="5820000" y="-2475"/>
              <a:ext cx="3324000" cy="539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8008000" y="507600"/>
              <a:ext cx="113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 rot="10800000">
              <a:off x="2155025" y="4500053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 rot="10800000">
              <a:off x="2338375" y="4008875"/>
              <a:ext cx="89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 rot="10800000">
              <a:off x="2567050" y="4254450"/>
              <a:ext cx="18537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16"/>
          <p:cNvSpPr txBox="1">
            <a:spLocks noGrp="1"/>
          </p:cNvSpPr>
          <p:nvPr>
            <p:ph type="title"/>
          </p:nvPr>
        </p:nvSpPr>
        <p:spPr>
          <a:xfrm>
            <a:off x="2487675" y="3002625"/>
            <a:ext cx="416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6"/>
          <p:cNvSpPr txBox="1">
            <a:spLocks noGrp="1"/>
          </p:cNvSpPr>
          <p:nvPr>
            <p:ph type="title" idx="2"/>
          </p:nvPr>
        </p:nvSpPr>
        <p:spPr>
          <a:xfrm>
            <a:off x="1936500" y="1624050"/>
            <a:ext cx="5271300" cy="159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1_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21"/>
          <p:cNvGrpSpPr/>
          <p:nvPr/>
        </p:nvGrpSpPr>
        <p:grpSpPr>
          <a:xfrm>
            <a:off x="-150" y="0"/>
            <a:ext cx="9144149" cy="5143500"/>
            <a:chOff x="-150" y="0"/>
            <a:chExt cx="9144149" cy="5143500"/>
          </a:xfrm>
        </p:grpSpPr>
        <p:sp>
          <p:nvSpPr>
            <p:cNvPr id="228" name="Google Shape;228;p21"/>
            <p:cNvSpPr/>
            <p:nvPr/>
          </p:nvSpPr>
          <p:spPr>
            <a:xfrm flipH="1">
              <a:off x="-150" y="4090075"/>
              <a:ext cx="982500" cy="105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1"/>
            <p:cNvSpPr/>
            <p:nvPr/>
          </p:nvSpPr>
          <p:spPr>
            <a:xfrm rot="10800000">
              <a:off x="497286" y="4910650"/>
              <a:ext cx="710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1"/>
            <p:cNvSpPr/>
            <p:nvPr/>
          </p:nvSpPr>
          <p:spPr>
            <a:xfrm rot="10800000">
              <a:off x="207975" y="4419475"/>
              <a:ext cx="8547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1"/>
            <p:cNvSpPr/>
            <p:nvPr/>
          </p:nvSpPr>
          <p:spPr>
            <a:xfrm rot="10800000">
              <a:off x="831269" y="4665046"/>
              <a:ext cx="542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1"/>
            <p:cNvSpPr/>
            <p:nvPr/>
          </p:nvSpPr>
          <p:spPr>
            <a:xfrm>
              <a:off x="6097750" y="2020200"/>
              <a:ext cx="1609500" cy="3123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1"/>
            <p:cNvSpPr/>
            <p:nvPr/>
          </p:nvSpPr>
          <p:spPr>
            <a:xfrm>
              <a:off x="6241125" y="1755769"/>
              <a:ext cx="818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1"/>
            <p:cNvSpPr/>
            <p:nvPr/>
          </p:nvSpPr>
          <p:spPr>
            <a:xfrm>
              <a:off x="5980075" y="2246947"/>
              <a:ext cx="896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1"/>
            <p:cNvSpPr/>
            <p:nvPr/>
          </p:nvSpPr>
          <p:spPr>
            <a:xfrm>
              <a:off x="5673525" y="2001350"/>
              <a:ext cx="1033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1"/>
            <p:cNvSpPr/>
            <p:nvPr/>
          </p:nvSpPr>
          <p:spPr>
            <a:xfrm>
              <a:off x="8110397" y="0"/>
              <a:ext cx="1033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1"/>
            <p:cNvSpPr/>
            <p:nvPr/>
          </p:nvSpPr>
          <p:spPr>
            <a:xfrm rot="10800000">
              <a:off x="8686799" y="302050"/>
              <a:ext cx="4572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21"/>
          <p:cNvSpPr txBox="1">
            <a:spLocks noGrp="1"/>
          </p:cNvSpPr>
          <p:nvPr>
            <p:ph type="title" hasCustomPrompt="1"/>
          </p:nvPr>
        </p:nvSpPr>
        <p:spPr>
          <a:xfrm>
            <a:off x="1509787" y="2041000"/>
            <a:ext cx="4044300" cy="6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39" name="Google Shape;239;p21"/>
          <p:cNvSpPr txBox="1">
            <a:spLocks noGrp="1"/>
          </p:cNvSpPr>
          <p:nvPr>
            <p:ph type="subTitle" idx="1"/>
          </p:nvPr>
        </p:nvSpPr>
        <p:spPr>
          <a:xfrm>
            <a:off x="1512787" y="2830700"/>
            <a:ext cx="4038300" cy="3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1"/>
          <p:cNvSpPr txBox="1">
            <a:spLocks noGrp="1"/>
          </p:cNvSpPr>
          <p:nvPr>
            <p:ph type="title" idx="2" hasCustomPrompt="1"/>
          </p:nvPr>
        </p:nvSpPr>
        <p:spPr>
          <a:xfrm>
            <a:off x="1509787" y="539700"/>
            <a:ext cx="4044300" cy="6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41" name="Google Shape;241;p21"/>
          <p:cNvSpPr txBox="1">
            <a:spLocks noGrp="1"/>
          </p:cNvSpPr>
          <p:nvPr>
            <p:ph type="subTitle" idx="3"/>
          </p:nvPr>
        </p:nvSpPr>
        <p:spPr>
          <a:xfrm>
            <a:off x="1512787" y="1329400"/>
            <a:ext cx="4038300" cy="3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1"/>
          <p:cNvSpPr txBox="1">
            <a:spLocks noGrp="1"/>
          </p:cNvSpPr>
          <p:nvPr>
            <p:ph type="title" idx="4" hasCustomPrompt="1"/>
          </p:nvPr>
        </p:nvSpPr>
        <p:spPr>
          <a:xfrm>
            <a:off x="1509787" y="3542300"/>
            <a:ext cx="4044300" cy="68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43" name="Google Shape;243;p21"/>
          <p:cNvSpPr txBox="1">
            <a:spLocks noGrp="1"/>
          </p:cNvSpPr>
          <p:nvPr>
            <p:ph type="subTitle" idx="5"/>
          </p:nvPr>
        </p:nvSpPr>
        <p:spPr>
          <a:xfrm>
            <a:off x="1512787" y="4332100"/>
            <a:ext cx="4038300" cy="31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2">
  <p:cSld name="CUSTOM_1_1_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/>
          <p:nvPr/>
        </p:nvSpPr>
        <p:spPr>
          <a:xfrm>
            <a:off x="0" y="0"/>
            <a:ext cx="1289400" cy="3123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2"/>
          <p:cNvSpPr/>
          <p:nvPr/>
        </p:nvSpPr>
        <p:spPr>
          <a:xfrm>
            <a:off x="0" y="4875750"/>
            <a:ext cx="2171400" cy="267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2"/>
          <p:cNvSpPr/>
          <p:nvPr/>
        </p:nvSpPr>
        <p:spPr>
          <a:xfrm rot="10800000">
            <a:off x="679800" y="3207347"/>
            <a:ext cx="818400" cy="6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2"/>
          <p:cNvSpPr/>
          <p:nvPr/>
        </p:nvSpPr>
        <p:spPr>
          <a:xfrm rot="10800000">
            <a:off x="863150" y="2716169"/>
            <a:ext cx="896100" cy="6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2"/>
          <p:cNvSpPr/>
          <p:nvPr/>
        </p:nvSpPr>
        <p:spPr>
          <a:xfrm rot="10800000">
            <a:off x="8439000" y="4289400"/>
            <a:ext cx="705000" cy="85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2"/>
          <p:cNvSpPr/>
          <p:nvPr/>
        </p:nvSpPr>
        <p:spPr>
          <a:xfrm rot="10800000">
            <a:off x="1043657" y="2961750"/>
            <a:ext cx="1714800" cy="6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2"/>
          <p:cNvSpPr/>
          <p:nvPr/>
        </p:nvSpPr>
        <p:spPr>
          <a:xfrm rot="10800000">
            <a:off x="53" y="4839525"/>
            <a:ext cx="885300" cy="6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2"/>
          <p:cNvSpPr txBox="1">
            <a:spLocks noGrp="1"/>
          </p:cNvSpPr>
          <p:nvPr>
            <p:ph type="title"/>
          </p:nvPr>
        </p:nvSpPr>
        <p:spPr>
          <a:xfrm>
            <a:off x="4028450" y="1653638"/>
            <a:ext cx="3847800" cy="5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2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53" name="Google Shape;253;p22"/>
          <p:cNvSpPr txBox="1">
            <a:spLocks noGrp="1"/>
          </p:cNvSpPr>
          <p:nvPr>
            <p:ph type="subTitle" idx="1"/>
          </p:nvPr>
        </p:nvSpPr>
        <p:spPr>
          <a:xfrm>
            <a:off x="4028450" y="2173167"/>
            <a:ext cx="3847800" cy="146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24"/>
          <p:cNvGrpSpPr/>
          <p:nvPr/>
        </p:nvGrpSpPr>
        <p:grpSpPr>
          <a:xfrm>
            <a:off x="-72" y="3450175"/>
            <a:ext cx="9142417" cy="1693325"/>
            <a:chOff x="-72" y="3450175"/>
            <a:chExt cx="9142417" cy="1693325"/>
          </a:xfrm>
        </p:grpSpPr>
        <p:sp>
          <p:nvSpPr>
            <p:cNvPr id="271" name="Google Shape;271;p24"/>
            <p:cNvSpPr/>
            <p:nvPr/>
          </p:nvSpPr>
          <p:spPr>
            <a:xfrm flipH="1">
              <a:off x="154" y="3450175"/>
              <a:ext cx="183300" cy="169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4"/>
            <p:cNvSpPr/>
            <p:nvPr/>
          </p:nvSpPr>
          <p:spPr>
            <a:xfrm flipH="1">
              <a:off x="-72" y="4896275"/>
              <a:ext cx="1383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4"/>
            <p:cNvSpPr/>
            <p:nvPr/>
          </p:nvSpPr>
          <p:spPr>
            <a:xfrm flipH="1">
              <a:off x="52" y="4658025"/>
              <a:ext cx="451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4"/>
            <p:cNvSpPr/>
            <p:nvPr/>
          </p:nvSpPr>
          <p:spPr>
            <a:xfrm flipH="1">
              <a:off x="125" y="4419775"/>
              <a:ext cx="563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4"/>
            <p:cNvSpPr/>
            <p:nvPr/>
          </p:nvSpPr>
          <p:spPr>
            <a:xfrm flipH="1">
              <a:off x="7711500" y="4804200"/>
              <a:ext cx="1430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4"/>
            <p:cNvSpPr/>
            <p:nvPr/>
          </p:nvSpPr>
          <p:spPr>
            <a:xfrm>
              <a:off x="8768845" y="4419483"/>
              <a:ext cx="373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4"/>
            <p:cNvSpPr/>
            <p:nvPr/>
          </p:nvSpPr>
          <p:spPr>
            <a:xfrm>
              <a:off x="8649754" y="4910661"/>
              <a:ext cx="408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4"/>
            <p:cNvSpPr/>
            <p:nvPr/>
          </p:nvSpPr>
          <p:spPr>
            <a:xfrm>
              <a:off x="8012083" y="4665075"/>
              <a:ext cx="969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9" name="Google Shape;279;p24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4"/>
          <p:cNvSpPr txBox="1">
            <a:spLocks noGrp="1"/>
          </p:cNvSpPr>
          <p:nvPr>
            <p:ph type="title" idx="2" hasCustomPrompt="1"/>
          </p:nvPr>
        </p:nvSpPr>
        <p:spPr>
          <a:xfrm>
            <a:off x="3955364" y="1869426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1" name="Google Shape;281;p24"/>
          <p:cNvSpPr txBox="1">
            <a:spLocks noGrp="1"/>
          </p:cNvSpPr>
          <p:nvPr>
            <p:ph type="title" idx="3"/>
          </p:nvPr>
        </p:nvSpPr>
        <p:spPr>
          <a:xfrm>
            <a:off x="3312613" y="2291250"/>
            <a:ext cx="2518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2" name="Google Shape;282;p24"/>
          <p:cNvSpPr txBox="1">
            <a:spLocks noGrp="1"/>
          </p:cNvSpPr>
          <p:nvPr>
            <p:ph type="title" idx="4"/>
          </p:nvPr>
        </p:nvSpPr>
        <p:spPr>
          <a:xfrm>
            <a:off x="3312611" y="2746650"/>
            <a:ext cx="25188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3" name="Google Shape;283;p24"/>
          <p:cNvSpPr txBox="1">
            <a:spLocks noGrp="1"/>
          </p:cNvSpPr>
          <p:nvPr>
            <p:ph type="title" idx="5" hasCustomPrompt="1"/>
          </p:nvPr>
        </p:nvSpPr>
        <p:spPr>
          <a:xfrm>
            <a:off x="1206280" y="1869426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4" name="Google Shape;284;p24"/>
          <p:cNvSpPr txBox="1">
            <a:spLocks noGrp="1"/>
          </p:cNvSpPr>
          <p:nvPr>
            <p:ph type="title" idx="6"/>
          </p:nvPr>
        </p:nvSpPr>
        <p:spPr>
          <a:xfrm>
            <a:off x="563625" y="2291250"/>
            <a:ext cx="2518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5" name="Google Shape;285;p24"/>
          <p:cNvSpPr txBox="1">
            <a:spLocks noGrp="1"/>
          </p:cNvSpPr>
          <p:nvPr>
            <p:ph type="title" idx="7"/>
          </p:nvPr>
        </p:nvSpPr>
        <p:spPr>
          <a:xfrm>
            <a:off x="563525" y="2746650"/>
            <a:ext cx="25188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6" name="Google Shape;286;p24"/>
          <p:cNvSpPr txBox="1">
            <a:spLocks noGrp="1"/>
          </p:cNvSpPr>
          <p:nvPr>
            <p:ph type="title" idx="8" hasCustomPrompt="1"/>
          </p:nvPr>
        </p:nvSpPr>
        <p:spPr>
          <a:xfrm>
            <a:off x="6704447" y="1869426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7" name="Google Shape;287;p24"/>
          <p:cNvSpPr txBox="1">
            <a:spLocks noGrp="1"/>
          </p:cNvSpPr>
          <p:nvPr>
            <p:ph type="title" idx="9"/>
          </p:nvPr>
        </p:nvSpPr>
        <p:spPr>
          <a:xfrm>
            <a:off x="6061625" y="2291250"/>
            <a:ext cx="2518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title" idx="13"/>
          </p:nvPr>
        </p:nvSpPr>
        <p:spPr>
          <a:xfrm>
            <a:off x="6061698" y="2746650"/>
            <a:ext cx="25188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oogle Shape;354;p28"/>
          <p:cNvGrpSpPr/>
          <p:nvPr/>
        </p:nvGrpSpPr>
        <p:grpSpPr>
          <a:xfrm>
            <a:off x="-1051" y="0"/>
            <a:ext cx="9143396" cy="5143500"/>
            <a:chOff x="-1051" y="0"/>
            <a:chExt cx="9143396" cy="5143500"/>
          </a:xfrm>
        </p:grpSpPr>
        <p:sp>
          <p:nvSpPr>
            <p:cNvPr id="355" name="Google Shape;355;p28"/>
            <p:cNvSpPr/>
            <p:nvPr/>
          </p:nvSpPr>
          <p:spPr>
            <a:xfrm rot="10800000" flipH="1">
              <a:off x="-1051" y="0"/>
              <a:ext cx="1430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 flipH="1">
              <a:off x="7711500" y="4804200"/>
              <a:ext cx="1430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 rot="10800000">
              <a:off x="75" y="31087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8768845" y="4419483"/>
              <a:ext cx="373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8649754" y="4910661"/>
              <a:ext cx="408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8012083" y="4665075"/>
              <a:ext cx="969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28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8"/>
          <p:cNvSpPr txBox="1">
            <a:spLocks noGrp="1"/>
          </p:cNvSpPr>
          <p:nvPr>
            <p:ph type="title" idx="2"/>
          </p:nvPr>
        </p:nvSpPr>
        <p:spPr>
          <a:xfrm>
            <a:off x="3349575" y="1644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28"/>
          <p:cNvSpPr txBox="1">
            <a:spLocks noGrp="1"/>
          </p:cNvSpPr>
          <p:nvPr>
            <p:ph type="title" idx="3"/>
          </p:nvPr>
        </p:nvSpPr>
        <p:spPr>
          <a:xfrm>
            <a:off x="3349512" y="2116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64" name="Google Shape;364;p28"/>
          <p:cNvSpPr txBox="1">
            <a:spLocks noGrp="1"/>
          </p:cNvSpPr>
          <p:nvPr>
            <p:ph type="title" idx="4"/>
          </p:nvPr>
        </p:nvSpPr>
        <p:spPr>
          <a:xfrm>
            <a:off x="727200" y="1644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28"/>
          <p:cNvSpPr txBox="1">
            <a:spLocks noGrp="1"/>
          </p:cNvSpPr>
          <p:nvPr>
            <p:ph type="title" idx="5"/>
          </p:nvPr>
        </p:nvSpPr>
        <p:spPr>
          <a:xfrm>
            <a:off x="727200" y="2116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66" name="Google Shape;366;p28"/>
          <p:cNvSpPr txBox="1">
            <a:spLocks noGrp="1"/>
          </p:cNvSpPr>
          <p:nvPr>
            <p:ph type="title" idx="6"/>
          </p:nvPr>
        </p:nvSpPr>
        <p:spPr>
          <a:xfrm>
            <a:off x="5971737" y="1644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28"/>
          <p:cNvSpPr txBox="1">
            <a:spLocks noGrp="1"/>
          </p:cNvSpPr>
          <p:nvPr>
            <p:ph type="title" idx="7"/>
          </p:nvPr>
        </p:nvSpPr>
        <p:spPr>
          <a:xfrm>
            <a:off x="5971700" y="2116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68" name="Google Shape;368;p28"/>
          <p:cNvSpPr txBox="1">
            <a:spLocks noGrp="1"/>
          </p:cNvSpPr>
          <p:nvPr>
            <p:ph type="title" idx="8"/>
          </p:nvPr>
        </p:nvSpPr>
        <p:spPr>
          <a:xfrm>
            <a:off x="3349575" y="3372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28"/>
          <p:cNvSpPr txBox="1">
            <a:spLocks noGrp="1"/>
          </p:cNvSpPr>
          <p:nvPr>
            <p:ph type="title" idx="9"/>
          </p:nvPr>
        </p:nvSpPr>
        <p:spPr>
          <a:xfrm>
            <a:off x="3349512" y="3844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70" name="Google Shape;370;p28"/>
          <p:cNvSpPr txBox="1">
            <a:spLocks noGrp="1"/>
          </p:cNvSpPr>
          <p:nvPr>
            <p:ph type="title" idx="13"/>
          </p:nvPr>
        </p:nvSpPr>
        <p:spPr>
          <a:xfrm>
            <a:off x="727200" y="3372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28"/>
          <p:cNvSpPr txBox="1">
            <a:spLocks noGrp="1"/>
          </p:cNvSpPr>
          <p:nvPr>
            <p:ph type="title" idx="14"/>
          </p:nvPr>
        </p:nvSpPr>
        <p:spPr>
          <a:xfrm>
            <a:off x="727200" y="3844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72" name="Google Shape;372;p28"/>
          <p:cNvSpPr txBox="1">
            <a:spLocks noGrp="1"/>
          </p:cNvSpPr>
          <p:nvPr>
            <p:ph type="title" idx="15"/>
          </p:nvPr>
        </p:nvSpPr>
        <p:spPr>
          <a:xfrm>
            <a:off x="5971737" y="3372000"/>
            <a:ext cx="2445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73" name="Google Shape;373;p28"/>
          <p:cNvSpPr txBox="1">
            <a:spLocks noGrp="1"/>
          </p:cNvSpPr>
          <p:nvPr>
            <p:ph type="title" idx="16"/>
          </p:nvPr>
        </p:nvSpPr>
        <p:spPr>
          <a:xfrm>
            <a:off x="5971700" y="3844632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 b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6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30"/>
          <p:cNvGrpSpPr/>
          <p:nvPr/>
        </p:nvGrpSpPr>
        <p:grpSpPr>
          <a:xfrm>
            <a:off x="-9" y="0"/>
            <a:ext cx="9149594" cy="5143500"/>
            <a:chOff x="-9" y="0"/>
            <a:chExt cx="9149594" cy="5143500"/>
          </a:xfrm>
        </p:grpSpPr>
        <p:sp>
          <p:nvSpPr>
            <p:cNvPr id="405" name="Google Shape;405;p30"/>
            <p:cNvSpPr/>
            <p:nvPr/>
          </p:nvSpPr>
          <p:spPr>
            <a:xfrm flipH="1">
              <a:off x="6345185" y="3123300"/>
              <a:ext cx="2804400" cy="2020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0"/>
            <p:cNvSpPr/>
            <p:nvPr/>
          </p:nvSpPr>
          <p:spPr>
            <a:xfrm rot="10800000" flipH="1">
              <a:off x="6" y="0"/>
              <a:ext cx="1185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0"/>
            <p:cNvSpPr/>
            <p:nvPr/>
          </p:nvSpPr>
          <p:spPr>
            <a:xfrm rot="10800000">
              <a:off x="-9" y="178472"/>
              <a:ext cx="897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0"/>
            <p:cNvSpPr/>
            <p:nvPr/>
          </p:nvSpPr>
          <p:spPr>
            <a:xfrm rot="10800000">
              <a:off x="-9" y="41672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0"/>
            <p:cNvSpPr/>
            <p:nvPr/>
          </p:nvSpPr>
          <p:spPr>
            <a:xfrm rot="10800000" flipH="1">
              <a:off x="8341466" y="2948400"/>
              <a:ext cx="807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0"/>
            <p:cNvSpPr/>
            <p:nvPr/>
          </p:nvSpPr>
          <p:spPr>
            <a:xfrm rot="10800000" flipH="1">
              <a:off x="8506475" y="3194000"/>
              <a:ext cx="477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0"/>
            <p:cNvSpPr/>
            <p:nvPr/>
          </p:nvSpPr>
          <p:spPr>
            <a:xfrm rot="10800000" flipH="1">
              <a:off x="8668275" y="2702825"/>
              <a:ext cx="291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0"/>
            <p:cNvSpPr/>
            <p:nvPr/>
          </p:nvSpPr>
          <p:spPr>
            <a:xfrm rot="10800000" flipH="1">
              <a:off x="408441" y="4224088"/>
              <a:ext cx="807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0"/>
            <p:cNvSpPr/>
            <p:nvPr/>
          </p:nvSpPr>
          <p:spPr>
            <a:xfrm rot="10800000" flipH="1">
              <a:off x="735250" y="3978513"/>
              <a:ext cx="15507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4" name="Google Shape;414;p30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415" name="Google Shape;415;p30"/>
          <p:cNvSpPr txBox="1">
            <a:spLocks noGrp="1"/>
          </p:cNvSpPr>
          <p:nvPr>
            <p:ph type="subTitle" idx="1"/>
          </p:nvPr>
        </p:nvSpPr>
        <p:spPr>
          <a:xfrm>
            <a:off x="810950" y="2298500"/>
            <a:ext cx="2706000" cy="13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6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oogle Shape;417;p31"/>
          <p:cNvGrpSpPr/>
          <p:nvPr/>
        </p:nvGrpSpPr>
        <p:grpSpPr>
          <a:xfrm>
            <a:off x="-48" y="0"/>
            <a:ext cx="9144054" cy="5143500"/>
            <a:chOff x="-48" y="0"/>
            <a:chExt cx="9144054" cy="5143500"/>
          </a:xfrm>
        </p:grpSpPr>
        <p:sp>
          <p:nvSpPr>
            <p:cNvPr id="418" name="Google Shape;418;p31"/>
            <p:cNvSpPr/>
            <p:nvPr/>
          </p:nvSpPr>
          <p:spPr>
            <a:xfrm rot="10800000">
              <a:off x="7958691" y="0"/>
              <a:ext cx="1185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1"/>
            <p:cNvSpPr/>
            <p:nvPr/>
          </p:nvSpPr>
          <p:spPr>
            <a:xfrm rot="10800000" flipH="1">
              <a:off x="8246106" y="178472"/>
              <a:ext cx="897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1"/>
            <p:cNvSpPr/>
            <p:nvPr/>
          </p:nvSpPr>
          <p:spPr>
            <a:xfrm rot="10800000" flipH="1">
              <a:off x="8679606" y="41672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1"/>
            <p:cNvSpPr/>
            <p:nvPr/>
          </p:nvSpPr>
          <p:spPr>
            <a:xfrm flipH="1">
              <a:off x="6" y="4804200"/>
              <a:ext cx="3118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1"/>
            <p:cNvSpPr/>
            <p:nvPr/>
          </p:nvSpPr>
          <p:spPr>
            <a:xfrm rot="10800000" flipH="1">
              <a:off x="9" y="4658025"/>
              <a:ext cx="25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1"/>
            <p:cNvSpPr/>
            <p:nvPr/>
          </p:nvSpPr>
          <p:spPr>
            <a:xfrm rot="10800000" flipH="1">
              <a:off x="17" y="4896275"/>
              <a:ext cx="804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1"/>
            <p:cNvSpPr/>
            <p:nvPr/>
          </p:nvSpPr>
          <p:spPr>
            <a:xfrm>
              <a:off x="6" y="1170600"/>
              <a:ext cx="411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1"/>
            <p:cNvSpPr/>
            <p:nvPr/>
          </p:nvSpPr>
          <p:spPr>
            <a:xfrm rot="10800000">
              <a:off x="-48" y="1250200"/>
              <a:ext cx="13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" name="Google Shape;426;p31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427" name="Google Shape;427;p31"/>
          <p:cNvSpPr txBox="1">
            <a:spLocks noGrp="1"/>
          </p:cNvSpPr>
          <p:nvPr>
            <p:ph type="subTitle" idx="1"/>
          </p:nvPr>
        </p:nvSpPr>
        <p:spPr>
          <a:xfrm>
            <a:off x="818788" y="3058225"/>
            <a:ext cx="48282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■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8" name="Google Shape;428;p31"/>
          <p:cNvSpPr txBox="1">
            <a:spLocks noGrp="1"/>
          </p:cNvSpPr>
          <p:nvPr>
            <p:ph type="title" idx="2"/>
          </p:nvPr>
        </p:nvSpPr>
        <p:spPr>
          <a:xfrm>
            <a:off x="813900" y="2632100"/>
            <a:ext cx="2332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9" name="Google Shape;429;p31"/>
          <p:cNvSpPr txBox="1">
            <a:spLocks noGrp="1"/>
          </p:cNvSpPr>
          <p:nvPr>
            <p:ph type="subTitle" idx="3"/>
          </p:nvPr>
        </p:nvSpPr>
        <p:spPr>
          <a:xfrm>
            <a:off x="818788" y="1460300"/>
            <a:ext cx="4828200" cy="11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■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0" name="Google Shape;430;p31"/>
          <p:cNvSpPr txBox="1">
            <a:spLocks noGrp="1"/>
          </p:cNvSpPr>
          <p:nvPr>
            <p:ph type="title" idx="4"/>
          </p:nvPr>
        </p:nvSpPr>
        <p:spPr>
          <a:xfrm>
            <a:off x="813900" y="1034175"/>
            <a:ext cx="2332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31" name="Google Shape;431;p31"/>
          <p:cNvSpPr txBox="1">
            <a:spLocks noGrp="1"/>
          </p:cNvSpPr>
          <p:nvPr>
            <p:ph type="subTitle" idx="5"/>
          </p:nvPr>
        </p:nvSpPr>
        <p:spPr>
          <a:xfrm>
            <a:off x="758775" y="3885750"/>
            <a:ext cx="48882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Char char="■"/>
              <a:defRPr sz="1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2" name="Google Shape;432;p31"/>
          <p:cNvSpPr txBox="1">
            <a:spLocks noGrp="1"/>
          </p:cNvSpPr>
          <p:nvPr>
            <p:ph type="title" idx="6"/>
          </p:nvPr>
        </p:nvSpPr>
        <p:spPr>
          <a:xfrm>
            <a:off x="758775" y="3459625"/>
            <a:ext cx="23880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33"/>
          <p:cNvGrpSpPr/>
          <p:nvPr/>
        </p:nvGrpSpPr>
        <p:grpSpPr>
          <a:xfrm>
            <a:off x="70" y="0"/>
            <a:ext cx="9145887" cy="5143500"/>
            <a:chOff x="70" y="0"/>
            <a:chExt cx="9145887" cy="5143500"/>
          </a:xfrm>
        </p:grpSpPr>
        <p:sp>
          <p:nvSpPr>
            <p:cNvPr id="450" name="Google Shape;450;p33"/>
            <p:cNvSpPr/>
            <p:nvPr/>
          </p:nvSpPr>
          <p:spPr>
            <a:xfrm rot="10800000" flipH="1">
              <a:off x="7715249" y="0"/>
              <a:ext cx="14307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3"/>
            <p:cNvSpPr/>
            <p:nvPr/>
          </p:nvSpPr>
          <p:spPr>
            <a:xfrm flipH="1">
              <a:off x="100" y="4804200"/>
              <a:ext cx="22224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3"/>
            <p:cNvSpPr/>
            <p:nvPr/>
          </p:nvSpPr>
          <p:spPr>
            <a:xfrm rot="10800000">
              <a:off x="8248050" y="178472"/>
              <a:ext cx="897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3"/>
            <p:cNvSpPr/>
            <p:nvPr/>
          </p:nvSpPr>
          <p:spPr>
            <a:xfrm>
              <a:off x="70" y="4419483"/>
              <a:ext cx="373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3"/>
            <p:cNvSpPr/>
            <p:nvPr/>
          </p:nvSpPr>
          <p:spPr>
            <a:xfrm>
              <a:off x="415934" y="4910650"/>
              <a:ext cx="26745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3"/>
            <p:cNvSpPr/>
            <p:nvPr/>
          </p:nvSpPr>
          <p:spPr>
            <a:xfrm>
              <a:off x="228756" y="4665075"/>
              <a:ext cx="2358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3"/>
            <p:cNvSpPr/>
            <p:nvPr/>
          </p:nvSpPr>
          <p:spPr>
            <a:xfrm rot="10800000">
              <a:off x="8681550" y="41672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3"/>
            <p:cNvSpPr/>
            <p:nvPr/>
          </p:nvSpPr>
          <p:spPr>
            <a:xfrm flipH="1">
              <a:off x="8770500" y="4804200"/>
              <a:ext cx="373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3"/>
            <p:cNvSpPr/>
            <p:nvPr/>
          </p:nvSpPr>
          <p:spPr>
            <a:xfrm>
              <a:off x="8681557" y="4910650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8910156" y="4665075"/>
              <a:ext cx="2358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0" name="Google Shape;460;p33"/>
            <p:cNvGrpSpPr/>
            <p:nvPr/>
          </p:nvGrpSpPr>
          <p:grpSpPr>
            <a:xfrm>
              <a:off x="8246106" y="178472"/>
              <a:ext cx="897900" cy="302453"/>
              <a:chOff x="8246106" y="178472"/>
              <a:chExt cx="897900" cy="302453"/>
            </a:xfrm>
          </p:grpSpPr>
          <p:sp>
            <p:nvSpPr>
              <p:cNvPr id="461" name="Google Shape;461;p33"/>
              <p:cNvSpPr/>
              <p:nvPr/>
            </p:nvSpPr>
            <p:spPr>
              <a:xfrm rot="10800000" flipH="1">
                <a:off x="8246106" y="178472"/>
                <a:ext cx="897900" cy="64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3"/>
              <p:cNvSpPr/>
              <p:nvPr/>
            </p:nvSpPr>
            <p:spPr>
              <a:xfrm rot="10800000" flipH="1">
                <a:off x="8679606" y="416725"/>
                <a:ext cx="464400" cy="64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34"/>
          <p:cNvGrpSpPr/>
          <p:nvPr/>
        </p:nvGrpSpPr>
        <p:grpSpPr>
          <a:xfrm>
            <a:off x="-2070" y="0"/>
            <a:ext cx="9146076" cy="5143500"/>
            <a:chOff x="-2070" y="0"/>
            <a:chExt cx="9146076" cy="5143500"/>
          </a:xfrm>
        </p:grpSpPr>
        <p:sp>
          <p:nvSpPr>
            <p:cNvPr id="465" name="Google Shape;465;p34"/>
            <p:cNvSpPr/>
            <p:nvPr/>
          </p:nvSpPr>
          <p:spPr>
            <a:xfrm rot="10800000">
              <a:off x="-2070" y="0"/>
              <a:ext cx="411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4"/>
            <p:cNvSpPr/>
            <p:nvPr/>
          </p:nvSpPr>
          <p:spPr>
            <a:xfrm rot="10800000" flipH="1">
              <a:off x="-1944" y="178472"/>
              <a:ext cx="8979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4"/>
            <p:cNvSpPr/>
            <p:nvPr/>
          </p:nvSpPr>
          <p:spPr>
            <a:xfrm rot="10800000" flipH="1">
              <a:off x="-1944" y="416725"/>
              <a:ext cx="4644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4"/>
            <p:cNvSpPr/>
            <p:nvPr/>
          </p:nvSpPr>
          <p:spPr>
            <a:xfrm>
              <a:off x="-44" y="4804200"/>
              <a:ext cx="3118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4"/>
            <p:cNvSpPr/>
            <p:nvPr/>
          </p:nvSpPr>
          <p:spPr>
            <a:xfrm flipH="1">
              <a:off x="-1947" y="4910650"/>
              <a:ext cx="15330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4"/>
            <p:cNvSpPr/>
            <p:nvPr/>
          </p:nvSpPr>
          <p:spPr>
            <a:xfrm flipH="1">
              <a:off x="-2000" y="4665075"/>
              <a:ext cx="52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4"/>
            <p:cNvSpPr/>
            <p:nvPr/>
          </p:nvSpPr>
          <p:spPr>
            <a:xfrm flipH="1">
              <a:off x="2770850" y="5010800"/>
              <a:ext cx="52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4"/>
            <p:cNvSpPr/>
            <p:nvPr/>
          </p:nvSpPr>
          <p:spPr>
            <a:xfrm>
              <a:off x="6025506" y="4804200"/>
              <a:ext cx="31185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4"/>
            <p:cNvSpPr/>
            <p:nvPr/>
          </p:nvSpPr>
          <p:spPr>
            <a:xfrm rot="10800000">
              <a:off x="8889904" y="4658025"/>
              <a:ext cx="25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4"/>
            <p:cNvSpPr/>
            <p:nvPr/>
          </p:nvSpPr>
          <p:spPr>
            <a:xfrm rot="10800000">
              <a:off x="8339696" y="4896275"/>
              <a:ext cx="8043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4"/>
            <p:cNvSpPr/>
            <p:nvPr/>
          </p:nvSpPr>
          <p:spPr>
            <a:xfrm>
              <a:off x="8732706" y="1170600"/>
              <a:ext cx="411300" cy="339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4"/>
            <p:cNvSpPr/>
            <p:nvPr/>
          </p:nvSpPr>
          <p:spPr>
            <a:xfrm rot="10800000">
              <a:off x="8889904" y="1250200"/>
              <a:ext cx="254100" cy="64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erriweather Black"/>
              <a:buNone/>
              <a:defRPr sz="2800">
                <a:solidFill>
                  <a:schemeClr val="dk1"/>
                </a:solidFill>
                <a:latin typeface="Merriweather Black"/>
                <a:ea typeface="Merriweather Black"/>
                <a:cs typeface="Merriweather Black"/>
                <a:sym typeface="Merriweath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58775" y="1434450"/>
            <a:ext cx="7626300" cy="3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7" r:id="rId6"/>
    <p:sldLayoutId id="2147483658" r:id="rId7"/>
    <p:sldLayoutId id="2147483660" r:id="rId8"/>
    <p:sldLayoutId id="2147483662" r:id="rId9"/>
    <p:sldLayoutId id="2147483667" r:id="rId10"/>
    <p:sldLayoutId id="2147483668" r:id="rId11"/>
    <p:sldLayoutId id="2147483670" r:id="rId12"/>
    <p:sldLayoutId id="2147483674" r:id="rId13"/>
    <p:sldLayoutId id="2147483676" r:id="rId14"/>
    <p:sldLayoutId id="2147483677" r:id="rId15"/>
    <p:sldLayoutId id="2147483679" r:id="rId16"/>
    <p:sldLayoutId id="2147483680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8"/>
          <p:cNvSpPr txBox="1">
            <a:spLocks noGrp="1"/>
          </p:cNvSpPr>
          <p:nvPr>
            <p:ph type="ctrTitle"/>
          </p:nvPr>
        </p:nvSpPr>
        <p:spPr>
          <a:xfrm>
            <a:off x="836853" y="-475769"/>
            <a:ext cx="4434861" cy="27663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500" b="1" dirty="0">
                <a:solidFill>
                  <a:schemeClr val="bg2"/>
                </a:solidFill>
                <a:latin typeface="Merriweather" pitchFamily="2" charset="77"/>
              </a:rPr>
              <a:t>El model de </a:t>
            </a:r>
            <a:r>
              <a:rPr lang="en-US" sz="3500" b="1" dirty="0" err="1">
                <a:solidFill>
                  <a:schemeClr val="bg2"/>
                </a:solidFill>
                <a:latin typeface="Merriweather" pitchFamily="2" charset="77"/>
              </a:rPr>
              <a:t>seguretat</a:t>
            </a:r>
            <a:r>
              <a:rPr lang="en-US" sz="3500" b="1" dirty="0">
                <a:solidFill>
                  <a:schemeClr val="bg2"/>
                </a:solidFill>
                <a:latin typeface="Merriweather" pitchFamily="2" charset="77"/>
              </a:rPr>
              <a:t> </a:t>
            </a:r>
            <a:r>
              <a:rPr lang="en-US" sz="3500" b="1" dirty="0" err="1">
                <a:solidFill>
                  <a:schemeClr val="bg2"/>
                </a:solidFill>
                <a:latin typeface="Merriweather" pitchFamily="2" charset="77"/>
              </a:rPr>
              <a:t>pública</a:t>
            </a:r>
            <a:r>
              <a:rPr lang="en-US" sz="3500" b="1" dirty="0">
                <a:solidFill>
                  <a:schemeClr val="bg2"/>
                </a:solidFill>
                <a:latin typeface="Merriweather" pitchFamily="2" charset="77"/>
              </a:rPr>
              <a:t> a Catalunya</a:t>
            </a:r>
            <a:endParaRPr lang="es-ES" sz="3500" b="1" dirty="0">
              <a:solidFill>
                <a:schemeClr val="bg2"/>
              </a:solidFill>
              <a:latin typeface="Merriweather" pitchFamily="2" charset="77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488" name="Google Shape;488;p38"/>
          <p:cNvSpPr txBox="1">
            <a:spLocks noGrp="1"/>
          </p:cNvSpPr>
          <p:nvPr>
            <p:ph type="subTitle" idx="1"/>
          </p:nvPr>
        </p:nvSpPr>
        <p:spPr>
          <a:xfrm>
            <a:off x="3389745" y="2852884"/>
            <a:ext cx="4057784" cy="1967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1600" b="1" dirty="0">
                <a:solidFill>
                  <a:schemeClr val="bg2"/>
                </a:solidFill>
                <a:latin typeface="Merriweather" pitchFamily="2" charset="77"/>
              </a:rPr>
              <a:t>Dra. </a:t>
            </a:r>
            <a:r>
              <a:rPr lang="en-US" sz="1600" b="1" dirty="0" err="1">
                <a:solidFill>
                  <a:schemeClr val="bg2"/>
                </a:solidFill>
                <a:latin typeface="Merriweather" pitchFamily="2" charset="77"/>
              </a:rPr>
              <a:t>Roser</a:t>
            </a:r>
            <a:r>
              <a:rPr lang="en-US" sz="1600" b="1" dirty="0">
                <a:solidFill>
                  <a:schemeClr val="bg2"/>
                </a:solidFill>
                <a:latin typeface="Merriweather" pitchFamily="2" charset="77"/>
              </a:rPr>
              <a:t> Martínez </a:t>
            </a:r>
            <a:r>
              <a:rPr lang="en-US" sz="1600" b="1" dirty="0" err="1">
                <a:solidFill>
                  <a:schemeClr val="bg2"/>
                </a:solidFill>
                <a:latin typeface="Merriweather" pitchFamily="2" charset="77"/>
              </a:rPr>
              <a:t>Quirante</a:t>
            </a:r>
            <a:endParaRPr lang="en-US" sz="1600" b="1" dirty="0">
              <a:solidFill>
                <a:schemeClr val="bg2"/>
              </a:solidFill>
              <a:latin typeface="Merriweather" pitchFamily="2" charset="77"/>
            </a:endParaRPr>
          </a:p>
          <a:p>
            <a:pPr algn="r">
              <a:lnSpc>
                <a:spcPct val="150000"/>
              </a:lnSpc>
            </a:pPr>
            <a:endParaRPr lang="en-US" sz="700" b="1" dirty="0">
              <a:solidFill>
                <a:schemeClr val="bg2"/>
              </a:solidFill>
              <a:latin typeface="Merriweather" pitchFamily="2" charset="77"/>
            </a:endParaRPr>
          </a:p>
          <a:p>
            <a:pPr algn="r">
              <a:lnSpc>
                <a:spcPct val="150000"/>
              </a:lnSpc>
            </a:pP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Prof.Titular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de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Dret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Administratiu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UAB</a:t>
            </a:r>
          </a:p>
          <a:p>
            <a:pPr algn="r">
              <a:lnSpc>
                <a:spcPct val="150000"/>
              </a:lnSpc>
            </a:pP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Directora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Càtedra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Manuel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Ballbé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de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Seguretat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Humana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i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</a:t>
            </a:r>
            <a:r>
              <a:rPr lang="en-US" sz="1200" b="1" dirty="0" err="1">
                <a:solidFill>
                  <a:schemeClr val="bg2"/>
                </a:solidFill>
                <a:latin typeface="Merriweather" pitchFamily="2" charset="77"/>
              </a:rPr>
              <a:t>Dret</a:t>
            </a:r>
            <a:r>
              <a:rPr lang="en-US" sz="1200" b="1" dirty="0">
                <a:solidFill>
                  <a:schemeClr val="bg2"/>
                </a:solidFill>
                <a:latin typeface="Merriweather" pitchFamily="2" charset="77"/>
              </a:rPr>
              <a:t> Global-Securitas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1"/>
          <p:cNvSpPr txBox="1">
            <a:spLocks noGrp="1"/>
          </p:cNvSpPr>
          <p:nvPr>
            <p:ph type="subTitle" idx="1"/>
          </p:nvPr>
        </p:nvSpPr>
        <p:spPr>
          <a:xfrm>
            <a:off x="3140766" y="747422"/>
            <a:ext cx="5247861" cy="21951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ca-ES" sz="1800" dirty="0">
                <a:solidFill>
                  <a:schemeClr val="bg2"/>
                </a:solidFill>
                <a:latin typeface="Merriweather" pitchFamily="2" charset="77"/>
                <a:ea typeface="Times New Roman" panose="02020603050405020304" pitchFamily="18" charset="0"/>
              </a:rPr>
              <a:t>La història de la nostra societat ha girat i segueix girant entorn al </a:t>
            </a:r>
            <a:r>
              <a:rPr lang="ca-ES" sz="1800" b="1" dirty="0">
                <a:solidFill>
                  <a:schemeClr val="bg2"/>
                </a:solidFill>
                <a:latin typeface="Merriweather" pitchFamily="2" charset="77"/>
                <a:ea typeface="Times New Roman" panose="02020603050405020304" pitchFamily="18" charset="0"/>
              </a:rPr>
              <a:t>dret o a la prohibició de portar armes a l’individu</a:t>
            </a:r>
            <a:r>
              <a:rPr lang="ca-ES" sz="1800" dirty="0">
                <a:solidFill>
                  <a:schemeClr val="bg2"/>
                </a:solidFill>
                <a:latin typeface="Merriweather" pitchFamily="2" charset="77"/>
                <a:ea typeface="Times New Roman" panose="02020603050405020304" pitchFamily="18" charset="0"/>
              </a:rPr>
              <a:t> i aquest aspecte ha constituït un dels aspectes centrals en la configuració de les diferents formes d’organització de la societat i d’un tipus o un altre d’Estat, de govern i d’Administració pública</a:t>
            </a:r>
            <a:endParaRPr lang="ca-ES" sz="1800" dirty="0">
              <a:solidFill>
                <a:schemeClr val="bg2"/>
              </a:solidFill>
              <a:latin typeface="Merriweather" pitchFamily="2" charset="77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bg2"/>
              </a:solidFill>
              <a:latin typeface="Merriweather" pitchFamily="2" charset="7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9"/>
          <p:cNvSpPr txBox="1">
            <a:spLocks noGrp="1"/>
          </p:cNvSpPr>
          <p:nvPr>
            <p:ph type="body" idx="1"/>
          </p:nvPr>
        </p:nvSpPr>
        <p:spPr>
          <a:xfrm>
            <a:off x="1581201" y="812570"/>
            <a:ext cx="5981598" cy="27709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 algn="ctr">
              <a:lnSpc>
                <a:spcPct val="150000"/>
              </a:lnSpc>
              <a:buNone/>
            </a:pPr>
            <a:r>
              <a:rPr lang="ca-ES" sz="19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L’origen de l’Estat modern a Europa està en relació a la restricció de la possessió d’armes a l’individu a través de la instauració del principi jurídic de </a:t>
            </a:r>
            <a:r>
              <a:rPr lang="ca-ES" sz="19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monopoli de l’Administració de l´ús la força legítima. </a:t>
            </a:r>
          </a:p>
          <a:p>
            <a:pPr marL="152400" indent="0" algn="ctr">
              <a:lnSpc>
                <a:spcPct val="150000"/>
              </a:lnSpc>
              <a:buNone/>
            </a:pPr>
            <a:endParaRPr lang="ca-ES" sz="1900" b="1" dirty="0">
              <a:solidFill>
                <a:srgbClr val="000000"/>
              </a:solidFill>
              <a:latin typeface="Merriweather" pitchFamily="2" charset="77"/>
            </a:endParaRPr>
          </a:p>
          <a:p>
            <a:pPr marL="152400" indent="0" algn="ctr">
              <a:lnSpc>
                <a:spcPct val="150000"/>
              </a:lnSpc>
              <a:buNone/>
            </a:pPr>
            <a:r>
              <a:rPr lang="ca-ES" sz="1900" b="1" dirty="0">
                <a:solidFill>
                  <a:schemeClr val="accent1"/>
                </a:solidFill>
                <a:latin typeface="Merriweather" pitchFamily="2" charset="77"/>
              </a:rPr>
              <a:t>MODEL ADMINISTRATOCÈNTRIC O DE GOVERN PER L’ADMINISTRACIÓ</a:t>
            </a: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Merriweather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A16785-0AED-90F4-1A8D-A8EDF6E8B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4853" y="932124"/>
            <a:ext cx="7174294" cy="3565500"/>
          </a:xfrm>
        </p:spPr>
        <p:txBody>
          <a:bodyPr/>
          <a:lstStyle/>
          <a:p>
            <a:pPr marL="152400" indent="0" algn="ctr">
              <a:lnSpc>
                <a:spcPct val="150000"/>
              </a:lnSpc>
              <a:buNone/>
            </a:pPr>
            <a:r>
              <a:rPr lang="ca-ES" sz="1900" dirty="0">
                <a:solidFill>
                  <a:srgbClr val="000000"/>
                </a:solidFill>
                <a:latin typeface="Merriweather" pitchFamily="2" charset="77"/>
              </a:rPr>
              <a:t>El  model contraposat va ser </a:t>
            </a:r>
            <a:r>
              <a:rPr lang="ca-ES" sz="1900" b="1" dirty="0">
                <a:solidFill>
                  <a:srgbClr val="000000"/>
                </a:solidFill>
                <a:latin typeface="Merriweather" pitchFamily="2" charset="77"/>
              </a:rPr>
              <a:t>l’americà amb el reconeixement del dret individual a portar armes constitucionalment garantit </a:t>
            </a:r>
          </a:p>
          <a:p>
            <a:pPr marL="152400" indent="0" algn="ctr">
              <a:lnSpc>
                <a:spcPct val="150000"/>
              </a:lnSpc>
              <a:buNone/>
            </a:pPr>
            <a:endParaRPr lang="ca-ES" sz="1900" dirty="0">
              <a:solidFill>
                <a:srgbClr val="000000"/>
              </a:solidFill>
              <a:latin typeface="Merriweather" pitchFamily="2" charset="77"/>
            </a:endParaRPr>
          </a:p>
          <a:p>
            <a:pPr marL="152400" indent="0" algn="ctr">
              <a:lnSpc>
                <a:spcPct val="150000"/>
              </a:lnSpc>
              <a:buNone/>
            </a:pPr>
            <a:r>
              <a:rPr lang="ca-ES" sz="1900" b="1" dirty="0">
                <a:solidFill>
                  <a:schemeClr val="accent1"/>
                </a:solidFill>
                <a:latin typeface="Merriweather" pitchFamily="2" charset="77"/>
              </a:rPr>
              <a:t>MODEL INDIVIDUOCÈNTRIC O DE GOVERN PER LA COMUNITAT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520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2"/>
          <p:cNvSpPr txBox="1">
            <a:spLocks noGrp="1"/>
          </p:cNvSpPr>
          <p:nvPr>
            <p:ph type="title" idx="2"/>
          </p:nvPr>
        </p:nvSpPr>
        <p:spPr>
          <a:xfrm>
            <a:off x="1520790" y="1496003"/>
            <a:ext cx="6102419" cy="21514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ca-ES" sz="19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Als EEUU els ciutadans poden organitzar-se individualment o col·lectivament per garantir la seva seguretat, la de la seva família i la del seu Estat. I ho poden fer armats i exercint l’ús de la violència legítima dins les seves llars o al carrer fins i tot amb armes militars. </a:t>
            </a:r>
            <a:r>
              <a:rPr lang="ca-ES" sz="1900" dirty="0">
                <a:latin typeface="Merriweather" pitchFamily="2" charset="77"/>
                <a:ea typeface="Calibri" panose="020F0502020204030204" pitchFamily="34" charset="0"/>
              </a:rPr>
              <a:t/>
            </a:r>
            <a:br>
              <a:rPr lang="ca-ES" sz="1900" dirty="0">
                <a:latin typeface="Merriweather" pitchFamily="2" charset="77"/>
                <a:ea typeface="Calibri" panose="020F0502020204030204" pitchFamily="34" charset="0"/>
              </a:rPr>
            </a:br>
            <a:endParaRPr sz="1900" dirty="0">
              <a:latin typeface="Merriweather" pitchFamily="2" charset="7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3"/>
          <p:cNvSpPr txBox="1">
            <a:spLocks noGrp="1"/>
          </p:cNvSpPr>
          <p:nvPr>
            <p:ph type="subTitle" idx="1"/>
          </p:nvPr>
        </p:nvSpPr>
        <p:spPr>
          <a:xfrm>
            <a:off x="780131" y="2607089"/>
            <a:ext cx="4522483" cy="15261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>
              <a:lnSpc>
                <a:spcPct val="150000"/>
              </a:lnSpc>
            </a:pPr>
            <a:r>
              <a:rPr lang="ca-ES" sz="20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Una epidèmia</a:t>
            </a:r>
          </a:p>
          <a:p>
            <a:pPr marL="0" indent="0" algn="ctr">
              <a:lnSpc>
                <a:spcPct val="150000"/>
              </a:lnSpc>
            </a:pPr>
            <a:r>
              <a:rPr lang="ca-ES" sz="20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10 vegades més morts víctimes de la violència armada (assassinats, homicidis, accidents, suïcidis, </a:t>
            </a:r>
            <a:r>
              <a:rPr lang="ca-ES" sz="2000" dirty="0" err="1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etc</a:t>
            </a:r>
            <a:r>
              <a:rPr lang="ca-ES" sz="20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) que Europa </a:t>
            </a:r>
            <a:endParaRPr lang="ca-ES" sz="2000" dirty="0">
              <a:latin typeface="Merriweather" pitchFamily="2" charset="77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Merriweather" pitchFamily="2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217632-440E-D103-DBFE-61D4614888C6}"/>
              </a:ext>
            </a:extLst>
          </p:cNvPr>
          <p:cNvSpPr txBox="1"/>
          <p:nvPr/>
        </p:nvSpPr>
        <p:spPr>
          <a:xfrm>
            <a:off x="981985" y="1065474"/>
            <a:ext cx="4118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solidFill>
                  <a:schemeClr val="accent1"/>
                </a:solidFill>
                <a:latin typeface="Merriweather" pitchFamily="2" charset="77"/>
                <a:ea typeface="Times New Roman" panose="02020603050405020304" pitchFamily="18" charset="0"/>
              </a:rPr>
              <a:t>El resultat del seu model:</a:t>
            </a:r>
            <a:r>
              <a:rPr lang="ca-ES" sz="2400" b="1" dirty="0">
                <a:latin typeface="Merriweather" pitchFamily="2" charset="77"/>
                <a:ea typeface="Times New Roman" panose="02020603050405020304" pitchFamily="18" charset="0"/>
              </a:rPr>
              <a:t> </a:t>
            </a:r>
          </a:p>
          <a:p>
            <a:endParaRPr lang="es-E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5"/>
          <p:cNvSpPr txBox="1">
            <a:spLocks noGrp="1"/>
          </p:cNvSpPr>
          <p:nvPr>
            <p:ph type="title"/>
          </p:nvPr>
        </p:nvSpPr>
        <p:spPr>
          <a:xfrm>
            <a:off x="808816" y="1353520"/>
            <a:ext cx="7717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a-ES" sz="2400" b="1" dirty="0">
                <a:solidFill>
                  <a:schemeClr val="accent1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Quin model ofereix més </a:t>
            </a:r>
            <a:br>
              <a:rPr lang="ca-ES" sz="2400" b="1" dirty="0">
                <a:solidFill>
                  <a:schemeClr val="accent1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a-ES" sz="2400" b="1" dirty="0">
                <a:solidFill>
                  <a:schemeClr val="accent1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garanties de seguretat? </a:t>
            </a:r>
            <a:br>
              <a:rPr lang="ca-ES" sz="2400" b="1" dirty="0">
                <a:solidFill>
                  <a:schemeClr val="accent1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sz="2400" dirty="0">
              <a:solidFill>
                <a:schemeClr val="accent1"/>
              </a:solidFill>
              <a:latin typeface="Merriweather" pitchFamily="2" charset="77"/>
            </a:endParaRPr>
          </a:p>
        </p:txBody>
      </p:sp>
      <p:sp>
        <p:nvSpPr>
          <p:cNvPr id="542" name="Google Shape;542;p45"/>
          <p:cNvSpPr txBox="1">
            <a:spLocks noGrp="1"/>
          </p:cNvSpPr>
          <p:nvPr>
            <p:ph type="body" idx="1"/>
          </p:nvPr>
        </p:nvSpPr>
        <p:spPr>
          <a:xfrm>
            <a:off x="403299" y="2725462"/>
            <a:ext cx="3536242" cy="8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a-ES" sz="16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La llibertat americana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a-ES" sz="16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(armes per tothom)</a:t>
            </a:r>
            <a:endParaRPr sz="1600" dirty="0">
              <a:latin typeface="Merriweather" pitchFamily="2" charset="77"/>
            </a:endParaRPr>
          </a:p>
        </p:txBody>
      </p:sp>
      <p:sp>
        <p:nvSpPr>
          <p:cNvPr id="543" name="Google Shape;543;p45"/>
          <p:cNvSpPr txBox="1">
            <a:spLocks noGrp="1"/>
          </p:cNvSpPr>
          <p:nvPr>
            <p:ph type="body" idx="2"/>
          </p:nvPr>
        </p:nvSpPr>
        <p:spPr>
          <a:xfrm>
            <a:off x="4481558" y="2725462"/>
            <a:ext cx="3927945" cy="8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a-ES" sz="16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La prevenció administrativa europea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a-ES" sz="16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(armes només per la policia)?</a:t>
            </a:r>
            <a:endParaRPr lang="ca-ES" sz="1600" dirty="0">
              <a:latin typeface="Merriweather" pitchFamily="2" charset="77"/>
              <a:ea typeface="Calibri" panose="020F0502020204030204" pitchFamily="34" charset="0"/>
            </a:endParaRPr>
          </a:p>
        </p:txBody>
      </p:sp>
      <p:grpSp>
        <p:nvGrpSpPr>
          <p:cNvPr id="38" name="Google Shape;11393;p102">
            <a:extLst>
              <a:ext uri="{FF2B5EF4-FFF2-40B4-BE49-F238E27FC236}">
                <a16:creationId xmlns:a16="http://schemas.microsoft.com/office/drawing/2014/main" id="{8BB98E8E-C425-E88E-250D-F070C4BBC7D7}"/>
              </a:ext>
            </a:extLst>
          </p:cNvPr>
          <p:cNvGrpSpPr/>
          <p:nvPr/>
        </p:nvGrpSpPr>
        <p:grpSpPr>
          <a:xfrm>
            <a:off x="6445530" y="2340762"/>
            <a:ext cx="348257" cy="346188"/>
            <a:chOff x="3541011" y="3367320"/>
            <a:chExt cx="348257" cy="346188"/>
          </a:xfrm>
          <a:solidFill>
            <a:schemeClr val="tx1"/>
          </a:solidFill>
        </p:grpSpPr>
        <p:sp>
          <p:nvSpPr>
            <p:cNvPr id="39" name="Google Shape;11394;p102">
              <a:extLst>
                <a:ext uri="{FF2B5EF4-FFF2-40B4-BE49-F238E27FC236}">
                  <a16:creationId xmlns:a16="http://schemas.microsoft.com/office/drawing/2014/main" id="{7C4EB2C7-93CC-1863-3AC6-2F3C2D65C07B}"/>
                </a:ext>
              </a:extLst>
            </p:cNvPr>
            <p:cNvSpPr/>
            <p:nvPr/>
          </p:nvSpPr>
          <p:spPr>
            <a:xfrm>
              <a:off x="3541011" y="3367320"/>
              <a:ext cx="347906" cy="346188"/>
            </a:xfrm>
            <a:custGeom>
              <a:avLst/>
              <a:gdLst/>
              <a:ahLst/>
              <a:cxnLst/>
              <a:rect l="l" t="t" r="r" b="b"/>
              <a:pathLst>
                <a:path w="10931" h="10877" extrusionOk="0">
                  <a:moveTo>
                    <a:pt x="4203" y="6323"/>
                  </a:moveTo>
                  <a:cubicBezTo>
                    <a:pt x="4322" y="6454"/>
                    <a:pt x="4465" y="6609"/>
                    <a:pt x="4620" y="6740"/>
                  </a:cubicBezTo>
                  <a:lnTo>
                    <a:pt x="4024" y="7335"/>
                  </a:lnTo>
                  <a:lnTo>
                    <a:pt x="3977" y="7287"/>
                  </a:lnTo>
                  <a:lnTo>
                    <a:pt x="3632" y="6942"/>
                  </a:lnTo>
                  <a:lnTo>
                    <a:pt x="3584" y="6906"/>
                  </a:lnTo>
                  <a:lnTo>
                    <a:pt x="4203" y="6323"/>
                  </a:lnTo>
                  <a:close/>
                  <a:moveTo>
                    <a:pt x="3239" y="7123"/>
                  </a:moveTo>
                  <a:cubicBezTo>
                    <a:pt x="3307" y="7123"/>
                    <a:pt x="3376" y="7150"/>
                    <a:pt x="3429" y="7204"/>
                  </a:cubicBezTo>
                  <a:lnTo>
                    <a:pt x="3763" y="7537"/>
                  </a:lnTo>
                  <a:cubicBezTo>
                    <a:pt x="3858" y="7632"/>
                    <a:pt x="3858" y="7799"/>
                    <a:pt x="3751" y="7894"/>
                  </a:cubicBezTo>
                  <a:lnTo>
                    <a:pt x="3560" y="8097"/>
                  </a:lnTo>
                  <a:lnTo>
                    <a:pt x="2858" y="7394"/>
                  </a:lnTo>
                  <a:lnTo>
                    <a:pt x="3048" y="7204"/>
                  </a:lnTo>
                  <a:cubicBezTo>
                    <a:pt x="3102" y="7150"/>
                    <a:pt x="3170" y="7123"/>
                    <a:pt x="3239" y="7123"/>
                  </a:cubicBezTo>
                  <a:close/>
                  <a:moveTo>
                    <a:pt x="2631" y="7597"/>
                  </a:moveTo>
                  <a:lnTo>
                    <a:pt x="3334" y="8299"/>
                  </a:lnTo>
                  <a:lnTo>
                    <a:pt x="1167" y="10478"/>
                  </a:lnTo>
                  <a:cubicBezTo>
                    <a:pt x="1113" y="10526"/>
                    <a:pt x="1045" y="10550"/>
                    <a:pt x="976" y="10550"/>
                  </a:cubicBezTo>
                  <a:cubicBezTo>
                    <a:pt x="908" y="10550"/>
                    <a:pt x="840" y="10526"/>
                    <a:pt x="786" y="10478"/>
                  </a:cubicBezTo>
                  <a:lnTo>
                    <a:pt x="453" y="10133"/>
                  </a:lnTo>
                  <a:cubicBezTo>
                    <a:pt x="357" y="10038"/>
                    <a:pt x="357" y="9883"/>
                    <a:pt x="465" y="9776"/>
                  </a:cubicBezTo>
                  <a:lnTo>
                    <a:pt x="2631" y="7597"/>
                  </a:lnTo>
                  <a:close/>
                  <a:moveTo>
                    <a:pt x="7120" y="1"/>
                  </a:moveTo>
                  <a:cubicBezTo>
                    <a:pt x="3989" y="1"/>
                    <a:pt x="2191" y="3537"/>
                    <a:pt x="4001" y="6073"/>
                  </a:cubicBezTo>
                  <a:lnTo>
                    <a:pt x="3274" y="6799"/>
                  </a:lnTo>
                  <a:cubicBezTo>
                    <a:pt x="3249" y="6796"/>
                    <a:pt x="3223" y="6794"/>
                    <a:pt x="3198" y="6794"/>
                  </a:cubicBezTo>
                  <a:cubicBezTo>
                    <a:pt x="3049" y="6794"/>
                    <a:pt x="2912" y="6854"/>
                    <a:pt x="2810" y="6966"/>
                  </a:cubicBezTo>
                  <a:lnTo>
                    <a:pt x="226" y="9549"/>
                  </a:lnTo>
                  <a:cubicBezTo>
                    <a:pt x="0" y="9776"/>
                    <a:pt x="0" y="10145"/>
                    <a:pt x="226" y="10371"/>
                  </a:cubicBezTo>
                  <a:lnTo>
                    <a:pt x="572" y="10716"/>
                  </a:lnTo>
                  <a:cubicBezTo>
                    <a:pt x="679" y="10823"/>
                    <a:pt x="828" y="10877"/>
                    <a:pt x="976" y="10877"/>
                  </a:cubicBezTo>
                  <a:cubicBezTo>
                    <a:pt x="1125" y="10877"/>
                    <a:pt x="1274" y="10823"/>
                    <a:pt x="1381" y="10716"/>
                  </a:cubicBezTo>
                  <a:lnTo>
                    <a:pt x="3655" y="8430"/>
                  </a:lnTo>
                  <a:lnTo>
                    <a:pt x="3977" y="8121"/>
                  </a:lnTo>
                  <a:cubicBezTo>
                    <a:pt x="4096" y="8002"/>
                    <a:pt x="4155" y="7835"/>
                    <a:pt x="4144" y="7656"/>
                  </a:cubicBezTo>
                  <a:lnTo>
                    <a:pt x="4870" y="6930"/>
                  </a:lnTo>
                  <a:cubicBezTo>
                    <a:pt x="5406" y="7323"/>
                    <a:pt x="6037" y="7573"/>
                    <a:pt x="6715" y="7632"/>
                  </a:cubicBezTo>
                  <a:lnTo>
                    <a:pt x="6727" y="7632"/>
                  </a:lnTo>
                  <a:cubicBezTo>
                    <a:pt x="6799" y="7632"/>
                    <a:pt x="6882" y="7573"/>
                    <a:pt x="6894" y="7478"/>
                  </a:cubicBezTo>
                  <a:cubicBezTo>
                    <a:pt x="6906" y="7394"/>
                    <a:pt x="6834" y="7323"/>
                    <a:pt x="6739" y="7299"/>
                  </a:cubicBezTo>
                  <a:cubicBezTo>
                    <a:pt x="6037" y="7228"/>
                    <a:pt x="5406" y="6966"/>
                    <a:pt x="4882" y="6549"/>
                  </a:cubicBezTo>
                  <a:cubicBezTo>
                    <a:pt x="2298" y="4465"/>
                    <a:pt x="3822" y="310"/>
                    <a:pt x="7096" y="310"/>
                  </a:cubicBezTo>
                  <a:cubicBezTo>
                    <a:pt x="8942" y="310"/>
                    <a:pt x="10418" y="1703"/>
                    <a:pt x="10597" y="3465"/>
                  </a:cubicBezTo>
                  <a:cubicBezTo>
                    <a:pt x="10609" y="3549"/>
                    <a:pt x="10692" y="3608"/>
                    <a:pt x="10775" y="3608"/>
                  </a:cubicBezTo>
                  <a:cubicBezTo>
                    <a:pt x="10871" y="3596"/>
                    <a:pt x="10930" y="3525"/>
                    <a:pt x="10930" y="3430"/>
                  </a:cubicBezTo>
                  <a:cubicBezTo>
                    <a:pt x="10728" y="1525"/>
                    <a:pt x="9120" y="1"/>
                    <a:pt x="7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1395;p102">
              <a:extLst>
                <a:ext uri="{FF2B5EF4-FFF2-40B4-BE49-F238E27FC236}">
                  <a16:creationId xmlns:a16="http://schemas.microsoft.com/office/drawing/2014/main" id="{68D9EA85-F36F-EB4A-5814-1D8C0055FC1F}"/>
                </a:ext>
              </a:extLst>
            </p:cNvPr>
            <p:cNvSpPr/>
            <p:nvPr/>
          </p:nvSpPr>
          <p:spPr>
            <a:xfrm>
              <a:off x="3658105" y="3389599"/>
              <a:ext cx="208820" cy="199431"/>
            </a:xfrm>
            <a:custGeom>
              <a:avLst/>
              <a:gdLst/>
              <a:ahLst/>
              <a:cxnLst/>
              <a:rect l="l" t="t" r="r" b="b"/>
              <a:pathLst>
                <a:path w="6561" h="6266" extrusionOk="0">
                  <a:moveTo>
                    <a:pt x="3441" y="336"/>
                  </a:moveTo>
                  <a:cubicBezTo>
                    <a:pt x="4989" y="336"/>
                    <a:pt x="6251" y="1587"/>
                    <a:pt x="6251" y="3146"/>
                  </a:cubicBezTo>
                  <a:cubicBezTo>
                    <a:pt x="6251" y="4694"/>
                    <a:pt x="4989" y="5944"/>
                    <a:pt x="3441" y="5944"/>
                  </a:cubicBezTo>
                  <a:cubicBezTo>
                    <a:pt x="2727" y="5944"/>
                    <a:pt x="1989" y="5682"/>
                    <a:pt x="1441" y="5135"/>
                  </a:cubicBezTo>
                  <a:cubicBezTo>
                    <a:pt x="345" y="4027"/>
                    <a:pt x="345" y="2241"/>
                    <a:pt x="1441" y="1158"/>
                  </a:cubicBezTo>
                  <a:cubicBezTo>
                    <a:pt x="1989" y="598"/>
                    <a:pt x="2703" y="336"/>
                    <a:pt x="3441" y="336"/>
                  </a:cubicBezTo>
                  <a:close/>
                  <a:moveTo>
                    <a:pt x="3428" y="0"/>
                  </a:moveTo>
                  <a:cubicBezTo>
                    <a:pt x="2628" y="0"/>
                    <a:pt x="1828" y="307"/>
                    <a:pt x="1215" y="920"/>
                  </a:cubicBezTo>
                  <a:cubicBezTo>
                    <a:pt x="0" y="2134"/>
                    <a:pt x="0" y="4123"/>
                    <a:pt x="1215" y="5337"/>
                  </a:cubicBezTo>
                  <a:cubicBezTo>
                    <a:pt x="1822" y="5944"/>
                    <a:pt x="2631" y="6266"/>
                    <a:pt x="3429" y="6266"/>
                  </a:cubicBezTo>
                  <a:cubicBezTo>
                    <a:pt x="5144" y="6266"/>
                    <a:pt x="6561" y="4873"/>
                    <a:pt x="6561" y="3134"/>
                  </a:cubicBezTo>
                  <a:cubicBezTo>
                    <a:pt x="6561" y="2301"/>
                    <a:pt x="6227" y="1515"/>
                    <a:pt x="5632" y="920"/>
                  </a:cubicBezTo>
                  <a:cubicBezTo>
                    <a:pt x="5025" y="307"/>
                    <a:pt x="4227" y="0"/>
                    <a:pt x="3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1396;p102">
              <a:extLst>
                <a:ext uri="{FF2B5EF4-FFF2-40B4-BE49-F238E27FC236}">
                  <a16:creationId xmlns:a16="http://schemas.microsoft.com/office/drawing/2014/main" id="{A190224A-C6C5-1A2D-1C29-DFC62699230C}"/>
                </a:ext>
              </a:extLst>
            </p:cNvPr>
            <p:cNvSpPr/>
            <p:nvPr/>
          </p:nvSpPr>
          <p:spPr>
            <a:xfrm>
              <a:off x="3720614" y="3426805"/>
              <a:ext cx="95164" cy="116011"/>
            </a:xfrm>
            <a:custGeom>
              <a:avLst/>
              <a:gdLst/>
              <a:ahLst/>
              <a:cxnLst/>
              <a:rect l="l" t="t" r="r" b="b"/>
              <a:pathLst>
                <a:path w="2990" h="3645" extrusionOk="0">
                  <a:moveTo>
                    <a:pt x="1477" y="334"/>
                  </a:moveTo>
                  <a:cubicBezTo>
                    <a:pt x="1834" y="334"/>
                    <a:pt x="2132" y="632"/>
                    <a:pt x="2132" y="989"/>
                  </a:cubicBezTo>
                  <a:cubicBezTo>
                    <a:pt x="2132" y="1334"/>
                    <a:pt x="1834" y="1632"/>
                    <a:pt x="1477" y="1632"/>
                  </a:cubicBezTo>
                  <a:cubicBezTo>
                    <a:pt x="1120" y="1632"/>
                    <a:pt x="822" y="1334"/>
                    <a:pt x="822" y="989"/>
                  </a:cubicBezTo>
                  <a:cubicBezTo>
                    <a:pt x="822" y="608"/>
                    <a:pt x="1120" y="334"/>
                    <a:pt x="1477" y="334"/>
                  </a:cubicBezTo>
                  <a:close/>
                  <a:moveTo>
                    <a:pt x="1906" y="1953"/>
                  </a:moveTo>
                  <a:cubicBezTo>
                    <a:pt x="2287" y="1953"/>
                    <a:pt x="2620" y="2263"/>
                    <a:pt x="2620" y="2668"/>
                  </a:cubicBezTo>
                  <a:lnTo>
                    <a:pt x="2620" y="3335"/>
                  </a:lnTo>
                  <a:lnTo>
                    <a:pt x="2275" y="3335"/>
                  </a:lnTo>
                  <a:lnTo>
                    <a:pt x="2275" y="2632"/>
                  </a:lnTo>
                  <a:cubicBezTo>
                    <a:pt x="2275" y="2549"/>
                    <a:pt x="2203" y="2477"/>
                    <a:pt x="2108" y="2477"/>
                  </a:cubicBezTo>
                  <a:cubicBezTo>
                    <a:pt x="2025" y="2477"/>
                    <a:pt x="1953" y="2549"/>
                    <a:pt x="1953" y="2632"/>
                  </a:cubicBezTo>
                  <a:lnTo>
                    <a:pt x="1953" y="3335"/>
                  </a:lnTo>
                  <a:lnTo>
                    <a:pt x="953" y="3335"/>
                  </a:lnTo>
                  <a:lnTo>
                    <a:pt x="953" y="2632"/>
                  </a:lnTo>
                  <a:cubicBezTo>
                    <a:pt x="953" y="2549"/>
                    <a:pt x="882" y="2477"/>
                    <a:pt x="787" y="2477"/>
                  </a:cubicBezTo>
                  <a:cubicBezTo>
                    <a:pt x="691" y="2477"/>
                    <a:pt x="620" y="2549"/>
                    <a:pt x="620" y="2632"/>
                  </a:cubicBezTo>
                  <a:lnTo>
                    <a:pt x="620" y="3335"/>
                  </a:lnTo>
                  <a:lnTo>
                    <a:pt x="263" y="3335"/>
                  </a:lnTo>
                  <a:lnTo>
                    <a:pt x="263" y="2668"/>
                  </a:lnTo>
                  <a:cubicBezTo>
                    <a:pt x="263" y="2275"/>
                    <a:pt x="584" y="1953"/>
                    <a:pt x="977" y="1953"/>
                  </a:cubicBezTo>
                  <a:close/>
                  <a:moveTo>
                    <a:pt x="1477" y="1"/>
                  </a:moveTo>
                  <a:cubicBezTo>
                    <a:pt x="941" y="1"/>
                    <a:pt x="501" y="429"/>
                    <a:pt x="501" y="965"/>
                  </a:cubicBezTo>
                  <a:cubicBezTo>
                    <a:pt x="501" y="1239"/>
                    <a:pt x="608" y="1477"/>
                    <a:pt x="787" y="1656"/>
                  </a:cubicBezTo>
                  <a:cubicBezTo>
                    <a:pt x="322" y="1763"/>
                    <a:pt x="1" y="2180"/>
                    <a:pt x="1" y="2656"/>
                  </a:cubicBezTo>
                  <a:lnTo>
                    <a:pt x="1" y="3335"/>
                  </a:lnTo>
                  <a:cubicBezTo>
                    <a:pt x="1" y="3501"/>
                    <a:pt x="132" y="3644"/>
                    <a:pt x="310" y="3644"/>
                  </a:cubicBezTo>
                  <a:lnTo>
                    <a:pt x="2680" y="3644"/>
                  </a:lnTo>
                  <a:cubicBezTo>
                    <a:pt x="2846" y="3644"/>
                    <a:pt x="2989" y="3513"/>
                    <a:pt x="2989" y="3335"/>
                  </a:cubicBezTo>
                  <a:lnTo>
                    <a:pt x="2989" y="2656"/>
                  </a:lnTo>
                  <a:cubicBezTo>
                    <a:pt x="2965" y="2180"/>
                    <a:pt x="2620" y="1763"/>
                    <a:pt x="2156" y="1656"/>
                  </a:cubicBezTo>
                  <a:cubicBezTo>
                    <a:pt x="2334" y="1477"/>
                    <a:pt x="2442" y="1239"/>
                    <a:pt x="2442" y="965"/>
                  </a:cubicBezTo>
                  <a:cubicBezTo>
                    <a:pt x="2442" y="429"/>
                    <a:pt x="2013" y="1"/>
                    <a:pt x="14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1397;p102">
              <a:extLst>
                <a:ext uri="{FF2B5EF4-FFF2-40B4-BE49-F238E27FC236}">
                  <a16:creationId xmlns:a16="http://schemas.microsoft.com/office/drawing/2014/main" id="{2CCBA2EA-2A77-96B0-D631-5AFDBDFEDDC0}"/>
                </a:ext>
              </a:extLst>
            </p:cNvPr>
            <p:cNvSpPr/>
            <p:nvPr/>
          </p:nvSpPr>
          <p:spPr>
            <a:xfrm>
              <a:off x="3773671" y="3496030"/>
              <a:ext cx="115597" cy="114993"/>
            </a:xfrm>
            <a:custGeom>
              <a:avLst/>
              <a:gdLst/>
              <a:ahLst/>
              <a:cxnLst/>
              <a:rect l="l" t="t" r="r" b="b"/>
              <a:pathLst>
                <a:path w="3632" h="3613" extrusionOk="0">
                  <a:moveTo>
                    <a:pt x="3433" y="0"/>
                  </a:moveTo>
                  <a:cubicBezTo>
                    <a:pt x="3361" y="0"/>
                    <a:pt x="3297" y="65"/>
                    <a:pt x="3287" y="148"/>
                  </a:cubicBezTo>
                  <a:cubicBezTo>
                    <a:pt x="3120" y="1803"/>
                    <a:pt x="1810" y="3112"/>
                    <a:pt x="143" y="3291"/>
                  </a:cubicBezTo>
                  <a:cubicBezTo>
                    <a:pt x="60" y="3303"/>
                    <a:pt x="1" y="3374"/>
                    <a:pt x="1" y="3469"/>
                  </a:cubicBezTo>
                  <a:cubicBezTo>
                    <a:pt x="13" y="3553"/>
                    <a:pt x="72" y="3612"/>
                    <a:pt x="167" y="3612"/>
                  </a:cubicBezTo>
                  <a:lnTo>
                    <a:pt x="179" y="3612"/>
                  </a:lnTo>
                  <a:cubicBezTo>
                    <a:pt x="1989" y="3422"/>
                    <a:pt x="3442" y="1993"/>
                    <a:pt x="3620" y="183"/>
                  </a:cubicBezTo>
                  <a:cubicBezTo>
                    <a:pt x="3632" y="88"/>
                    <a:pt x="3561" y="17"/>
                    <a:pt x="3465" y="5"/>
                  </a:cubicBezTo>
                  <a:cubicBezTo>
                    <a:pt x="3454" y="2"/>
                    <a:pt x="3443" y="0"/>
                    <a:pt x="34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Google Shape;11490;p102">
            <a:extLst>
              <a:ext uri="{FF2B5EF4-FFF2-40B4-BE49-F238E27FC236}">
                <a16:creationId xmlns:a16="http://schemas.microsoft.com/office/drawing/2014/main" id="{33582F07-0399-D1BD-1329-52891EB0E8CB}"/>
              </a:ext>
            </a:extLst>
          </p:cNvPr>
          <p:cNvSpPr/>
          <p:nvPr/>
        </p:nvSpPr>
        <p:spPr>
          <a:xfrm>
            <a:off x="1787130" y="2283068"/>
            <a:ext cx="465001" cy="403882"/>
          </a:xfrm>
          <a:custGeom>
            <a:avLst/>
            <a:gdLst/>
            <a:ahLst/>
            <a:cxnLst/>
            <a:rect l="l" t="t" r="r" b="b"/>
            <a:pathLst>
              <a:path w="9574" h="9553" extrusionOk="0">
                <a:moveTo>
                  <a:pt x="4811" y="290"/>
                </a:moveTo>
                <a:lnTo>
                  <a:pt x="8157" y="2230"/>
                </a:lnTo>
                <a:lnTo>
                  <a:pt x="7573" y="2230"/>
                </a:lnTo>
                <a:lnTo>
                  <a:pt x="4918" y="671"/>
                </a:lnTo>
                <a:cubicBezTo>
                  <a:pt x="4876" y="647"/>
                  <a:pt x="4838" y="635"/>
                  <a:pt x="4800" y="635"/>
                </a:cubicBezTo>
                <a:cubicBezTo>
                  <a:pt x="4763" y="635"/>
                  <a:pt x="4728" y="647"/>
                  <a:pt x="4692" y="671"/>
                </a:cubicBezTo>
                <a:lnTo>
                  <a:pt x="3989" y="1087"/>
                </a:lnTo>
                <a:cubicBezTo>
                  <a:pt x="3930" y="1135"/>
                  <a:pt x="3906" y="1206"/>
                  <a:pt x="3942" y="1278"/>
                </a:cubicBezTo>
                <a:cubicBezTo>
                  <a:pt x="3974" y="1318"/>
                  <a:pt x="4017" y="1348"/>
                  <a:pt x="4067" y="1348"/>
                </a:cubicBezTo>
                <a:cubicBezTo>
                  <a:pt x="4092" y="1348"/>
                  <a:pt x="4117" y="1341"/>
                  <a:pt x="4144" y="1326"/>
                </a:cubicBezTo>
                <a:lnTo>
                  <a:pt x="4811" y="933"/>
                </a:lnTo>
                <a:lnTo>
                  <a:pt x="7025" y="2230"/>
                </a:lnTo>
                <a:lnTo>
                  <a:pt x="2572" y="2230"/>
                </a:lnTo>
                <a:lnTo>
                  <a:pt x="3561" y="1671"/>
                </a:lnTo>
                <a:cubicBezTo>
                  <a:pt x="3620" y="1623"/>
                  <a:pt x="3644" y="1552"/>
                  <a:pt x="3608" y="1480"/>
                </a:cubicBezTo>
                <a:cubicBezTo>
                  <a:pt x="3576" y="1440"/>
                  <a:pt x="3533" y="1411"/>
                  <a:pt x="3483" y="1411"/>
                </a:cubicBezTo>
                <a:cubicBezTo>
                  <a:pt x="3459" y="1411"/>
                  <a:pt x="3433" y="1417"/>
                  <a:pt x="3406" y="1433"/>
                </a:cubicBezTo>
                <a:lnTo>
                  <a:pt x="2013" y="2254"/>
                </a:lnTo>
                <a:lnTo>
                  <a:pt x="1429" y="2254"/>
                </a:lnTo>
                <a:lnTo>
                  <a:pt x="4811" y="290"/>
                </a:lnTo>
                <a:close/>
                <a:moveTo>
                  <a:pt x="8621" y="2528"/>
                </a:moveTo>
                <a:lnTo>
                  <a:pt x="8621" y="3207"/>
                </a:lnTo>
                <a:lnTo>
                  <a:pt x="965" y="3207"/>
                </a:lnTo>
                <a:lnTo>
                  <a:pt x="965" y="2528"/>
                </a:lnTo>
                <a:close/>
                <a:moveTo>
                  <a:pt x="2644" y="3469"/>
                </a:moveTo>
                <a:cubicBezTo>
                  <a:pt x="2692" y="3469"/>
                  <a:pt x="2727" y="3481"/>
                  <a:pt x="2751" y="3516"/>
                </a:cubicBezTo>
                <a:cubicBezTo>
                  <a:pt x="2787" y="3540"/>
                  <a:pt x="2799" y="3576"/>
                  <a:pt x="2799" y="3623"/>
                </a:cubicBezTo>
                <a:cubicBezTo>
                  <a:pt x="2799" y="3695"/>
                  <a:pt x="2739" y="3754"/>
                  <a:pt x="2668" y="3754"/>
                </a:cubicBezTo>
                <a:cubicBezTo>
                  <a:pt x="2620" y="3754"/>
                  <a:pt x="2596" y="3731"/>
                  <a:pt x="2561" y="3707"/>
                </a:cubicBezTo>
                <a:cubicBezTo>
                  <a:pt x="2528" y="3666"/>
                  <a:pt x="2479" y="3648"/>
                  <a:pt x="2432" y="3648"/>
                </a:cubicBezTo>
                <a:cubicBezTo>
                  <a:pt x="2410" y="3648"/>
                  <a:pt x="2389" y="3652"/>
                  <a:pt x="2370" y="3659"/>
                </a:cubicBezTo>
                <a:cubicBezTo>
                  <a:pt x="2299" y="3695"/>
                  <a:pt x="2251" y="3754"/>
                  <a:pt x="2251" y="3826"/>
                </a:cubicBezTo>
                <a:lnTo>
                  <a:pt x="2251" y="7707"/>
                </a:lnTo>
                <a:lnTo>
                  <a:pt x="1703" y="7707"/>
                </a:lnTo>
                <a:lnTo>
                  <a:pt x="1703" y="3826"/>
                </a:lnTo>
                <a:cubicBezTo>
                  <a:pt x="1703" y="3754"/>
                  <a:pt x="1656" y="3683"/>
                  <a:pt x="1584" y="3659"/>
                </a:cubicBezTo>
                <a:cubicBezTo>
                  <a:pt x="1568" y="3653"/>
                  <a:pt x="1551" y="3650"/>
                  <a:pt x="1532" y="3650"/>
                </a:cubicBezTo>
                <a:cubicBezTo>
                  <a:pt x="1482" y="3650"/>
                  <a:pt x="1425" y="3672"/>
                  <a:pt x="1382" y="3707"/>
                </a:cubicBezTo>
                <a:cubicBezTo>
                  <a:pt x="1358" y="3742"/>
                  <a:pt x="1322" y="3754"/>
                  <a:pt x="1287" y="3754"/>
                </a:cubicBezTo>
                <a:cubicBezTo>
                  <a:pt x="1239" y="3754"/>
                  <a:pt x="1203" y="3731"/>
                  <a:pt x="1179" y="3707"/>
                </a:cubicBezTo>
                <a:cubicBezTo>
                  <a:pt x="1144" y="3683"/>
                  <a:pt x="1132" y="3647"/>
                  <a:pt x="1132" y="3600"/>
                </a:cubicBezTo>
                <a:cubicBezTo>
                  <a:pt x="1132" y="3528"/>
                  <a:pt x="1203" y="3469"/>
                  <a:pt x="1287" y="3469"/>
                </a:cubicBezTo>
                <a:close/>
                <a:moveTo>
                  <a:pt x="5537" y="3481"/>
                </a:moveTo>
                <a:cubicBezTo>
                  <a:pt x="5573" y="3481"/>
                  <a:pt x="5609" y="3504"/>
                  <a:pt x="5644" y="3528"/>
                </a:cubicBezTo>
                <a:cubicBezTo>
                  <a:pt x="5668" y="3564"/>
                  <a:pt x="5692" y="3588"/>
                  <a:pt x="5692" y="3635"/>
                </a:cubicBezTo>
                <a:cubicBezTo>
                  <a:pt x="5692" y="3707"/>
                  <a:pt x="5632" y="3766"/>
                  <a:pt x="5549" y="3766"/>
                </a:cubicBezTo>
                <a:cubicBezTo>
                  <a:pt x="5513" y="3766"/>
                  <a:pt x="5478" y="3754"/>
                  <a:pt x="5454" y="3719"/>
                </a:cubicBezTo>
                <a:cubicBezTo>
                  <a:pt x="5424" y="3681"/>
                  <a:pt x="5376" y="3663"/>
                  <a:pt x="5329" y="3663"/>
                </a:cubicBezTo>
                <a:cubicBezTo>
                  <a:pt x="5301" y="3663"/>
                  <a:pt x="5274" y="3670"/>
                  <a:pt x="5251" y="3683"/>
                </a:cubicBezTo>
                <a:cubicBezTo>
                  <a:pt x="5180" y="3707"/>
                  <a:pt x="5132" y="3766"/>
                  <a:pt x="5132" y="3838"/>
                </a:cubicBezTo>
                <a:lnTo>
                  <a:pt x="5132" y="7731"/>
                </a:lnTo>
                <a:lnTo>
                  <a:pt x="4585" y="7731"/>
                </a:lnTo>
                <a:lnTo>
                  <a:pt x="4585" y="3838"/>
                </a:lnTo>
                <a:cubicBezTo>
                  <a:pt x="4585" y="3766"/>
                  <a:pt x="4537" y="3695"/>
                  <a:pt x="4466" y="3683"/>
                </a:cubicBezTo>
                <a:cubicBezTo>
                  <a:pt x="4439" y="3670"/>
                  <a:pt x="4412" y="3663"/>
                  <a:pt x="4386" y="3663"/>
                </a:cubicBezTo>
                <a:cubicBezTo>
                  <a:pt x="4344" y="3663"/>
                  <a:pt x="4305" y="3681"/>
                  <a:pt x="4275" y="3719"/>
                </a:cubicBezTo>
                <a:cubicBezTo>
                  <a:pt x="4239" y="3754"/>
                  <a:pt x="4216" y="3766"/>
                  <a:pt x="4168" y="3766"/>
                </a:cubicBezTo>
                <a:cubicBezTo>
                  <a:pt x="4120" y="3766"/>
                  <a:pt x="4096" y="3754"/>
                  <a:pt x="4061" y="3719"/>
                </a:cubicBezTo>
                <a:cubicBezTo>
                  <a:pt x="4037" y="3695"/>
                  <a:pt x="4025" y="3659"/>
                  <a:pt x="4025" y="3623"/>
                </a:cubicBezTo>
                <a:cubicBezTo>
                  <a:pt x="4025" y="3540"/>
                  <a:pt x="4096" y="3481"/>
                  <a:pt x="4168" y="3481"/>
                </a:cubicBezTo>
                <a:close/>
                <a:moveTo>
                  <a:pt x="8395" y="3481"/>
                </a:moveTo>
                <a:cubicBezTo>
                  <a:pt x="8442" y="3481"/>
                  <a:pt x="8466" y="3492"/>
                  <a:pt x="8502" y="3528"/>
                </a:cubicBezTo>
                <a:cubicBezTo>
                  <a:pt x="8526" y="3552"/>
                  <a:pt x="8538" y="3588"/>
                  <a:pt x="8538" y="3635"/>
                </a:cubicBezTo>
                <a:cubicBezTo>
                  <a:pt x="8526" y="3695"/>
                  <a:pt x="8466" y="3754"/>
                  <a:pt x="8407" y="3754"/>
                </a:cubicBezTo>
                <a:cubicBezTo>
                  <a:pt x="8371" y="3754"/>
                  <a:pt x="8335" y="3742"/>
                  <a:pt x="8311" y="3707"/>
                </a:cubicBezTo>
                <a:cubicBezTo>
                  <a:pt x="8279" y="3666"/>
                  <a:pt x="8224" y="3648"/>
                  <a:pt x="8174" y="3648"/>
                </a:cubicBezTo>
                <a:cubicBezTo>
                  <a:pt x="8150" y="3648"/>
                  <a:pt x="8128" y="3652"/>
                  <a:pt x="8109" y="3659"/>
                </a:cubicBezTo>
                <a:cubicBezTo>
                  <a:pt x="8037" y="3695"/>
                  <a:pt x="7990" y="3754"/>
                  <a:pt x="7990" y="3826"/>
                </a:cubicBezTo>
                <a:lnTo>
                  <a:pt x="7990" y="7707"/>
                </a:lnTo>
                <a:lnTo>
                  <a:pt x="7442" y="7707"/>
                </a:lnTo>
                <a:lnTo>
                  <a:pt x="7442" y="6314"/>
                </a:lnTo>
                <a:cubicBezTo>
                  <a:pt x="7442" y="6243"/>
                  <a:pt x="7383" y="6183"/>
                  <a:pt x="7311" y="6183"/>
                </a:cubicBezTo>
                <a:cubicBezTo>
                  <a:pt x="7240" y="6183"/>
                  <a:pt x="7180" y="6243"/>
                  <a:pt x="7180" y="6314"/>
                </a:cubicBezTo>
                <a:lnTo>
                  <a:pt x="7180" y="7743"/>
                </a:lnTo>
                <a:cubicBezTo>
                  <a:pt x="7097" y="7791"/>
                  <a:pt x="7061" y="7862"/>
                  <a:pt x="7061" y="7945"/>
                </a:cubicBezTo>
                <a:lnTo>
                  <a:pt x="7061" y="8148"/>
                </a:lnTo>
                <a:lnTo>
                  <a:pt x="5549" y="8148"/>
                </a:lnTo>
                <a:lnTo>
                  <a:pt x="5549" y="7969"/>
                </a:lnTo>
                <a:cubicBezTo>
                  <a:pt x="5549" y="7874"/>
                  <a:pt x="5513" y="7803"/>
                  <a:pt x="5430" y="7755"/>
                </a:cubicBezTo>
                <a:lnTo>
                  <a:pt x="5430" y="4016"/>
                </a:lnTo>
                <a:cubicBezTo>
                  <a:pt x="5465" y="4034"/>
                  <a:pt x="5500" y="4045"/>
                  <a:pt x="5535" y="4045"/>
                </a:cubicBezTo>
                <a:cubicBezTo>
                  <a:pt x="5547" y="4045"/>
                  <a:pt x="5560" y="4043"/>
                  <a:pt x="5573" y="4040"/>
                </a:cubicBezTo>
                <a:cubicBezTo>
                  <a:pt x="5787" y="4040"/>
                  <a:pt x="5966" y="3862"/>
                  <a:pt x="5966" y="3635"/>
                </a:cubicBezTo>
                <a:cubicBezTo>
                  <a:pt x="5966" y="3576"/>
                  <a:pt x="5966" y="3528"/>
                  <a:pt x="5954" y="3481"/>
                </a:cubicBezTo>
                <a:lnTo>
                  <a:pt x="6656" y="3481"/>
                </a:lnTo>
                <a:cubicBezTo>
                  <a:pt x="6633" y="3516"/>
                  <a:pt x="6633" y="3564"/>
                  <a:pt x="6621" y="3600"/>
                </a:cubicBezTo>
                <a:cubicBezTo>
                  <a:pt x="6621" y="3719"/>
                  <a:pt x="6656" y="3826"/>
                  <a:pt x="6740" y="3921"/>
                </a:cubicBezTo>
                <a:cubicBezTo>
                  <a:pt x="6811" y="4004"/>
                  <a:pt x="6942" y="4052"/>
                  <a:pt x="7037" y="4052"/>
                </a:cubicBezTo>
                <a:cubicBezTo>
                  <a:pt x="7085" y="4052"/>
                  <a:pt x="7133" y="4028"/>
                  <a:pt x="7168" y="4016"/>
                </a:cubicBezTo>
                <a:lnTo>
                  <a:pt x="7168" y="5636"/>
                </a:lnTo>
                <a:cubicBezTo>
                  <a:pt x="7168" y="5719"/>
                  <a:pt x="7228" y="5778"/>
                  <a:pt x="7311" y="5778"/>
                </a:cubicBezTo>
                <a:cubicBezTo>
                  <a:pt x="7383" y="5778"/>
                  <a:pt x="7442" y="5719"/>
                  <a:pt x="7442" y="5636"/>
                </a:cubicBezTo>
                <a:lnTo>
                  <a:pt x="7442" y="3838"/>
                </a:lnTo>
                <a:cubicBezTo>
                  <a:pt x="7442" y="3766"/>
                  <a:pt x="7395" y="3695"/>
                  <a:pt x="7323" y="3671"/>
                </a:cubicBezTo>
                <a:cubicBezTo>
                  <a:pt x="7301" y="3667"/>
                  <a:pt x="7278" y="3665"/>
                  <a:pt x="7255" y="3665"/>
                </a:cubicBezTo>
                <a:cubicBezTo>
                  <a:pt x="7205" y="3665"/>
                  <a:pt x="7157" y="3678"/>
                  <a:pt x="7133" y="3719"/>
                </a:cubicBezTo>
                <a:cubicBezTo>
                  <a:pt x="7097" y="3754"/>
                  <a:pt x="7073" y="3766"/>
                  <a:pt x="7025" y="3766"/>
                </a:cubicBezTo>
                <a:cubicBezTo>
                  <a:pt x="6978" y="3766"/>
                  <a:pt x="6954" y="3754"/>
                  <a:pt x="6918" y="3719"/>
                </a:cubicBezTo>
                <a:cubicBezTo>
                  <a:pt x="6894" y="3695"/>
                  <a:pt x="6871" y="3659"/>
                  <a:pt x="6871" y="3612"/>
                </a:cubicBezTo>
                <a:cubicBezTo>
                  <a:pt x="6871" y="3540"/>
                  <a:pt x="6954" y="3481"/>
                  <a:pt x="7025" y="3481"/>
                </a:cubicBezTo>
                <a:close/>
                <a:moveTo>
                  <a:pt x="2382" y="7993"/>
                </a:moveTo>
                <a:lnTo>
                  <a:pt x="2382" y="8160"/>
                </a:lnTo>
                <a:lnTo>
                  <a:pt x="1572" y="8160"/>
                </a:lnTo>
                <a:lnTo>
                  <a:pt x="1572" y="7993"/>
                </a:lnTo>
                <a:close/>
                <a:moveTo>
                  <a:pt x="3751" y="3481"/>
                </a:moveTo>
                <a:cubicBezTo>
                  <a:pt x="3739" y="3516"/>
                  <a:pt x="3739" y="3564"/>
                  <a:pt x="3715" y="3600"/>
                </a:cubicBezTo>
                <a:cubicBezTo>
                  <a:pt x="3715" y="3719"/>
                  <a:pt x="3751" y="3826"/>
                  <a:pt x="3835" y="3921"/>
                </a:cubicBezTo>
                <a:cubicBezTo>
                  <a:pt x="3918" y="4004"/>
                  <a:pt x="4037" y="4052"/>
                  <a:pt x="4132" y="4052"/>
                </a:cubicBezTo>
                <a:cubicBezTo>
                  <a:pt x="4180" y="4052"/>
                  <a:pt x="4227" y="4028"/>
                  <a:pt x="4275" y="4016"/>
                </a:cubicBezTo>
                <a:lnTo>
                  <a:pt x="4275" y="7755"/>
                </a:lnTo>
                <a:cubicBezTo>
                  <a:pt x="4192" y="7803"/>
                  <a:pt x="4156" y="7874"/>
                  <a:pt x="4156" y="7957"/>
                </a:cubicBezTo>
                <a:lnTo>
                  <a:pt x="4156" y="8160"/>
                </a:lnTo>
                <a:lnTo>
                  <a:pt x="2644" y="8160"/>
                </a:lnTo>
                <a:lnTo>
                  <a:pt x="2644" y="7969"/>
                </a:lnTo>
                <a:cubicBezTo>
                  <a:pt x="2668" y="7874"/>
                  <a:pt x="2608" y="7803"/>
                  <a:pt x="2537" y="7755"/>
                </a:cubicBezTo>
                <a:lnTo>
                  <a:pt x="2537" y="4016"/>
                </a:lnTo>
                <a:cubicBezTo>
                  <a:pt x="2563" y="4034"/>
                  <a:pt x="2595" y="4045"/>
                  <a:pt x="2630" y="4045"/>
                </a:cubicBezTo>
                <a:cubicBezTo>
                  <a:pt x="2642" y="4045"/>
                  <a:pt x="2655" y="4043"/>
                  <a:pt x="2668" y="4040"/>
                </a:cubicBezTo>
                <a:cubicBezTo>
                  <a:pt x="2894" y="4040"/>
                  <a:pt x="3073" y="3862"/>
                  <a:pt x="3073" y="3635"/>
                </a:cubicBezTo>
                <a:cubicBezTo>
                  <a:pt x="3073" y="3576"/>
                  <a:pt x="3073" y="3528"/>
                  <a:pt x="3049" y="3481"/>
                </a:cubicBezTo>
                <a:close/>
                <a:moveTo>
                  <a:pt x="5251" y="7993"/>
                </a:moveTo>
                <a:lnTo>
                  <a:pt x="5251" y="8160"/>
                </a:lnTo>
                <a:lnTo>
                  <a:pt x="4454" y="8160"/>
                </a:lnTo>
                <a:lnTo>
                  <a:pt x="4454" y="7993"/>
                </a:lnTo>
                <a:close/>
                <a:moveTo>
                  <a:pt x="8109" y="7993"/>
                </a:moveTo>
                <a:lnTo>
                  <a:pt x="8109" y="8160"/>
                </a:lnTo>
                <a:lnTo>
                  <a:pt x="7311" y="8160"/>
                </a:lnTo>
                <a:lnTo>
                  <a:pt x="7311" y="7993"/>
                </a:lnTo>
                <a:close/>
                <a:moveTo>
                  <a:pt x="8454" y="8445"/>
                </a:moveTo>
                <a:cubicBezTo>
                  <a:pt x="8526" y="8445"/>
                  <a:pt x="8573" y="8505"/>
                  <a:pt x="8573" y="8565"/>
                </a:cubicBezTo>
                <a:lnTo>
                  <a:pt x="8573" y="8719"/>
                </a:lnTo>
                <a:lnTo>
                  <a:pt x="4001" y="8719"/>
                </a:lnTo>
                <a:cubicBezTo>
                  <a:pt x="3930" y="8719"/>
                  <a:pt x="3870" y="8779"/>
                  <a:pt x="3870" y="8862"/>
                </a:cubicBezTo>
                <a:cubicBezTo>
                  <a:pt x="3870" y="8934"/>
                  <a:pt x="3930" y="8993"/>
                  <a:pt x="4001" y="8993"/>
                </a:cubicBezTo>
                <a:lnTo>
                  <a:pt x="8728" y="8993"/>
                </a:lnTo>
                <a:cubicBezTo>
                  <a:pt x="8799" y="8993"/>
                  <a:pt x="8859" y="9053"/>
                  <a:pt x="8859" y="9124"/>
                </a:cubicBezTo>
                <a:lnTo>
                  <a:pt x="8859" y="9279"/>
                </a:lnTo>
                <a:lnTo>
                  <a:pt x="715" y="9279"/>
                </a:lnTo>
                <a:lnTo>
                  <a:pt x="715" y="9136"/>
                </a:lnTo>
                <a:cubicBezTo>
                  <a:pt x="715" y="9065"/>
                  <a:pt x="775" y="9005"/>
                  <a:pt x="846" y="9005"/>
                </a:cubicBezTo>
                <a:lnTo>
                  <a:pt x="3323" y="9005"/>
                </a:lnTo>
                <a:cubicBezTo>
                  <a:pt x="3394" y="9005"/>
                  <a:pt x="3454" y="8946"/>
                  <a:pt x="3454" y="8874"/>
                </a:cubicBezTo>
                <a:cubicBezTo>
                  <a:pt x="3454" y="8803"/>
                  <a:pt x="3394" y="8743"/>
                  <a:pt x="3323" y="8743"/>
                </a:cubicBezTo>
                <a:lnTo>
                  <a:pt x="1013" y="8743"/>
                </a:lnTo>
                <a:lnTo>
                  <a:pt x="1013" y="8565"/>
                </a:lnTo>
                <a:cubicBezTo>
                  <a:pt x="1013" y="8481"/>
                  <a:pt x="1072" y="8445"/>
                  <a:pt x="1132" y="8445"/>
                </a:cubicBezTo>
                <a:close/>
                <a:moveTo>
                  <a:pt x="4781" y="1"/>
                </a:moveTo>
                <a:cubicBezTo>
                  <a:pt x="4736" y="1"/>
                  <a:pt x="4692" y="10"/>
                  <a:pt x="4656" y="28"/>
                </a:cubicBezTo>
                <a:lnTo>
                  <a:pt x="810" y="2278"/>
                </a:lnTo>
                <a:cubicBezTo>
                  <a:pt x="787" y="2278"/>
                  <a:pt x="775" y="2290"/>
                  <a:pt x="775" y="2314"/>
                </a:cubicBezTo>
                <a:cubicBezTo>
                  <a:pt x="715" y="2349"/>
                  <a:pt x="667" y="2445"/>
                  <a:pt x="667" y="2516"/>
                </a:cubicBezTo>
                <a:lnTo>
                  <a:pt x="667" y="3219"/>
                </a:lnTo>
                <a:cubicBezTo>
                  <a:pt x="667" y="3350"/>
                  <a:pt x="763" y="3457"/>
                  <a:pt x="882" y="3481"/>
                </a:cubicBezTo>
                <a:cubicBezTo>
                  <a:pt x="858" y="3528"/>
                  <a:pt x="846" y="3564"/>
                  <a:pt x="846" y="3600"/>
                </a:cubicBezTo>
                <a:cubicBezTo>
                  <a:pt x="846" y="3719"/>
                  <a:pt x="882" y="3826"/>
                  <a:pt x="965" y="3921"/>
                </a:cubicBezTo>
                <a:cubicBezTo>
                  <a:pt x="1048" y="4004"/>
                  <a:pt x="1168" y="4052"/>
                  <a:pt x="1263" y="4052"/>
                </a:cubicBezTo>
                <a:cubicBezTo>
                  <a:pt x="1310" y="4052"/>
                  <a:pt x="1358" y="4028"/>
                  <a:pt x="1406" y="4016"/>
                </a:cubicBezTo>
                <a:lnTo>
                  <a:pt x="1406" y="7755"/>
                </a:lnTo>
                <a:cubicBezTo>
                  <a:pt x="1322" y="7803"/>
                  <a:pt x="1287" y="7874"/>
                  <a:pt x="1287" y="7957"/>
                </a:cubicBezTo>
                <a:lnTo>
                  <a:pt x="1287" y="8160"/>
                </a:lnTo>
                <a:lnTo>
                  <a:pt x="1120" y="8160"/>
                </a:lnTo>
                <a:cubicBezTo>
                  <a:pt x="894" y="8160"/>
                  <a:pt x="715" y="8338"/>
                  <a:pt x="715" y="8553"/>
                </a:cubicBezTo>
                <a:lnTo>
                  <a:pt x="715" y="8743"/>
                </a:lnTo>
                <a:cubicBezTo>
                  <a:pt x="548" y="8791"/>
                  <a:pt x="417" y="8946"/>
                  <a:pt x="417" y="9136"/>
                </a:cubicBezTo>
                <a:lnTo>
                  <a:pt x="417" y="9291"/>
                </a:lnTo>
                <a:lnTo>
                  <a:pt x="132" y="9291"/>
                </a:lnTo>
                <a:cubicBezTo>
                  <a:pt x="60" y="9291"/>
                  <a:pt x="1" y="9350"/>
                  <a:pt x="1" y="9422"/>
                </a:cubicBezTo>
                <a:cubicBezTo>
                  <a:pt x="1" y="9493"/>
                  <a:pt x="60" y="9553"/>
                  <a:pt x="132" y="9553"/>
                </a:cubicBezTo>
                <a:lnTo>
                  <a:pt x="9442" y="9553"/>
                </a:lnTo>
                <a:cubicBezTo>
                  <a:pt x="9514" y="9553"/>
                  <a:pt x="9573" y="9493"/>
                  <a:pt x="9573" y="9422"/>
                </a:cubicBezTo>
                <a:cubicBezTo>
                  <a:pt x="9573" y="9350"/>
                  <a:pt x="9514" y="9291"/>
                  <a:pt x="9442" y="9291"/>
                </a:cubicBezTo>
                <a:lnTo>
                  <a:pt x="9157" y="9291"/>
                </a:lnTo>
                <a:lnTo>
                  <a:pt x="9157" y="9136"/>
                </a:lnTo>
                <a:cubicBezTo>
                  <a:pt x="9157" y="8957"/>
                  <a:pt x="9038" y="8803"/>
                  <a:pt x="8859" y="8743"/>
                </a:cubicBezTo>
                <a:lnTo>
                  <a:pt x="8859" y="8565"/>
                </a:lnTo>
                <a:cubicBezTo>
                  <a:pt x="8859" y="8338"/>
                  <a:pt x="8680" y="8160"/>
                  <a:pt x="8454" y="8160"/>
                </a:cubicBezTo>
                <a:lnTo>
                  <a:pt x="8395" y="8160"/>
                </a:lnTo>
                <a:lnTo>
                  <a:pt x="8395" y="7969"/>
                </a:lnTo>
                <a:cubicBezTo>
                  <a:pt x="8395" y="7874"/>
                  <a:pt x="8347" y="7803"/>
                  <a:pt x="8276" y="7755"/>
                </a:cubicBezTo>
                <a:lnTo>
                  <a:pt x="8276" y="4016"/>
                </a:lnTo>
                <a:cubicBezTo>
                  <a:pt x="8310" y="4034"/>
                  <a:pt x="8345" y="4045"/>
                  <a:pt x="8375" y="4045"/>
                </a:cubicBezTo>
                <a:cubicBezTo>
                  <a:pt x="8387" y="4045"/>
                  <a:pt x="8397" y="4043"/>
                  <a:pt x="8407" y="4040"/>
                </a:cubicBezTo>
                <a:cubicBezTo>
                  <a:pt x="8633" y="4040"/>
                  <a:pt x="8811" y="3862"/>
                  <a:pt x="8811" y="3635"/>
                </a:cubicBezTo>
                <a:cubicBezTo>
                  <a:pt x="8811" y="3564"/>
                  <a:pt x="8799" y="3504"/>
                  <a:pt x="8764" y="3421"/>
                </a:cubicBezTo>
                <a:cubicBezTo>
                  <a:pt x="8835" y="3385"/>
                  <a:pt x="8883" y="3290"/>
                  <a:pt x="8883" y="3207"/>
                </a:cubicBezTo>
                <a:lnTo>
                  <a:pt x="8883" y="2504"/>
                </a:lnTo>
                <a:cubicBezTo>
                  <a:pt x="8883" y="2397"/>
                  <a:pt x="8823" y="2314"/>
                  <a:pt x="8740" y="2266"/>
                </a:cubicBezTo>
                <a:lnTo>
                  <a:pt x="4906" y="28"/>
                </a:lnTo>
                <a:cubicBezTo>
                  <a:pt x="4870" y="10"/>
                  <a:pt x="4826" y="1"/>
                  <a:pt x="478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4"/>
          <p:cNvSpPr txBox="1">
            <a:spLocks noGrp="1"/>
          </p:cNvSpPr>
          <p:nvPr>
            <p:ph type="body" idx="1"/>
          </p:nvPr>
        </p:nvSpPr>
        <p:spPr>
          <a:xfrm>
            <a:off x="3452491" y="1292935"/>
            <a:ext cx="4244372" cy="25576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ca-ES" sz="19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Reptes</a:t>
            </a:r>
            <a:r>
              <a:rPr lang="ca-ES" sz="19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 que el nostre ordenament jurídic ha d’afrontar per millorar el nostre sistema policial i de seguretat, des del punt de vista de </a:t>
            </a:r>
            <a:r>
              <a:rPr lang="ca-ES" sz="19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l’arma de foc </a:t>
            </a:r>
            <a:endParaRPr lang="ca-ES" sz="1900" b="1" dirty="0">
              <a:latin typeface="Merriweather" pitchFamily="2" charset="77"/>
              <a:ea typeface="Calibri" panose="020F0502020204030204" pitchFamily="34" charset="0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Merriweather" pitchFamily="2" charset="7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0D49E3-C314-86FB-3456-BBEB9B44D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1336" y="1383526"/>
            <a:ext cx="6042992" cy="1447138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r>
              <a:rPr lang="ca-ES" sz="19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  <a:cs typeface="Calibri" panose="020F0502020204030204" pitchFamily="34" charset="0"/>
              </a:rPr>
              <a:t>Cal estar atents al perill que la nostra societat es deixi influenciar per un model de ciutadania armada i conseqüentment es rebutgi la potenciació del model de policia professional democràtica al servei del ciutadà. </a:t>
            </a:r>
            <a:endParaRPr lang="ca-ES" sz="1900" dirty="0">
              <a:latin typeface="Merriweather" pitchFamily="2" charset="77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s-ES" sz="19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7988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485AF5BB-4A59-191E-EEDF-6611111F042A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091368" y="2571750"/>
            <a:ext cx="4124687" cy="82582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a-ES" sz="25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Deslegalització de</a:t>
            </a:r>
          </a:p>
          <a:p>
            <a:pPr>
              <a:lnSpc>
                <a:spcPct val="150000"/>
              </a:lnSpc>
            </a:pPr>
            <a:r>
              <a:rPr lang="ca-ES" sz="25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l’ús concret </a:t>
            </a:r>
            <a:r>
              <a:rPr lang="ca-ES" sz="25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(i no ús) </a:t>
            </a:r>
            <a:r>
              <a:rPr lang="ca-ES" sz="25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de les armes de foc </a:t>
            </a:r>
            <a:r>
              <a:rPr lang="ca-ES" sz="25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de dotació reglamentària </a:t>
            </a:r>
            <a:endParaRPr lang="ca-ES" sz="2500" dirty="0">
              <a:latin typeface="Merriweather" pitchFamily="2" charset="77"/>
            </a:endParaRPr>
          </a:p>
          <a:p>
            <a:pPr>
              <a:lnSpc>
                <a:spcPct val="150000"/>
              </a:lnSpc>
            </a:pPr>
            <a:endParaRPr lang="es-ES" sz="25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92018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A1119A4-021A-27F1-F3F5-5A72CCFCF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845" y="1782357"/>
            <a:ext cx="5986310" cy="212173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a-ES" sz="2800" dirty="0">
                <a:solidFill>
                  <a:srgbClr val="000000"/>
                </a:solidFill>
                <a:latin typeface="Merriweather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Incompliment de l’obligació de </a:t>
            </a:r>
          </a:p>
          <a:p>
            <a:pPr>
              <a:lnSpc>
                <a:spcPct val="150000"/>
              </a:lnSpc>
            </a:pPr>
            <a:r>
              <a:rPr lang="ca-ES" sz="2800" dirty="0">
                <a:solidFill>
                  <a:srgbClr val="000000"/>
                </a:solidFill>
                <a:latin typeface="Merriweather" pitchFamily="2" charset="77"/>
                <a:ea typeface="Calibri" panose="020F0502020204030204" pitchFamily="34" charset="0"/>
                <a:cs typeface="Calibri" panose="020F0502020204030204" pitchFamily="34" charset="0"/>
              </a:rPr>
              <a:t>realitzar </a:t>
            </a:r>
            <a:r>
              <a:rPr lang="ca-ES" sz="2800" b="1" dirty="0">
                <a:solidFill>
                  <a:srgbClr val="000000"/>
                </a:solidFill>
                <a:latin typeface="Merriweather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pràctiques de tir</a:t>
            </a:r>
            <a:r>
              <a:rPr lang="ca-ES" sz="2800" dirty="0">
                <a:solidFill>
                  <a:srgbClr val="000000"/>
                </a:solidFill>
                <a:latin typeface="Merriweather" pitchFamily="2" charset="77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ca-ES" sz="2800" dirty="0">
              <a:latin typeface="Merriweather" pitchFamily="2" charset="77"/>
              <a:ea typeface="Calibri" panose="020F050202020403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64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0"/>
          <p:cNvSpPr txBox="1">
            <a:spLocks noGrp="1"/>
          </p:cNvSpPr>
          <p:nvPr>
            <p:ph type="title"/>
          </p:nvPr>
        </p:nvSpPr>
        <p:spPr>
          <a:xfrm>
            <a:off x="758850" y="605709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ca-ES" b="1" dirty="0">
                <a:latin typeface="Merriweather" pitchFamily="2" charset="77"/>
                <a:ea typeface="Calibri" panose="020F0502020204030204" pitchFamily="34" charset="0"/>
              </a:rPr>
              <a:t>“Cara a cara davant una </a:t>
            </a:r>
            <a:br>
              <a:rPr lang="ca-ES" b="1" dirty="0">
                <a:latin typeface="Merriweather" pitchFamily="2" charset="77"/>
                <a:ea typeface="Calibri" panose="020F0502020204030204" pitchFamily="34" charset="0"/>
              </a:rPr>
            </a:br>
            <a:r>
              <a:rPr lang="ca-ES" b="1" dirty="0">
                <a:latin typeface="Merriweather" pitchFamily="2" charset="77"/>
                <a:ea typeface="Calibri" panose="020F0502020204030204" pitchFamily="34" charset="0"/>
              </a:rPr>
              <a:t>intervenció armada”</a:t>
            </a:r>
            <a:endParaRPr dirty="0">
              <a:latin typeface="Merriweather" pitchFamily="2" charset="77"/>
            </a:endParaRPr>
          </a:p>
        </p:txBody>
      </p:sp>
      <p:sp>
        <p:nvSpPr>
          <p:cNvPr id="675" name="Google Shape;675;p50"/>
          <p:cNvSpPr txBox="1">
            <a:spLocks noGrp="1"/>
          </p:cNvSpPr>
          <p:nvPr>
            <p:ph type="title" idx="2"/>
          </p:nvPr>
        </p:nvSpPr>
        <p:spPr>
          <a:xfrm>
            <a:off x="3955350" y="2529794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/>
              <a:t>B</a:t>
            </a:r>
            <a:endParaRPr dirty="0"/>
          </a:p>
        </p:txBody>
      </p:sp>
      <p:sp>
        <p:nvSpPr>
          <p:cNvPr id="676" name="Google Shape;676;p50"/>
          <p:cNvSpPr txBox="1">
            <a:spLocks noGrp="1"/>
          </p:cNvSpPr>
          <p:nvPr>
            <p:ph type="title" idx="3"/>
          </p:nvPr>
        </p:nvSpPr>
        <p:spPr>
          <a:xfrm>
            <a:off x="3312600" y="3335064"/>
            <a:ext cx="2518800" cy="74749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a-ES" dirty="0">
                <a:solidFill>
                  <a:schemeClr val="bg2"/>
                </a:solidFill>
                <a:latin typeface="Merriweather" pitchFamily="2" charset="77"/>
              </a:rPr>
              <a:t>Habilitats amb l’arma</a:t>
            </a:r>
            <a:br>
              <a:rPr lang="ca-ES" dirty="0">
                <a:solidFill>
                  <a:schemeClr val="bg2"/>
                </a:solidFill>
                <a:latin typeface="Merriweather" pitchFamily="2" charset="77"/>
              </a:rPr>
            </a:br>
            <a:endParaRPr dirty="0">
              <a:solidFill>
                <a:schemeClr val="bg2"/>
              </a:solidFill>
              <a:latin typeface="Merriweather" pitchFamily="2" charset="77"/>
            </a:endParaRPr>
          </a:p>
        </p:txBody>
      </p:sp>
      <p:sp>
        <p:nvSpPr>
          <p:cNvPr id="678" name="Google Shape;678;p50"/>
          <p:cNvSpPr txBox="1">
            <a:spLocks noGrp="1"/>
          </p:cNvSpPr>
          <p:nvPr>
            <p:ph type="title" idx="5"/>
          </p:nvPr>
        </p:nvSpPr>
        <p:spPr>
          <a:xfrm>
            <a:off x="1206278" y="2527112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/>
              <a:t>A</a:t>
            </a:r>
            <a:endParaRPr dirty="0"/>
          </a:p>
        </p:txBody>
      </p:sp>
      <p:sp>
        <p:nvSpPr>
          <p:cNvPr id="679" name="Google Shape;679;p50"/>
          <p:cNvSpPr txBox="1">
            <a:spLocks noGrp="1"/>
          </p:cNvSpPr>
          <p:nvPr>
            <p:ph type="title" idx="6"/>
          </p:nvPr>
        </p:nvSpPr>
        <p:spPr>
          <a:xfrm>
            <a:off x="563575" y="3223206"/>
            <a:ext cx="2518800" cy="53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a-ES" dirty="0">
                <a:solidFill>
                  <a:schemeClr val="bg2"/>
                </a:solidFill>
                <a:latin typeface="Merriweather" pitchFamily="2" charset="77"/>
              </a:rPr>
              <a:t>Efecte túnel</a:t>
            </a:r>
            <a:br>
              <a:rPr lang="ca-ES" dirty="0">
                <a:solidFill>
                  <a:schemeClr val="bg2"/>
                </a:solidFill>
                <a:latin typeface="Merriweather" pitchFamily="2" charset="77"/>
              </a:rPr>
            </a:br>
            <a:endParaRPr dirty="0">
              <a:solidFill>
                <a:schemeClr val="bg2"/>
              </a:solidFill>
              <a:latin typeface="Merriweather" pitchFamily="2" charset="77"/>
            </a:endParaRPr>
          </a:p>
        </p:txBody>
      </p:sp>
      <p:sp>
        <p:nvSpPr>
          <p:cNvPr id="681" name="Google Shape;681;p50"/>
          <p:cNvSpPr txBox="1">
            <a:spLocks noGrp="1"/>
          </p:cNvSpPr>
          <p:nvPr>
            <p:ph type="title" idx="8"/>
          </p:nvPr>
        </p:nvSpPr>
        <p:spPr>
          <a:xfrm>
            <a:off x="6704422" y="2534296"/>
            <a:ext cx="1233300" cy="5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" dirty="0"/>
              <a:t>C</a:t>
            </a:r>
            <a:endParaRPr dirty="0"/>
          </a:p>
        </p:txBody>
      </p:sp>
      <p:sp>
        <p:nvSpPr>
          <p:cNvPr id="683" name="Google Shape;683;p50"/>
          <p:cNvSpPr txBox="1">
            <a:spLocks noGrp="1"/>
          </p:cNvSpPr>
          <p:nvPr>
            <p:ph type="title" idx="13"/>
          </p:nvPr>
        </p:nvSpPr>
        <p:spPr>
          <a:xfrm>
            <a:off x="6061625" y="3048714"/>
            <a:ext cx="251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a-ES" sz="1800" b="1" dirty="0">
                <a:latin typeface="Merriweather" pitchFamily="2" charset="77"/>
              </a:rPr>
              <a:t>Coordinació amb l’equip</a:t>
            </a:r>
            <a:endParaRPr sz="1800" b="1" dirty="0">
              <a:latin typeface="Merriweather" pitchFamily="2" charset="77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B41450F-AF05-D50D-6952-43F1F28CA977}"/>
              </a:ext>
            </a:extLst>
          </p:cNvPr>
          <p:cNvSpPr txBox="1"/>
          <p:nvPr/>
        </p:nvSpPr>
        <p:spPr>
          <a:xfrm>
            <a:off x="2439579" y="1745534"/>
            <a:ext cx="4267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dirty="0">
                <a:latin typeface="Merriweather" pitchFamily="2" charset="77"/>
              </a:rPr>
              <a:t>Reptes en la utilització d’una arma:</a:t>
            </a:r>
          </a:p>
          <a:p>
            <a:endParaRPr lang="es-ES" sz="1800" dirty="0">
              <a:latin typeface="Merriweather" pitchFamily="2" charset="7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E5CCD6E-8647-1C48-BD14-FA9F3EC70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290" y="1678298"/>
            <a:ext cx="5112773" cy="1396800"/>
          </a:xfrm>
        </p:spPr>
        <p:txBody>
          <a:bodyPr/>
          <a:lstStyle/>
          <a:p>
            <a:pPr algn="ctr"/>
            <a:r>
              <a:rPr lang="ca-ES" sz="32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Es fan els suficients </a:t>
            </a:r>
            <a:r>
              <a:rPr lang="ca-ES" sz="3200" b="1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controls psicotècnics </a:t>
            </a:r>
            <a:r>
              <a:rPr lang="ca-ES" sz="3200" dirty="0">
                <a:solidFill>
                  <a:srgbClr val="000000"/>
                </a:solidFill>
                <a:latin typeface="Merriweather" pitchFamily="2" charset="77"/>
                <a:ea typeface="Times New Roman" panose="02020603050405020304" pitchFamily="18" charset="0"/>
              </a:rPr>
              <a:t>als agents?</a:t>
            </a:r>
            <a:endParaRPr lang="ca-ES" sz="3200" dirty="0">
              <a:latin typeface="Merriweather" pitchFamily="2" charset="77"/>
            </a:endParaRPr>
          </a:p>
          <a:p>
            <a:endParaRPr lang="es-ES" sz="3200" dirty="0"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71965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5EE9079D-9604-30F4-203B-3C7F3A9DA57E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1432834" y="2053781"/>
            <a:ext cx="6278330" cy="1929821"/>
          </a:xfrm>
        </p:spPr>
        <p:txBody>
          <a:bodyPr/>
          <a:lstStyle/>
          <a:p>
            <a:pPr marL="139700" indent="0">
              <a:buNone/>
            </a:pPr>
            <a:endParaRPr lang="es-ES" sz="2400" dirty="0">
              <a:latin typeface="Merriweather" pitchFamily="2" charset="77"/>
            </a:endParaRPr>
          </a:p>
          <a:p>
            <a:pPr marL="139700" indent="0">
              <a:buNone/>
            </a:pPr>
            <a:r>
              <a:rPr lang="es-ES" sz="2400" dirty="0">
                <a:latin typeface="Merriweather" pitchFamily="2" charset="77"/>
              </a:rPr>
              <a:t>“</a:t>
            </a:r>
            <a:r>
              <a:rPr lang="es-ES" sz="2400" b="1" dirty="0">
                <a:latin typeface="Merriweather" pitchFamily="2" charset="77"/>
              </a:rPr>
              <a:t>A </a:t>
            </a:r>
            <a:r>
              <a:rPr lang="es-ES" sz="2400" b="1" dirty="0" err="1">
                <a:latin typeface="Merriweather" pitchFamily="2" charset="77"/>
              </a:rPr>
              <a:t>més</a:t>
            </a:r>
            <a:r>
              <a:rPr lang="es-ES" sz="2400" b="1" dirty="0">
                <a:latin typeface="Merriweather" pitchFamily="2" charset="77"/>
              </a:rPr>
              <a:t> </a:t>
            </a:r>
            <a:r>
              <a:rPr lang="es-ES" sz="2400" b="1" dirty="0" err="1">
                <a:latin typeface="Merriweather" pitchFamily="2" charset="77"/>
              </a:rPr>
              <a:t>ostentació</a:t>
            </a:r>
            <a:r>
              <a:rPr lang="es-ES" sz="2400" b="1" dirty="0">
                <a:latin typeface="Merriweather" pitchFamily="2" charset="77"/>
              </a:rPr>
              <a:t> de la </a:t>
            </a:r>
            <a:r>
              <a:rPr lang="es-ES" sz="2400" b="1" dirty="0" err="1">
                <a:latin typeface="Merriweather" pitchFamily="2" charset="77"/>
              </a:rPr>
              <a:t>força</a:t>
            </a:r>
            <a:r>
              <a:rPr lang="es-ES" sz="2400" b="1" dirty="0">
                <a:latin typeface="Merriweather" pitchFamily="2" charset="77"/>
              </a:rPr>
              <a:t>, </a:t>
            </a:r>
            <a:r>
              <a:rPr lang="es-ES" sz="2400" b="1" dirty="0" err="1">
                <a:latin typeface="Merriweather" pitchFamily="2" charset="77"/>
              </a:rPr>
              <a:t>menys</a:t>
            </a:r>
            <a:r>
              <a:rPr lang="es-ES" sz="2400" b="1" dirty="0">
                <a:latin typeface="Merriweather" pitchFamily="2" charset="77"/>
              </a:rPr>
              <a:t> </a:t>
            </a:r>
            <a:r>
              <a:rPr lang="es-ES" sz="2400" b="1" dirty="0" err="1">
                <a:latin typeface="Merriweather" pitchFamily="2" charset="77"/>
              </a:rPr>
              <a:t>col·laboració</a:t>
            </a:r>
            <a:r>
              <a:rPr lang="es-ES" sz="2400" b="1" dirty="0">
                <a:latin typeface="Merriweather" pitchFamily="2" charset="77"/>
              </a:rPr>
              <a:t> </a:t>
            </a:r>
            <a:r>
              <a:rPr lang="es-ES" sz="2400" b="1" dirty="0" err="1">
                <a:latin typeface="Merriweather" pitchFamily="2" charset="77"/>
              </a:rPr>
              <a:t>ciutadana</a:t>
            </a:r>
            <a:r>
              <a:rPr lang="es-ES" sz="2400" dirty="0">
                <a:latin typeface="Merriweather" pitchFamily="2" charset="77"/>
              </a:rPr>
              <a:t>”</a:t>
            </a:r>
          </a:p>
          <a:p>
            <a:pPr marL="139700" indent="0" algn="r">
              <a:buNone/>
            </a:pPr>
            <a:r>
              <a:rPr lang="es-ES" sz="2400" dirty="0">
                <a:solidFill>
                  <a:schemeClr val="tx1"/>
                </a:solidFill>
                <a:latin typeface="Merriweather" pitchFamily="2" charset="77"/>
              </a:rPr>
              <a:t>- Robert </a:t>
            </a:r>
            <a:r>
              <a:rPr lang="es-ES" sz="2400" dirty="0" err="1">
                <a:solidFill>
                  <a:schemeClr val="tx1"/>
                </a:solidFill>
                <a:latin typeface="Merriweather" pitchFamily="2" charset="77"/>
              </a:rPr>
              <a:t>Peel</a:t>
            </a:r>
            <a:endParaRPr lang="es-ES" sz="2400" dirty="0">
              <a:solidFill>
                <a:schemeClr val="tx1"/>
              </a:solidFill>
              <a:latin typeface="Merriweather" pitchFamily="2" charset="77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9686C6-6933-D988-193A-15954CAF815E}"/>
              </a:ext>
            </a:extLst>
          </p:cNvPr>
          <p:cNvSpPr txBox="1"/>
          <p:nvPr/>
        </p:nvSpPr>
        <p:spPr>
          <a:xfrm>
            <a:off x="1797041" y="1028113"/>
            <a:ext cx="5634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err="1">
                <a:solidFill>
                  <a:schemeClr val="tx1"/>
                </a:solidFill>
                <a:latin typeface="Merriweather" pitchFamily="2" charset="77"/>
              </a:rPr>
              <a:t>Necesitat</a:t>
            </a:r>
            <a:r>
              <a:rPr lang="es-ES" sz="2400" b="1" dirty="0">
                <a:solidFill>
                  <a:schemeClr val="tx1"/>
                </a:solidFill>
                <a:latin typeface="Merriweather" pitchFamily="2" charset="77"/>
              </a:rPr>
              <a:t> real </a:t>
            </a:r>
            <a:r>
              <a:rPr lang="es-ES" sz="2400" b="1" dirty="0" err="1">
                <a:solidFill>
                  <a:schemeClr val="tx1"/>
                </a:solidFill>
                <a:latin typeface="Merriweather" pitchFamily="2" charset="77"/>
              </a:rPr>
              <a:t>d’usar</a:t>
            </a:r>
            <a:r>
              <a:rPr lang="es-ES" sz="2400" b="1" dirty="0">
                <a:solidFill>
                  <a:schemeClr val="tx1"/>
                </a:solidFill>
                <a:latin typeface="Merriweather" pitchFamily="2" charset="77"/>
              </a:rPr>
              <a:t> armes de </a:t>
            </a:r>
            <a:r>
              <a:rPr lang="es-ES" sz="2400" b="1" dirty="0" err="1">
                <a:solidFill>
                  <a:schemeClr val="tx1"/>
                </a:solidFill>
                <a:latin typeface="Merriweather" pitchFamily="2" charset="77"/>
              </a:rPr>
              <a:t>foc</a:t>
            </a:r>
            <a:r>
              <a:rPr lang="es-ES" sz="2400" b="1" dirty="0">
                <a:solidFill>
                  <a:schemeClr val="tx1"/>
                </a:solidFill>
                <a:latin typeface="Merriweather" pitchFamily="2" charset="77"/>
              </a:rPr>
              <a:t>?: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8429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1146BD-EC6B-7178-7C24-7709B02B4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5819" y="1976757"/>
            <a:ext cx="4652362" cy="772500"/>
          </a:xfrm>
        </p:spPr>
        <p:txBody>
          <a:bodyPr/>
          <a:lstStyle/>
          <a:p>
            <a:pPr marL="139700" indent="0">
              <a:buNone/>
            </a:pPr>
            <a:r>
              <a:rPr lang="es-ES" sz="3200" b="1" dirty="0" err="1">
                <a:latin typeface="Merriweather" pitchFamily="2" charset="77"/>
              </a:rPr>
              <a:t>Col·laboració</a:t>
            </a:r>
            <a:r>
              <a:rPr lang="es-ES" sz="3200" b="1" dirty="0">
                <a:latin typeface="Merriweather" pitchFamily="2" charset="77"/>
              </a:rPr>
              <a:t> </a:t>
            </a:r>
            <a:r>
              <a:rPr lang="es-ES" sz="3200" b="1" dirty="0" err="1">
                <a:latin typeface="Merriweather" pitchFamily="2" charset="77"/>
              </a:rPr>
              <a:t>amb</a:t>
            </a:r>
            <a:r>
              <a:rPr lang="es-ES" sz="3200" b="1" dirty="0">
                <a:latin typeface="Merriweather" pitchFamily="2" charset="77"/>
              </a:rPr>
              <a:t> la </a:t>
            </a:r>
            <a:r>
              <a:rPr lang="es-ES" sz="3200" b="1" dirty="0" err="1">
                <a:latin typeface="Merriweather" pitchFamily="2" charset="77"/>
              </a:rPr>
              <a:t>seguretat</a:t>
            </a:r>
            <a:r>
              <a:rPr lang="es-ES" sz="3200" b="1" dirty="0">
                <a:latin typeface="Merriweather" pitchFamily="2" charset="77"/>
              </a:rPr>
              <a:t> privada</a:t>
            </a:r>
          </a:p>
        </p:txBody>
      </p:sp>
    </p:spTree>
    <p:extLst>
      <p:ext uri="{BB962C8B-B14F-4D97-AF65-F5344CB8AC3E}">
        <p14:creationId xmlns:p14="http://schemas.microsoft.com/office/powerpoint/2010/main" val="37007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57"/>
          <p:cNvSpPr txBox="1">
            <a:spLocks noGrp="1"/>
          </p:cNvSpPr>
          <p:nvPr>
            <p:ph type="title"/>
          </p:nvPr>
        </p:nvSpPr>
        <p:spPr>
          <a:xfrm>
            <a:off x="758775" y="375121"/>
            <a:ext cx="7626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 err="1">
                <a:solidFill>
                  <a:schemeClr val="dk1"/>
                </a:solidFill>
              </a:rPr>
              <a:t>Conclusions</a:t>
            </a: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832" name="Google Shape;832;p57"/>
          <p:cNvSpPr txBox="1">
            <a:spLocks noGrp="1"/>
          </p:cNvSpPr>
          <p:nvPr>
            <p:ph type="title" idx="2"/>
          </p:nvPr>
        </p:nvSpPr>
        <p:spPr>
          <a:xfrm>
            <a:off x="6218903" y="1709687"/>
            <a:ext cx="457513" cy="4121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bg1"/>
                </a:solidFill>
              </a:rPr>
              <a:t>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33" name="Google Shape;833;p57"/>
          <p:cNvSpPr txBox="1">
            <a:spLocks noGrp="1"/>
          </p:cNvSpPr>
          <p:nvPr>
            <p:ph type="title" idx="3"/>
          </p:nvPr>
        </p:nvSpPr>
        <p:spPr>
          <a:xfrm>
            <a:off x="5150903" y="2127326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latin typeface="Merriweather" pitchFamily="2" charset="77"/>
              </a:rPr>
              <a:t>Més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pràctiques</a:t>
            </a:r>
            <a:r>
              <a:rPr lang="es-ES" dirty="0">
                <a:latin typeface="Merriweather" pitchFamily="2" charset="77"/>
              </a:rPr>
              <a:t> de </a:t>
            </a:r>
            <a:r>
              <a:rPr lang="es-ES" dirty="0" err="1">
                <a:latin typeface="Merriweather" pitchFamily="2" charset="77"/>
              </a:rPr>
              <a:t>tir</a:t>
            </a:r>
            <a:r>
              <a:rPr lang="es-ES" dirty="0">
                <a:latin typeface="Merriweather" pitchFamily="2" charset="77"/>
              </a:rPr>
              <a:t> policial </a:t>
            </a:r>
            <a:r>
              <a:rPr lang="es-ES" dirty="0" err="1">
                <a:latin typeface="Merriweather" pitchFamily="2" charset="77"/>
              </a:rPr>
              <a:t>amb</a:t>
            </a:r>
            <a:r>
              <a:rPr lang="es-ES" dirty="0">
                <a:latin typeface="Merriweather" pitchFamily="2" charset="77"/>
              </a:rPr>
              <a:t> armes </a:t>
            </a:r>
            <a:r>
              <a:rPr lang="es-ES" dirty="0" err="1">
                <a:latin typeface="Merriweather" pitchFamily="2" charset="77"/>
              </a:rPr>
              <a:t>reals</a:t>
            </a:r>
            <a:endParaRPr dirty="0">
              <a:latin typeface="Merriweather" pitchFamily="2" charset="77"/>
            </a:endParaRPr>
          </a:p>
        </p:txBody>
      </p:sp>
      <p:sp>
        <p:nvSpPr>
          <p:cNvPr id="834" name="Google Shape;834;p57"/>
          <p:cNvSpPr txBox="1">
            <a:spLocks noGrp="1"/>
          </p:cNvSpPr>
          <p:nvPr>
            <p:ph type="title" idx="4"/>
          </p:nvPr>
        </p:nvSpPr>
        <p:spPr>
          <a:xfrm>
            <a:off x="1752518" y="1709688"/>
            <a:ext cx="457513" cy="4121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bg1"/>
                </a:solidFill>
              </a:rPr>
              <a:t>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35" name="Google Shape;835;p57"/>
          <p:cNvSpPr txBox="1">
            <a:spLocks noGrp="1"/>
          </p:cNvSpPr>
          <p:nvPr>
            <p:ph type="title" idx="5"/>
          </p:nvPr>
        </p:nvSpPr>
        <p:spPr>
          <a:xfrm>
            <a:off x="758775" y="2214928"/>
            <a:ext cx="244500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latin typeface="Merriweather" pitchFamily="2" charset="77"/>
              </a:rPr>
              <a:t>Més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formació</a:t>
            </a:r>
            <a:endParaRPr dirty="0">
              <a:latin typeface="Merriweather" pitchFamily="2" charset="77"/>
            </a:endParaRPr>
          </a:p>
        </p:txBody>
      </p:sp>
      <p:sp>
        <p:nvSpPr>
          <p:cNvPr id="836" name="Google Shape;836;p57"/>
          <p:cNvSpPr txBox="1">
            <a:spLocks noGrp="1"/>
          </p:cNvSpPr>
          <p:nvPr>
            <p:ph type="title" idx="6"/>
          </p:nvPr>
        </p:nvSpPr>
        <p:spPr>
          <a:xfrm>
            <a:off x="1752518" y="2976794"/>
            <a:ext cx="444934" cy="4121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bg1"/>
                </a:solidFill>
              </a:rPr>
              <a:t>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37" name="Google Shape;837;p57"/>
          <p:cNvSpPr txBox="1">
            <a:spLocks noGrp="1"/>
          </p:cNvSpPr>
          <p:nvPr>
            <p:ph type="title" idx="7"/>
          </p:nvPr>
        </p:nvSpPr>
        <p:spPr>
          <a:xfrm>
            <a:off x="342889" y="3478281"/>
            <a:ext cx="3424180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latin typeface="Merriweather" pitchFamily="2" charset="77"/>
              </a:rPr>
              <a:t>Més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vigilància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dels</a:t>
            </a:r>
            <a:r>
              <a:rPr lang="es-ES" dirty="0">
                <a:latin typeface="Merriweather" pitchFamily="2" charset="77"/>
              </a:rPr>
              <a:t> riscos </a:t>
            </a:r>
            <a:r>
              <a:rPr lang="es-ES" dirty="0" err="1">
                <a:latin typeface="Merriweather" pitchFamily="2" charset="77"/>
              </a:rPr>
              <a:t>psicosocials</a:t>
            </a:r>
            <a:r>
              <a:rPr lang="es-ES" dirty="0">
                <a:latin typeface="Merriweather" pitchFamily="2" charset="77"/>
              </a:rPr>
              <a:t> a través de </a:t>
            </a:r>
            <a:r>
              <a:rPr lang="es-ES" dirty="0" err="1">
                <a:latin typeface="Merriweather" pitchFamily="2" charset="77"/>
              </a:rPr>
              <a:t>psicotècnics</a:t>
            </a:r>
            <a:r>
              <a:rPr lang="es-ES" dirty="0">
                <a:latin typeface="Merriweather" pitchFamily="2" charset="77"/>
              </a:rPr>
              <a:t> i entrevistes </a:t>
            </a:r>
            <a:r>
              <a:rPr lang="es-ES" dirty="0" err="1">
                <a:latin typeface="Merriweather" pitchFamily="2" charset="77"/>
              </a:rPr>
              <a:t>personals</a:t>
            </a:r>
            <a:endParaRPr dirty="0">
              <a:latin typeface="Merriweather" pitchFamily="2" charset="77"/>
            </a:endParaRPr>
          </a:p>
        </p:txBody>
      </p:sp>
      <p:sp>
        <p:nvSpPr>
          <p:cNvPr id="843" name="Google Shape;843;p57"/>
          <p:cNvSpPr txBox="1">
            <a:spLocks noGrp="1"/>
          </p:cNvSpPr>
          <p:nvPr>
            <p:ph type="title" idx="16"/>
          </p:nvPr>
        </p:nvSpPr>
        <p:spPr>
          <a:xfrm>
            <a:off x="4294158" y="3609717"/>
            <a:ext cx="3713523" cy="7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>
                <a:latin typeface="Merriweather" pitchFamily="2" charset="77"/>
              </a:rPr>
              <a:t>Millor</a:t>
            </a:r>
            <a:r>
              <a:rPr lang="es-ES" dirty="0">
                <a:latin typeface="Merriweather" pitchFamily="2" charset="77"/>
              </a:rPr>
              <a:t> cobertura legislativa per garantir la </a:t>
            </a:r>
            <a:r>
              <a:rPr lang="es-ES" dirty="0" err="1">
                <a:latin typeface="Merriweather" pitchFamily="2" charset="77"/>
              </a:rPr>
              <a:t>seguretat</a:t>
            </a:r>
            <a:r>
              <a:rPr lang="es-ES" dirty="0">
                <a:latin typeface="Merriweather" pitchFamily="2" charset="77"/>
              </a:rPr>
              <a:t> jurídica </a:t>
            </a:r>
            <a:r>
              <a:rPr lang="es-ES" dirty="0" err="1">
                <a:latin typeface="Merriweather" pitchFamily="2" charset="77"/>
              </a:rPr>
              <a:t>dels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agents</a:t>
            </a:r>
            <a:r>
              <a:rPr lang="es-ES" dirty="0">
                <a:latin typeface="Merriweather" pitchFamily="2" charset="77"/>
              </a:rPr>
              <a:t> </a:t>
            </a:r>
            <a:r>
              <a:rPr lang="es-ES" dirty="0" err="1">
                <a:latin typeface="Merriweather" pitchFamily="2" charset="77"/>
              </a:rPr>
              <a:t>pel</a:t>
            </a:r>
            <a:r>
              <a:rPr lang="es-ES" dirty="0">
                <a:latin typeface="Merriweather" pitchFamily="2" charset="77"/>
              </a:rPr>
              <a:t> que fa a </a:t>
            </a:r>
            <a:r>
              <a:rPr lang="es-ES" dirty="0" err="1">
                <a:latin typeface="Merriweather" pitchFamily="2" charset="77"/>
              </a:rPr>
              <a:t>l’ús</a:t>
            </a:r>
            <a:r>
              <a:rPr lang="es-ES" dirty="0">
                <a:latin typeface="Merriweather" pitchFamily="2" charset="77"/>
              </a:rPr>
              <a:t> de les armes de </a:t>
            </a:r>
            <a:r>
              <a:rPr lang="es-ES" dirty="0" err="1">
                <a:latin typeface="Merriweather" pitchFamily="2" charset="77"/>
              </a:rPr>
              <a:t>foc</a:t>
            </a:r>
            <a:endParaRPr dirty="0">
              <a:latin typeface="Merriweather" pitchFamily="2" charset="77"/>
            </a:endParaRPr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4E2076FE-0203-99A9-3C5C-245ACE2C3DF0}"/>
              </a:ext>
            </a:extLst>
          </p:cNvPr>
          <p:cNvSpPr>
            <a:spLocks noGrp="1"/>
          </p:cNvSpPr>
          <p:nvPr>
            <p:ph type="title" idx="15"/>
          </p:nvPr>
        </p:nvSpPr>
        <p:spPr>
          <a:xfrm>
            <a:off x="6150920" y="3050966"/>
            <a:ext cx="444966" cy="405026"/>
          </a:xfrm>
          <a:solidFill>
            <a:schemeClr val="tx1"/>
          </a:solidFill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7FD0228-99C5-B9A7-1787-5E92F3388560}"/>
              </a:ext>
            </a:extLst>
          </p:cNvPr>
          <p:cNvSpPr txBox="1"/>
          <p:nvPr/>
        </p:nvSpPr>
        <p:spPr>
          <a:xfrm>
            <a:off x="948424" y="1020976"/>
            <a:ext cx="7436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>
                <a:latin typeface="Merriweather" pitchFamily="2" charset="77"/>
              </a:rPr>
              <a:t>Model</a:t>
            </a:r>
            <a:r>
              <a:rPr lang="es-ES" b="1" dirty="0">
                <a:latin typeface="Merriweather" pitchFamily="2" charset="77"/>
              </a:rPr>
              <a:t> policial profesional, </a:t>
            </a:r>
            <a:r>
              <a:rPr lang="es-ES" b="1" dirty="0" err="1">
                <a:latin typeface="Merriweather" pitchFamily="2" charset="77"/>
              </a:rPr>
              <a:t>democràtic</a:t>
            </a:r>
            <a:r>
              <a:rPr lang="es-ES" b="1" dirty="0">
                <a:latin typeface="Merriweather" pitchFamily="2" charset="77"/>
              </a:rPr>
              <a:t>, </a:t>
            </a:r>
            <a:r>
              <a:rPr lang="es-ES" b="1" dirty="0" err="1">
                <a:latin typeface="Merriweather" pitchFamily="2" charset="77"/>
              </a:rPr>
              <a:t>desconcentrat</a:t>
            </a:r>
            <a:r>
              <a:rPr lang="es-ES" b="1" dirty="0">
                <a:latin typeface="Merriweather" pitchFamily="2" charset="77"/>
              </a:rPr>
              <a:t>, civil i al </a:t>
            </a:r>
            <a:r>
              <a:rPr lang="es-ES" b="1" dirty="0" err="1">
                <a:latin typeface="Merriweather" pitchFamily="2" charset="77"/>
              </a:rPr>
              <a:t>servei</a:t>
            </a:r>
            <a:r>
              <a:rPr lang="es-ES" b="1" dirty="0">
                <a:latin typeface="Merriweather" pitchFamily="2" charset="77"/>
              </a:rPr>
              <a:t> del </a:t>
            </a:r>
            <a:r>
              <a:rPr lang="es-ES" b="1" dirty="0" err="1">
                <a:latin typeface="Merriweather" pitchFamily="2" charset="77"/>
              </a:rPr>
              <a:t>ciutadà</a:t>
            </a:r>
            <a:endParaRPr lang="es-ES" b="1" dirty="0">
              <a:latin typeface="Merriweather" pitchFamily="2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ist &amp; Formal Consulting Toolkit by Slidesgo">
  <a:themeElements>
    <a:clrScheme name="Simple Light">
      <a:dk1>
        <a:srgbClr val="A83B28"/>
      </a:dk1>
      <a:lt1>
        <a:srgbClr val="FFFFFF"/>
      </a:lt1>
      <a:dk2>
        <a:srgbClr val="232F30"/>
      </a:dk2>
      <a:lt2>
        <a:srgbClr val="CCD6D6"/>
      </a:lt2>
      <a:accent1>
        <a:srgbClr val="A83B28"/>
      </a:accent1>
      <a:accent2>
        <a:srgbClr val="E9664E"/>
      </a:accent2>
      <a:accent3>
        <a:srgbClr val="F7CCC5"/>
      </a:accent3>
      <a:accent4>
        <a:srgbClr val="CCD6D6"/>
      </a:accent4>
      <a:accent5>
        <a:srgbClr val="FFFFFF"/>
      </a:accent5>
      <a:accent6>
        <a:srgbClr val="FFFFFF"/>
      </a:accent6>
      <a:hlink>
        <a:srgbClr val="A83B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478</Words>
  <Application>Microsoft Office PowerPoint</Application>
  <PresentationFormat>Presentación en pantalla (16:9)</PresentationFormat>
  <Paragraphs>51</Paragraphs>
  <Slides>16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7" baseType="lpstr">
      <vt:lpstr>Arial</vt:lpstr>
      <vt:lpstr>Merriweather Black</vt:lpstr>
      <vt:lpstr>Calibri</vt:lpstr>
      <vt:lpstr>Inter</vt:lpstr>
      <vt:lpstr>Roboto Condensed Light</vt:lpstr>
      <vt:lpstr>Inter ExtraBold</vt:lpstr>
      <vt:lpstr>Nunito</vt:lpstr>
      <vt:lpstr>Merriweather</vt:lpstr>
      <vt:lpstr>Times New Roman</vt:lpstr>
      <vt:lpstr>Anaheim</vt:lpstr>
      <vt:lpstr>Minimalist &amp; Formal Consulting Toolkit by Slidesgo</vt:lpstr>
      <vt:lpstr>El model de seguretat pública a Catalunya</vt:lpstr>
      <vt:lpstr>Presentación de PowerPoint</vt:lpstr>
      <vt:lpstr>Presentación de PowerPoint</vt:lpstr>
      <vt:lpstr>Presentación de PowerPoint</vt:lpstr>
      <vt:lpstr>Als EEUU els ciutadans poden organitzar-se individualment o col·lectivament per garantir la seva seguretat, la de la seva família i la del seu Estat. I ho poden fer armats i exercint l’ús de la violència legítima dins les seves llars o al carrer fins i tot amb armes militars.  </vt:lpstr>
      <vt:lpstr>Presentación de PowerPoint</vt:lpstr>
      <vt:lpstr>Quin model ofereix més  garanties de seguretat?  </vt:lpstr>
      <vt:lpstr>Presentación de PowerPoint</vt:lpstr>
      <vt:lpstr>Presentación de PowerPoint</vt:lpstr>
      <vt:lpstr>Presentación de PowerPoint</vt:lpstr>
      <vt:lpstr>Presentación de PowerPoint</vt:lpstr>
      <vt:lpstr>“Cara a cara davant una  intervenció armada”</vt:lpstr>
      <vt:lpstr>Presentación de PowerPoint</vt:lpstr>
      <vt:lpstr>Presentación de PowerPoint</vt:lpstr>
      <vt:lpstr>Presentación de PowerPoint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model de seguretat pública a Catalunya</dc:title>
  <dc:creator>co5</dc:creator>
  <cp:lastModifiedBy>co5</cp:lastModifiedBy>
  <cp:revision>5</cp:revision>
  <dcterms:modified xsi:type="dcterms:W3CDTF">2022-07-01T10:12:58Z</dcterms:modified>
</cp:coreProperties>
</file>