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59" r:id="rId3"/>
    <p:sldId id="257" r:id="rId4"/>
    <p:sldId id="326" r:id="rId5"/>
    <p:sldId id="260" r:id="rId6"/>
    <p:sldId id="261" r:id="rId7"/>
    <p:sldId id="263" r:id="rId8"/>
    <p:sldId id="262" r:id="rId9"/>
    <p:sldId id="328" r:id="rId10"/>
    <p:sldId id="329" r:id="rId11"/>
    <p:sldId id="330" r:id="rId12"/>
    <p:sldId id="268" r:id="rId13"/>
    <p:sldId id="331" r:id="rId14"/>
    <p:sldId id="332" r:id="rId15"/>
    <p:sldId id="333" r:id="rId16"/>
    <p:sldId id="275" r:id="rId17"/>
  </p:sldIdLst>
  <p:sldSz cx="9144000" cy="5143500" type="screen16x9"/>
  <p:notesSz cx="6858000" cy="9144000"/>
  <p:embeddedFontLst>
    <p:embeddedFont>
      <p:font typeface="Merriweather Black" panose="020B0604020202020204" charset="0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</p:embeddedFont>
    <p:embeddedFont>
      <p:font typeface="Roboto Condensed Light" panose="020B0604020202020204" charset="0"/>
      <p:regular r:id="rId28"/>
      <p:italic r:id="rId29"/>
    </p:embeddedFont>
    <p:embeddedFont>
      <p:font typeface="Inter ExtraBold" panose="020B0604020202020204" charset="0"/>
      <p:bold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Merriweather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28DECA-5D8F-417C-9091-CB435D168F00}">
  <a:tblStyle styleId="{2A28DECA-5D8F-417C-9091-CB435D168F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96" d="100"/>
          <a:sy n="96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d96d257566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d96d257566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1c2217c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1c2217c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95368426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a95368426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a75c58848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a75c58848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a5874658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a5874658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ee1536dc6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ee1536dc6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0"/>
            <a:ext cx="9143961" cy="5143500"/>
            <a:chOff x="-11" y="0"/>
            <a:chExt cx="9143961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7854550" y="2020200"/>
              <a:ext cx="1289400" cy="312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780400" y="1853711"/>
              <a:ext cx="2010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325550" y="1608144"/>
              <a:ext cx="818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064500" y="2099322"/>
              <a:ext cx="896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0"/>
              <a:ext cx="352500" cy="19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352600" y="4409825"/>
              <a:ext cx="1889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-11" y="4655393"/>
              <a:ext cx="818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04375" y="1086550"/>
            <a:ext cx="5564100" cy="24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500" b="0"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04375" y="3499375"/>
            <a:ext cx="5564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1"/>
          <p:cNvGrpSpPr/>
          <p:nvPr/>
        </p:nvGrpSpPr>
        <p:grpSpPr>
          <a:xfrm>
            <a:off x="-150" y="0"/>
            <a:ext cx="9144149" cy="5143500"/>
            <a:chOff x="-150" y="0"/>
            <a:chExt cx="9144149" cy="5143500"/>
          </a:xfrm>
        </p:grpSpPr>
        <p:sp>
          <p:nvSpPr>
            <p:cNvPr id="228" name="Google Shape;228;p21"/>
            <p:cNvSpPr/>
            <p:nvPr/>
          </p:nvSpPr>
          <p:spPr>
            <a:xfrm flipH="1">
              <a:off x="-150" y="4090075"/>
              <a:ext cx="982500" cy="105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 rot="10800000">
              <a:off x="497286" y="4910650"/>
              <a:ext cx="710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 rot="10800000">
              <a:off x="207975" y="4419475"/>
              <a:ext cx="8547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 rot="10800000">
              <a:off x="831269" y="4665046"/>
              <a:ext cx="542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097750" y="2020200"/>
              <a:ext cx="1609500" cy="312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6241125" y="1755769"/>
              <a:ext cx="818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5980075" y="2246947"/>
              <a:ext cx="896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5673525" y="2001350"/>
              <a:ext cx="1033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8110397" y="0"/>
              <a:ext cx="10335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 rot="10800000">
              <a:off x="8686799" y="302050"/>
              <a:ext cx="4572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21"/>
          <p:cNvSpPr txBox="1">
            <a:spLocks noGrp="1"/>
          </p:cNvSpPr>
          <p:nvPr>
            <p:ph type="title" hasCustomPrompt="1"/>
          </p:nvPr>
        </p:nvSpPr>
        <p:spPr>
          <a:xfrm>
            <a:off x="1509787" y="2041000"/>
            <a:ext cx="40443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1"/>
          </p:nvPr>
        </p:nvSpPr>
        <p:spPr>
          <a:xfrm>
            <a:off x="1512787" y="2830700"/>
            <a:ext cx="4038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 idx="2" hasCustomPrompt="1"/>
          </p:nvPr>
        </p:nvSpPr>
        <p:spPr>
          <a:xfrm>
            <a:off x="1509787" y="539700"/>
            <a:ext cx="40443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3"/>
          </p:nvPr>
        </p:nvSpPr>
        <p:spPr>
          <a:xfrm>
            <a:off x="1512787" y="1329400"/>
            <a:ext cx="4038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 idx="4" hasCustomPrompt="1"/>
          </p:nvPr>
        </p:nvSpPr>
        <p:spPr>
          <a:xfrm>
            <a:off x="1509787" y="3542300"/>
            <a:ext cx="40443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5"/>
          </p:nvPr>
        </p:nvSpPr>
        <p:spPr>
          <a:xfrm>
            <a:off x="1512787" y="4332100"/>
            <a:ext cx="4038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289400" cy="312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0" y="4875750"/>
            <a:ext cx="2171400" cy="26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 rot="10800000">
            <a:off x="679800" y="3207347"/>
            <a:ext cx="818400" cy="6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"/>
          <p:cNvSpPr/>
          <p:nvPr/>
        </p:nvSpPr>
        <p:spPr>
          <a:xfrm rot="10800000">
            <a:off x="863150" y="2716169"/>
            <a:ext cx="896100" cy="6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"/>
          <p:cNvSpPr/>
          <p:nvPr/>
        </p:nvSpPr>
        <p:spPr>
          <a:xfrm rot="10800000">
            <a:off x="8439000" y="4289400"/>
            <a:ext cx="705000" cy="8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"/>
          <p:cNvSpPr/>
          <p:nvPr/>
        </p:nvSpPr>
        <p:spPr>
          <a:xfrm rot="10800000">
            <a:off x="1043657" y="2961750"/>
            <a:ext cx="1714800" cy="6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"/>
          <p:cNvSpPr/>
          <p:nvPr/>
        </p:nvSpPr>
        <p:spPr>
          <a:xfrm rot="10800000">
            <a:off x="53" y="4839525"/>
            <a:ext cx="885300" cy="6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4028450" y="1653638"/>
            <a:ext cx="3847800" cy="5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1"/>
          </p:nvPr>
        </p:nvSpPr>
        <p:spPr>
          <a:xfrm>
            <a:off x="4028450" y="2173167"/>
            <a:ext cx="38478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-72" y="3450175"/>
            <a:ext cx="9142417" cy="1693325"/>
            <a:chOff x="-72" y="3450175"/>
            <a:chExt cx="9142417" cy="1693325"/>
          </a:xfrm>
        </p:grpSpPr>
        <p:sp>
          <p:nvSpPr>
            <p:cNvPr id="271" name="Google Shape;271;p24"/>
            <p:cNvSpPr/>
            <p:nvPr/>
          </p:nvSpPr>
          <p:spPr>
            <a:xfrm flipH="1">
              <a:off x="154" y="3450175"/>
              <a:ext cx="183300" cy="169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 flipH="1">
              <a:off x="-72" y="4896275"/>
              <a:ext cx="1383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 flipH="1">
              <a:off x="52" y="4658025"/>
              <a:ext cx="451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 flipH="1">
              <a:off x="125" y="4419775"/>
              <a:ext cx="563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 flipH="1">
              <a:off x="7711500" y="4804200"/>
              <a:ext cx="14307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8768845" y="4419483"/>
              <a:ext cx="373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8649754" y="4910661"/>
              <a:ext cx="408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8012083" y="4665075"/>
              <a:ext cx="9693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24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title" idx="2" hasCustomPrompt="1"/>
          </p:nvPr>
        </p:nvSpPr>
        <p:spPr>
          <a:xfrm>
            <a:off x="3955364" y="1869426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 idx="3"/>
          </p:nvPr>
        </p:nvSpPr>
        <p:spPr>
          <a:xfrm>
            <a:off x="3312613" y="229125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title" idx="4"/>
          </p:nvPr>
        </p:nvSpPr>
        <p:spPr>
          <a:xfrm>
            <a:off x="3312611" y="274665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title" idx="5" hasCustomPrompt="1"/>
          </p:nvPr>
        </p:nvSpPr>
        <p:spPr>
          <a:xfrm>
            <a:off x="1206280" y="1869426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24"/>
          <p:cNvSpPr txBox="1">
            <a:spLocks noGrp="1"/>
          </p:cNvSpPr>
          <p:nvPr>
            <p:ph type="title" idx="6"/>
          </p:nvPr>
        </p:nvSpPr>
        <p:spPr>
          <a:xfrm>
            <a:off x="563625" y="229125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title" idx="7"/>
          </p:nvPr>
        </p:nvSpPr>
        <p:spPr>
          <a:xfrm>
            <a:off x="563525" y="274665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title" idx="8" hasCustomPrompt="1"/>
          </p:nvPr>
        </p:nvSpPr>
        <p:spPr>
          <a:xfrm>
            <a:off x="6704447" y="1869426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7" name="Google Shape;287;p24"/>
          <p:cNvSpPr txBox="1">
            <a:spLocks noGrp="1"/>
          </p:cNvSpPr>
          <p:nvPr>
            <p:ph type="title" idx="9"/>
          </p:nvPr>
        </p:nvSpPr>
        <p:spPr>
          <a:xfrm>
            <a:off x="6061625" y="2291250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title" idx="13"/>
          </p:nvPr>
        </p:nvSpPr>
        <p:spPr>
          <a:xfrm>
            <a:off x="6061698" y="2746650"/>
            <a:ext cx="2518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8"/>
          <p:cNvGrpSpPr/>
          <p:nvPr/>
        </p:nvGrpSpPr>
        <p:grpSpPr>
          <a:xfrm>
            <a:off x="-1051" y="0"/>
            <a:ext cx="9143396" cy="5143500"/>
            <a:chOff x="-1051" y="0"/>
            <a:chExt cx="9143396" cy="5143500"/>
          </a:xfrm>
        </p:grpSpPr>
        <p:sp>
          <p:nvSpPr>
            <p:cNvPr id="355" name="Google Shape;355;p28"/>
            <p:cNvSpPr/>
            <p:nvPr/>
          </p:nvSpPr>
          <p:spPr>
            <a:xfrm rot="10800000" flipH="1">
              <a:off x="-1051" y="0"/>
              <a:ext cx="14307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 flipH="1">
              <a:off x="7711500" y="4804200"/>
              <a:ext cx="14307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 rot="10800000">
              <a:off x="75" y="310875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8768845" y="4419483"/>
              <a:ext cx="373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8649754" y="4910661"/>
              <a:ext cx="408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8012083" y="4665075"/>
              <a:ext cx="9693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title" idx="2"/>
          </p:nvPr>
        </p:nvSpPr>
        <p:spPr>
          <a:xfrm>
            <a:off x="3349575" y="1644000"/>
            <a:ext cx="2445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28"/>
          <p:cNvSpPr txBox="1">
            <a:spLocks noGrp="1"/>
          </p:cNvSpPr>
          <p:nvPr>
            <p:ph type="title" idx="3"/>
          </p:nvPr>
        </p:nvSpPr>
        <p:spPr>
          <a:xfrm>
            <a:off x="3349512" y="2116632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4" name="Google Shape;364;p28"/>
          <p:cNvSpPr txBox="1">
            <a:spLocks noGrp="1"/>
          </p:cNvSpPr>
          <p:nvPr>
            <p:ph type="title" idx="4"/>
          </p:nvPr>
        </p:nvSpPr>
        <p:spPr>
          <a:xfrm>
            <a:off x="727200" y="1644000"/>
            <a:ext cx="2445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28"/>
          <p:cNvSpPr txBox="1">
            <a:spLocks noGrp="1"/>
          </p:cNvSpPr>
          <p:nvPr>
            <p:ph type="title" idx="5"/>
          </p:nvPr>
        </p:nvSpPr>
        <p:spPr>
          <a:xfrm>
            <a:off x="727200" y="2116632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28"/>
          <p:cNvSpPr txBox="1">
            <a:spLocks noGrp="1"/>
          </p:cNvSpPr>
          <p:nvPr>
            <p:ph type="title" idx="6"/>
          </p:nvPr>
        </p:nvSpPr>
        <p:spPr>
          <a:xfrm>
            <a:off x="5971737" y="1644000"/>
            <a:ext cx="2445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title" idx="7"/>
          </p:nvPr>
        </p:nvSpPr>
        <p:spPr>
          <a:xfrm>
            <a:off x="5971700" y="2116632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title" idx="8"/>
          </p:nvPr>
        </p:nvSpPr>
        <p:spPr>
          <a:xfrm>
            <a:off x="3349575" y="3372000"/>
            <a:ext cx="2445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title" idx="9"/>
          </p:nvPr>
        </p:nvSpPr>
        <p:spPr>
          <a:xfrm>
            <a:off x="3349512" y="3844632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idx="13"/>
          </p:nvPr>
        </p:nvSpPr>
        <p:spPr>
          <a:xfrm>
            <a:off x="727200" y="3372000"/>
            <a:ext cx="2445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28"/>
          <p:cNvSpPr txBox="1">
            <a:spLocks noGrp="1"/>
          </p:cNvSpPr>
          <p:nvPr>
            <p:ph type="title" idx="14"/>
          </p:nvPr>
        </p:nvSpPr>
        <p:spPr>
          <a:xfrm>
            <a:off x="727200" y="3844632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title" idx="15"/>
          </p:nvPr>
        </p:nvSpPr>
        <p:spPr>
          <a:xfrm>
            <a:off x="5971737" y="3372000"/>
            <a:ext cx="2445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16"/>
          </p:nvPr>
        </p:nvSpPr>
        <p:spPr>
          <a:xfrm>
            <a:off x="5971700" y="3844632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0"/>
          <p:cNvGrpSpPr/>
          <p:nvPr/>
        </p:nvGrpSpPr>
        <p:grpSpPr>
          <a:xfrm>
            <a:off x="-9" y="0"/>
            <a:ext cx="9149594" cy="5143500"/>
            <a:chOff x="-9" y="0"/>
            <a:chExt cx="9149594" cy="5143500"/>
          </a:xfrm>
        </p:grpSpPr>
        <p:sp>
          <p:nvSpPr>
            <p:cNvPr id="405" name="Google Shape;405;p30"/>
            <p:cNvSpPr/>
            <p:nvPr/>
          </p:nvSpPr>
          <p:spPr>
            <a:xfrm flipH="1">
              <a:off x="6345185" y="3123300"/>
              <a:ext cx="2804400" cy="202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 rot="10800000" flipH="1">
              <a:off x="6" y="0"/>
              <a:ext cx="11853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 rot="10800000">
              <a:off x="-9" y="178472"/>
              <a:ext cx="897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 rot="10800000">
              <a:off x="-9" y="416725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 rot="10800000" flipH="1">
              <a:off x="8341466" y="2948400"/>
              <a:ext cx="807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 rot="10800000" flipH="1">
              <a:off x="8506475" y="3194000"/>
              <a:ext cx="477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 rot="10800000" flipH="1">
              <a:off x="8668275" y="2702825"/>
              <a:ext cx="2913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 rot="10800000" flipH="1">
              <a:off x="408441" y="4224088"/>
              <a:ext cx="807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 rot="10800000" flipH="1">
              <a:off x="735250" y="3978513"/>
              <a:ext cx="15507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30"/>
          <p:cNvSpPr txBox="1">
            <a:spLocks noGrp="1"/>
          </p:cNvSpPr>
          <p:nvPr>
            <p:ph type="subTitle" idx="1"/>
          </p:nvPr>
        </p:nvSpPr>
        <p:spPr>
          <a:xfrm>
            <a:off x="810950" y="2298500"/>
            <a:ext cx="27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1"/>
          <p:cNvGrpSpPr/>
          <p:nvPr/>
        </p:nvGrpSpPr>
        <p:grpSpPr>
          <a:xfrm>
            <a:off x="-48" y="0"/>
            <a:ext cx="9144054" cy="5143500"/>
            <a:chOff x="-48" y="0"/>
            <a:chExt cx="9144054" cy="5143500"/>
          </a:xfrm>
        </p:grpSpPr>
        <p:sp>
          <p:nvSpPr>
            <p:cNvPr id="418" name="Google Shape;418;p31"/>
            <p:cNvSpPr/>
            <p:nvPr/>
          </p:nvSpPr>
          <p:spPr>
            <a:xfrm rot="10800000">
              <a:off x="7958691" y="0"/>
              <a:ext cx="11853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 rot="10800000" flipH="1">
              <a:off x="8246106" y="178472"/>
              <a:ext cx="897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 rot="10800000" flipH="1">
              <a:off x="8679606" y="416725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 flipH="1">
              <a:off x="6" y="4804200"/>
              <a:ext cx="31185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 rot="10800000" flipH="1">
              <a:off x="9" y="4658025"/>
              <a:ext cx="254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 rot="10800000" flipH="1">
              <a:off x="17" y="4896275"/>
              <a:ext cx="8043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" y="1170600"/>
              <a:ext cx="4113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 rot="10800000">
              <a:off x="-48" y="1250200"/>
              <a:ext cx="134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 txBox="1">
            <a:spLocks noGrp="1"/>
          </p:cNvSpPr>
          <p:nvPr>
            <p:ph type="subTitle" idx="1"/>
          </p:nvPr>
        </p:nvSpPr>
        <p:spPr>
          <a:xfrm>
            <a:off x="818788" y="3058225"/>
            <a:ext cx="48282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title" idx="2"/>
          </p:nvPr>
        </p:nvSpPr>
        <p:spPr>
          <a:xfrm>
            <a:off x="813900" y="2632100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9" name="Google Shape;429;p31"/>
          <p:cNvSpPr txBox="1">
            <a:spLocks noGrp="1"/>
          </p:cNvSpPr>
          <p:nvPr>
            <p:ph type="subTitle" idx="3"/>
          </p:nvPr>
        </p:nvSpPr>
        <p:spPr>
          <a:xfrm>
            <a:off x="818788" y="1460300"/>
            <a:ext cx="48282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0" name="Google Shape;430;p31"/>
          <p:cNvSpPr txBox="1">
            <a:spLocks noGrp="1"/>
          </p:cNvSpPr>
          <p:nvPr>
            <p:ph type="title" idx="4"/>
          </p:nvPr>
        </p:nvSpPr>
        <p:spPr>
          <a:xfrm>
            <a:off x="813900" y="1034175"/>
            <a:ext cx="2332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subTitle" idx="5"/>
          </p:nvPr>
        </p:nvSpPr>
        <p:spPr>
          <a:xfrm>
            <a:off x="758775" y="3885750"/>
            <a:ext cx="4888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title" idx="6"/>
          </p:nvPr>
        </p:nvSpPr>
        <p:spPr>
          <a:xfrm>
            <a:off x="758775" y="3459625"/>
            <a:ext cx="23880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3"/>
          <p:cNvGrpSpPr/>
          <p:nvPr/>
        </p:nvGrpSpPr>
        <p:grpSpPr>
          <a:xfrm>
            <a:off x="70" y="0"/>
            <a:ext cx="9145887" cy="5143500"/>
            <a:chOff x="70" y="0"/>
            <a:chExt cx="9145887" cy="5143500"/>
          </a:xfrm>
        </p:grpSpPr>
        <p:sp>
          <p:nvSpPr>
            <p:cNvPr id="450" name="Google Shape;450;p33"/>
            <p:cNvSpPr/>
            <p:nvPr/>
          </p:nvSpPr>
          <p:spPr>
            <a:xfrm rot="10800000" flipH="1">
              <a:off x="7715249" y="0"/>
              <a:ext cx="14307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 flipH="1">
              <a:off x="100" y="4804200"/>
              <a:ext cx="22224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 rot="10800000">
              <a:off x="8248050" y="178472"/>
              <a:ext cx="897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70" y="4419483"/>
              <a:ext cx="373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15934" y="4910650"/>
              <a:ext cx="2674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228756" y="4665075"/>
              <a:ext cx="2358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 rot="10800000">
              <a:off x="8681550" y="416725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 flipH="1">
              <a:off x="8770500" y="4804200"/>
              <a:ext cx="3735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681557" y="4910650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910156" y="4665075"/>
              <a:ext cx="2358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3"/>
            <p:cNvGrpSpPr/>
            <p:nvPr/>
          </p:nvGrpSpPr>
          <p:grpSpPr>
            <a:xfrm>
              <a:off x="8246106" y="178472"/>
              <a:ext cx="897900" cy="302453"/>
              <a:chOff x="8246106" y="178472"/>
              <a:chExt cx="897900" cy="302453"/>
            </a:xfrm>
          </p:grpSpPr>
          <p:sp>
            <p:nvSpPr>
              <p:cNvPr id="461" name="Google Shape;461;p33"/>
              <p:cNvSpPr/>
              <p:nvPr/>
            </p:nvSpPr>
            <p:spPr>
              <a:xfrm rot="10800000" flipH="1">
                <a:off x="8246106" y="178472"/>
                <a:ext cx="897900" cy="64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 rot="10800000" flipH="1">
                <a:off x="8679606" y="416725"/>
                <a:ext cx="464400" cy="64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4"/>
          <p:cNvGrpSpPr/>
          <p:nvPr/>
        </p:nvGrpSpPr>
        <p:grpSpPr>
          <a:xfrm>
            <a:off x="-2070" y="0"/>
            <a:ext cx="9146076" cy="5143500"/>
            <a:chOff x="-2070" y="0"/>
            <a:chExt cx="9146076" cy="5143500"/>
          </a:xfrm>
        </p:grpSpPr>
        <p:sp>
          <p:nvSpPr>
            <p:cNvPr id="465" name="Google Shape;465;p34"/>
            <p:cNvSpPr/>
            <p:nvPr/>
          </p:nvSpPr>
          <p:spPr>
            <a:xfrm rot="10800000">
              <a:off x="-2070" y="0"/>
              <a:ext cx="4113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 rot="10800000" flipH="1">
              <a:off x="-1944" y="178472"/>
              <a:ext cx="897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 rot="10800000" flipH="1">
              <a:off x="-1944" y="416725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-44" y="4804200"/>
              <a:ext cx="31185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 flipH="1">
              <a:off x="-1947" y="4910650"/>
              <a:ext cx="1533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 flipH="1">
              <a:off x="-2000" y="4665075"/>
              <a:ext cx="524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 flipH="1">
              <a:off x="2770850" y="5010800"/>
              <a:ext cx="524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025506" y="4804200"/>
              <a:ext cx="31185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 rot="10800000">
              <a:off x="8889904" y="4658025"/>
              <a:ext cx="254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 rot="10800000">
              <a:off x="8339696" y="4896275"/>
              <a:ext cx="8043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8732706" y="1170600"/>
              <a:ext cx="4113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 rot="10800000">
              <a:off x="8889904" y="1250200"/>
              <a:ext cx="254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-2475"/>
            <a:ext cx="8110400" cy="5145975"/>
            <a:chOff x="0" y="-2475"/>
            <a:chExt cx="8110400" cy="5145975"/>
          </a:xfrm>
        </p:grpSpPr>
        <p:sp>
          <p:nvSpPr>
            <p:cNvPr id="21" name="Google Shape;21;p3"/>
            <p:cNvSpPr/>
            <p:nvPr/>
          </p:nvSpPr>
          <p:spPr>
            <a:xfrm>
              <a:off x="6821000" y="2020200"/>
              <a:ext cx="1289400" cy="312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0" y="-2475"/>
              <a:ext cx="565200" cy="53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0" y="507600"/>
              <a:ext cx="229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964375" y="1755769"/>
              <a:ext cx="818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6703325" y="2246947"/>
              <a:ext cx="896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504875" y="2001350"/>
              <a:ext cx="1925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957775" y="1755775"/>
            <a:ext cx="44829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957775" y="3612150"/>
            <a:ext cx="33999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932375" y="928150"/>
            <a:ext cx="14658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2" name="Google Shape;32;p4"/>
            <p:cNvSpPr/>
            <p:nvPr/>
          </p:nvSpPr>
          <p:spPr>
            <a:xfrm>
              <a:off x="8925600" y="0"/>
              <a:ext cx="218400" cy="202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0" y="2020200"/>
              <a:ext cx="218400" cy="312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1608150"/>
              <a:ext cx="3582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400" y="1045690"/>
            <a:ext cx="7717200" cy="3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ter"/>
              <a:buAutoNum type="arabicPeriod"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125" y="0"/>
            <a:ext cx="9144125" cy="5143500"/>
            <a:chOff x="-125" y="0"/>
            <a:chExt cx="9144125" cy="5143500"/>
          </a:xfrm>
        </p:grpSpPr>
        <p:sp>
          <p:nvSpPr>
            <p:cNvPr id="39" name="Google Shape;39;p5"/>
            <p:cNvSpPr/>
            <p:nvPr/>
          </p:nvSpPr>
          <p:spPr>
            <a:xfrm rot="10800000">
              <a:off x="-100" y="4804200"/>
              <a:ext cx="43035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7711500" y="0"/>
              <a:ext cx="14307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10800000">
              <a:off x="-125" y="4766475"/>
              <a:ext cx="1041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8394000" y="310875"/>
              <a:ext cx="750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3400" y="37506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08700" y="2725462"/>
            <a:ext cx="3096600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838700" y="2725462"/>
            <a:ext cx="3096600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3"/>
          </p:nvPr>
        </p:nvSpPr>
        <p:spPr>
          <a:xfrm>
            <a:off x="1208700" y="2360238"/>
            <a:ext cx="30966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4"/>
          </p:nvPr>
        </p:nvSpPr>
        <p:spPr>
          <a:xfrm>
            <a:off x="4838700" y="2360238"/>
            <a:ext cx="30966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214875" y="0"/>
            <a:ext cx="8929125" cy="5143500"/>
            <a:chOff x="214875" y="0"/>
            <a:chExt cx="8929125" cy="5143500"/>
          </a:xfrm>
        </p:grpSpPr>
        <p:sp>
          <p:nvSpPr>
            <p:cNvPr id="58" name="Google Shape;58;p7"/>
            <p:cNvSpPr/>
            <p:nvPr/>
          </p:nvSpPr>
          <p:spPr>
            <a:xfrm>
              <a:off x="713950" y="4297800"/>
              <a:ext cx="1289400" cy="845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13950" y="0"/>
              <a:ext cx="1289400" cy="312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rot="10800000">
              <a:off x="8315700" y="4804200"/>
              <a:ext cx="8283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214875" y="920672"/>
              <a:ext cx="818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398225" y="429494"/>
              <a:ext cx="896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 rot="10800000">
              <a:off x="8690850" y="4766475"/>
              <a:ext cx="4482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 rot="10800000">
              <a:off x="567550" y="675075"/>
              <a:ext cx="18717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2895900" y="936750"/>
            <a:ext cx="5534700" cy="9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2895900" y="1887150"/>
            <a:ext cx="51738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1"/>
          <p:cNvGrpSpPr/>
          <p:nvPr/>
        </p:nvGrpSpPr>
        <p:grpSpPr>
          <a:xfrm>
            <a:off x="8" y="50"/>
            <a:ext cx="9145917" cy="5143450"/>
            <a:chOff x="8" y="50"/>
            <a:chExt cx="9145917" cy="5143450"/>
          </a:xfrm>
        </p:grpSpPr>
        <p:sp>
          <p:nvSpPr>
            <p:cNvPr id="101" name="Google Shape;101;p11"/>
            <p:cNvSpPr/>
            <p:nvPr/>
          </p:nvSpPr>
          <p:spPr>
            <a:xfrm rot="10800000">
              <a:off x="150" y="50"/>
              <a:ext cx="3101400" cy="1155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6166025" y="4090075"/>
              <a:ext cx="2979900" cy="1053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 rot="10800000" flipH="1">
              <a:off x="77" y="178472"/>
              <a:ext cx="897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 rot="10800000">
              <a:off x="5646927" y="4910650"/>
              <a:ext cx="15717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 rot="10800000">
              <a:off x="4541894" y="4419483"/>
              <a:ext cx="26745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 rot="10800000">
              <a:off x="6431591" y="4665050"/>
              <a:ext cx="12006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 rot="10800000" flipH="1">
              <a:off x="77" y="416725"/>
              <a:ext cx="464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017" y="4804200"/>
              <a:ext cx="1715700" cy="33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flipH="1">
              <a:off x="34" y="4910650"/>
              <a:ext cx="1278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8" y="4665075"/>
              <a:ext cx="713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11"/>
            <p:cNvGrpSpPr/>
            <p:nvPr/>
          </p:nvGrpSpPr>
          <p:grpSpPr>
            <a:xfrm flipH="1">
              <a:off x="2021" y="178472"/>
              <a:ext cx="897900" cy="302453"/>
              <a:chOff x="8246106" y="178472"/>
              <a:chExt cx="897900" cy="302453"/>
            </a:xfrm>
          </p:grpSpPr>
          <p:sp>
            <p:nvSpPr>
              <p:cNvPr id="112" name="Google Shape;112;p11"/>
              <p:cNvSpPr/>
              <p:nvPr/>
            </p:nvSpPr>
            <p:spPr>
              <a:xfrm rot="10800000" flipH="1">
                <a:off x="8246106" y="178472"/>
                <a:ext cx="897900" cy="64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1"/>
              <p:cNvSpPr/>
              <p:nvPr/>
            </p:nvSpPr>
            <p:spPr>
              <a:xfrm rot="10800000" flipH="1">
                <a:off x="8679606" y="416725"/>
                <a:ext cx="464400" cy="64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1030100" y="1390938"/>
            <a:ext cx="7083900" cy="17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1"/>
          </p:nvPr>
        </p:nvSpPr>
        <p:spPr>
          <a:xfrm>
            <a:off x="2432200" y="3081988"/>
            <a:ext cx="42795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4"/>
          <p:cNvGrpSpPr/>
          <p:nvPr/>
        </p:nvGrpSpPr>
        <p:grpSpPr>
          <a:xfrm>
            <a:off x="0" y="0"/>
            <a:ext cx="9143995" cy="5143625"/>
            <a:chOff x="0" y="0"/>
            <a:chExt cx="9143995" cy="5143625"/>
          </a:xfrm>
        </p:grpSpPr>
        <p:sp>
          <p:nvSpPr>
            <p:cNvPr id="140" name="Google Shape;140;p14"/>
            <p:cNvSpPr/>
            <p:nvPr/>
          </p:nvSpPr>
          <p:spPr>
            <a:xfrm flipH="1">
              <a:off x="0" y="4188125"/>
              <a:ext cx="2727300" cy="955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 flipH="1">
              <a:off x="1751145" y="4419475"/>
              <a:ext cx="612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flipH="1">
              <a:off x="2074151" y="4910650"/>
              <a:ext cx="6129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 flipH="1">
              <a:off x="2151456" y="4665075"/>
              <a:ext cx="21570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416695" y="0"/>
              <a:ext cx="2727300" cy="955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726699" y="231350"/>
              <a:ext cx="26946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6279349" y="722525"/>
              <a:ext cx="11172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858825" y="476950"/>
              <a:ext cx="9693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4"/>
          <p:cNvSpPr txBox="1">
            <a:spLocks noGrp="1"/>
          </p:cNvSpPr>
          <p:nvPr>
            <p:ph type="title"/>
          </p:nvPr>
        </p:nvSpPr>
        <p:spPr>
          <a:xfrm>
            <a:off x="1044225" y="2107675"/>
            <a:ext cx="70554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1996775" y="3269250"/>
            <a:ext cx="51504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2" hasCustomPrompt="1"/>
          </p:nvPr>
        </p:nvSpPr>
        <p:spPr>
          <a:xfrm>
            <a:off x="3785050" y="1351338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6"/>
          <p:cNvGrpSpPr/>
          <p:nvPr/>
        </p:nvGrpSpPr>
        <p:grpSpPr>
          <a:xfrm>
            <a:off x="75" y="-2475"/>
            <a:ext cx="9144025" cy="5145975"/>
            <a:chOff x="75" y="-2475"/>
            <a:chExt cx="9144025" cy="5145975"/>
          </a:xfrm>
        </p:grpSpPr>
        <p:sp>
          <p:nvSpPr>
            <p:cNvPr id="169" name="Google Shape;169;p16"/>
            <p:cNvSpPr/>
            <p:nvPr/>
          </p:nvSpPr>
          <p:spPr>
            <a:xfrm rot="10800000">
              <a:off x="75" y="4289400"/>
              <a:ext cx="3324000" cy="854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 rot="10800000">
              <a:off x="5820000" y="-2475"/>
              <a:ext cx="3324000" cy="53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8008000" y="507600"/>
              <a:ext cx="1136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 rot="10800000">
              <a:off x="2155025" y="4500053"/>
              <a:ext cx="8184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 rot="10800000">
              <a:off x="2338375" y="4008875"/>
              <a:ext cx="8961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 rot="10800000">
              <a:off x="2567050" y="4254450"/>
              <a:ext cx="1853700" cy="64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2487675" y="3002625"/>
            <a:ext cx="416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title" idx="2"/>
          </p:nvPr>
        </p:nvSpPr>
        <p:spPr>
          <a:xfrm>
            <a:off x="1936500" y="1624050"/>
            <a:ext cx="52713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  <p:sldLayoutId id="2147483660" r:id="rId8"/>
    <p:sldLayoutId id="2147483662" r:id="rId9"/>
    <p:sldLayoutId id="2147483667" r:id="rId10"/>
    <p:sldLayoutId id="2147483668" r:id="rId11"/>
    <p:sldLayoutId id="2147483670" r:id="rId12"/>
    <p:sldLayoutId id="2147483674" r:id="rId13"/>
    <p:sldLayoutId id="2147483676" r:id="rId14"/>
    <p:sldLayoutId id="2147483677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"/>
          <p:cNvSpPr txBox="1">
            <a:spLocks noGrp="1"/>
          </p:cNvSpPr>
          <p:nvPr>
            <p:ph type="ctrTitle"/>
          </p:nvPr>
        </p:nvSpPr>
        <p:spPr>
          <a:xfrm>
            <a:off x="836853" y="-475769"/>
            <a:ext cx="4434861" cy="27663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500" b="1" dirty="0">
                <a:solidFill>
                  <a:schemeClr val="bg2"/>
                </a:solidFill>
                <a:latin typeface="Merriweather" pitchFamily="2" charset="77"/>
              </a:rPr>
              <a:t>El model de </a:t>
            </a:r>
            <a:r>
              <a:rPr lang="en-US" sz="3500" b="1" dirty="0" err="1">
                <a:solidFill>
                  <a:schemeClr val="bg2"/>
                </a:solidFill>
                <a:latin typeface="Merriweather" pitchFamily="2" charset="77"/>
              </a:rPr>
              <a:t>seguretat</a:t>
            </a:r>
            <a:r>
              <a:rPr lang="en-US" sz="3500" b="1" dirty="0">
                <a:solidFill>
                  <a:schemeClr val="bg2"/>
                </a:solidFill>
                <a:latin typeface="Merriweather" pitchFamily="2" charset="77"/>
              </a:rPr>
              <a:t> </a:t>
            </a:r>
            <a:r>
              <a:rPr lang="en-US" sz="3500" b="1" dirty="0" err="1">
                <a:solidFill>
                  <a:schemeClr val="bg2"/>
                </a:solidFill>
                <a:latin typeface="Merriweather" pitchFamily="2" charset="77"/>
              </a:rPr>
              <a:t>pública</a:t>
            </a:r>
            <a:r>
              <a:rPr lang="en-US" sz="3500" b="1" dirty="0">
                <a:solidFill>
                  <a:schemeClr val="bg2"/>
                </a:solidFill>
                <a:latin typeface="Merriweather" pitchFamily="2" charset="77"/>
              </a:rPr>
              <a:t> a Catalunya</a:t>
            </a:r>
            <a:endParaRPr lang="es-ES" sz="3500" b="1" dirty="0">
              <a:solidFill>
                <a:schemeClr val="bg2"/>
              </a:solidFill>
              <a:latin typeface="Merriweather" pitchFamily="2" charset="77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488" name="Google Shape;488;p38"/>
          <p:cNvSpPr txBox="1">
            <a:spLocks noGrp="1"/>
          </p:cNvSpPr>
          <p:nvPr>
            <p:ph type="subTitle" idx="1"/>
          </p:nvPr>
        </p:nvSpPr>
        <p:spPr>
          <a:xfrm>
            <a:off x="3389745" y="2852884"/>
            <a:ext cx="4057784" cy="1967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bg2"/>
                </a:solidFill>
                <a:latin typeface="Merriweather" pitchFamily="2" charset="77"/>
              </a:rPr>
              <a:t>Dra. </a:t>
            </a:r>
            <a:r>
              <a:rPr lang="en-US" sz="1600" b="1" dirty="0" err="1">
                <a:solidFill>
                  <a:schemeClr val="bg2"/>
                </a:solidFill>
                <a:latin typeface="Merriweather" pitchFamily="2" charset="77"/>
              </a:rPr>
              <a:t>Roser</a:t>
            </a:r>
            <a:r>
              <a:rPr lang="en-US" sz="1600" b="1" dirty="0">
                <a:solidFill>
                  <a:schemeClr val="bg2"/>
                </a:solidFill>
                <a:latin typeface="Merriweather" pitchFamily="2" charset="77"/>
              </a:rPr>
              <a:t> Martínez </a:t>
            </a:r>
            <a:r>
              <a:rPr lang="en-US" sz="1600" b="1" dirty="0" err="1">
                <a:solidFill>
                  <a:schemeClr val="bg2"/>
                </a:solidFill>
                <a:latin typeface="Merriweather" pitchFamily="2" charset="77"/>
              </a:rPr>
              <a:t>Quirante</a:t>
            </a:r>
            <a:endParaRPr lang="en-US" sz="1600" b="1" dirty="0">
              <a:solidFill>
                <a:schemeClr val="bg2"/>
              </a:solidFill>
              <a:latin typeface="Merriweather" pitchFamily="2" charset="77"/>
            </a:endParaRPr>
          </a:p>
          <a:p>
            <a:pPr algn="r">
              <a:lnSpc>
                <a:spcPct val="150000"/>
              </a:lnSpc>
            </a:pPr>
            <a:endParaRPr lang="en-US" sz="700" b="1" dirty="0">
              <a:solidFill>
                <a:schemeClr val="bg2"/>
              </a:solidFill>
              <a:latin typeface="Merriweather" pitchFamily="2" charset="77"/>
            </a:endParaRPr>
          </a:p>
          <a:p>
            <a:pPr algn="r">
              <a:lnSpc>
                <a:spcPct val="150000"/>
              </a:lnSpc>
            </a:pP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Prof.Titular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de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Dret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Administratiu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UAB</a:t>
            </a:r>
          </a:p>
          <a:p>
            <a:pPr algn="r">
              <a:lnSpc>
                <a:spcPct val="150000"/>
              </a:lnSpc>
            </a:pP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Directora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Càtedra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Manuel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Ballbé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de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Seguretat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Humana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i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Merriweather" pitchFamily="2" charset="77"/>
              </a:rPr>
              <a:t>Dret</a:t>
            </a:r>
            <a:r>
              <a:rPr lang="en-US" sz="1200" b="1" dirty="0">
                <a:solidFill>
                  <a:schemeClr val="bg2"/>
                </a:solidFill>
                <a:latin typeface="Merriweather" pitchFamily="2" charset="77"/>
              </a:rPr>
              <a:t> Global-Securitas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485AF5BB-4A59-191E-EEDF-6611111F042A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091368" y="2571750"/>
            <a:ext cx="4124687" cy="8258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25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Deslegalització de</a:t>
            </a:r>
          </a:p>
          <a:p>
            <a:pPr>
              <a:lnSpc>
                <a:spcPct val="150000"/>
              </a:lnSpc>
            </a:pPr>
            <a:r>
              <a:rPr lang="ca-ES" sz="25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l’ús concret </a:t>
            </a:r>
            <a:r>
              <a:rPr lang="ca-ES" sz="25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(i no ús) </a:t>
            </a:r>
            <a:r>
              <a:rPr lang="ca-ES" sz="25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de les armes de foc </a:t>
            </a:r>
            <a:r>
              <a:rPr lang="ca-ES" sz="25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de dotació reglamentària </a:t>
            </a:r>
            <a:endParaRPr lang="ca-ES" sz="2500" dirty="0">
              <a:latin typeface="Merriweather" pitchFamily="2" charset="77"/>
            </a:endParaRPr>
          </a:p>
          <a:p>
            <a:pPr>
              <a:lnSpc>
                <a:spcPct val="150000"/>
              </a:lnSpc>
            </a:pPr>
            <a:endParaRPr lang="es-ES" sz="2500" dirty="0"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201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A1119A4-021A-27F1-F3F5-5A72CCFC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845" y="1782357"/>
            <a:ext cx="5986310" cy="21217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2800" dirty="0">
                <a:solidFill>
                  <a:srgbClr val="000000"/>
                </a:solidFill>
                <a:latin typeface="Merriweather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Incompliment de l’obligació de </a:t>
            </a:r>
          </a:p>
          <a:p>
            <a:pPr>
              <a:lnSpc>
                <a:spcPct val="150000"/>
              </a:lnSpc>
            </a:pPr>
            <a:r>
              <a:rPr lang="ca-ES" sz="2800" dirty="0">
                <a:solidFill>
                  <a:srgbClr val="000000"/>
                </a:solidFill>
                <a:latin typeface="Merriweather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realitzar </a:t>
            </a:r>
            <a:r>
              <a:rPr lang="ca-ES" sz="2800" b="1" dirty="0">
                <a:solidFill>
                  <a:srgbClr val="000000"/>
                </a:solidFill>
                <a:latin typeface="Merriweather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pràctiques de tir</a:t>
            </a:r>
            <a:r>
              <a:rPr lang="ca-ES" sz="2800" dirty="0">
                <a:solidFill>
                  <a:srgbClr val="000000"/>
                </a:solidFill>
                <a:latin typeface="Merriweather" pitchFamily="2" charset="77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a-ES" sz="2800" dirty="0">
              <a:latin typeface="Merriweather" pitchFamily="2" charset="77"/>
              <a:ea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64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0"/>
          <p:cNvSpPr txBox="1">
            <a:spLocks noGrp="1"/>
          </p:cNvSpPr>
          <p:nvPr>
            <p:ph type="title"/>
          </p:nvPr>
        </p:nvSpPr>
        <p:spPr>
          <a:xfrm>
            <a:off x="758850" y="605709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a-ES" b="1" dirty="0">
                <a:latin typeface="Merriweather" pitchFamily="2" charset="77"/>
                <a:ea typeface="Calibri" panose="020F0502020204030204" pitchFamily="34" charset="0"/>
              </a:rPr>
              <a:t>“Cara a cara davant una </a:t>
            </a:r>
            <a:br>
              <a:rPr lang="ca-ES" b="1" dirty="0">
                <a:latin typeface="Merriweather" pitchFamily="2" charset="77"/>
                <a:ea typeface="Calibri" panose="020F0502020204030204" pitchFamily="34" charset="0"/>
              </a:rPr>
            </a:br>
            <a:r>
              <a:rPr lang="ca-ES" b="1" dirty="0">
                <a:latin typeface="Merriweather" pitchFamily="2" charset="77"/>
                <a:ea typeface="Calibri" panose="020F0502020204030204" pitchFamily="34" charset="0"/>
              </a:rPr>
              <a:t>intervenció armada”</a:t>
            </a:r>
            <a:endParaRPr dirty="0">
              <a:latin typeface="Merriweather" pitchFamily="2" charset="77"/>
            </a:endParaRPr>
          </a:p>
        </p:txBody>
      </p:sp>
      <p:sp>
        <p:nvSpPr>
          <p:cNvPr id="675" name="Google Shape;675;p50"/>
          <p:cNvSpPr txBox="1">
            <a:spLocks noGrp="1"/>
          </p:cNvSpPr>
          <p:nvPr>
            <p:ph type="title" idx="2"/>
          </p:nvPr>
        </p:nvSpPr>
        <p:spPr>
          <a:xfrm>
            <a:off x="3955350" y="2529794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B</a:t>
            </a:r>
            <a:endParaRPr dirty="0"/>
          </a:p>
        </p:txBody>
      </p:sp>
      <p:sp>
        <p:nvSpPr>
          <p:cNvPr id="676" name="Google Shape;676;p50"/>
          <p:cNvSpPr txBox="1">
            <a:spLocks noGrp="1"/>
          </p:cNvSpPr>
          <p:nvPr>
            <p:ph type="title" idx="3"/>
          </p:nvPr>
        </p:nvSpPr>
        <p:spPr>
          <a:xfrm>
            <a:off x="3312600" y="3335064"/>
            <a:ext cx="2518800" cy="7474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chemeClr val="bg2"/>
                </a:solidFill>
                <a:latin typeface="Merriweather" pitchFamily="2" charset="77"/>
              </a:rPr>
              <a:t>Habilitats amb l’arma</a:t>
            </a:r>
            <a:br>
              <a:rPr lang="ca-ES" dirty="0">
                <a:solidFill>
                  <a:schemeClr val="bg2"/>
                </a:solidFill>
                <a:latin typeface="Merriweather" pitchFamily="2" charset="77"/>
              </a:rPr>
            </a:br>
            <a:endParaRPr dirty="0">
              <a:solidFill>
                <a:schemeClr val="bg2"/>
              </a:solidFill>
              <a:latin typeface="Merriweather" pitchFamily="2" charset="77"/>
            </a:endParaRPr>
          </a:p>
        </p:txBody>
      </p:sp>
      <p:sp>
        <p:nvSpPr>
          <p:cNvPr id="678" name="Google Shape;678;p50"/>
          <p:cNvSpPr txBox="1">
            <a:spLocks noGrp="1"/>
          </p:cNvSpPr>
          <p:nvPr>
            <p:ph type="title" idx="5"/>
          </p:nvPr>
        </p:nvSpPr>
        <p:spPr>
          <a:xfrm>
            <a:off x="1206278" y="2527112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A</a:t>
            </a:r>
            <a:endParaRPr dirty="0"/>
          </a:p>
        </p:txBody>
      </p:sp>
      <p:sp>
        <p:nvSpPr>
          <p:cNvPr id="679" name="Google Shape;679;p50"/>
          <p:cNvSpPr txBox="1">
            <a:spLocks noGrp="1"/>
          </p:cNvSpPr>
          <p:nvPr>
            <p:ph type="title" idx="6"/>
          </p:nvPr>
        </p:nvSpPr>
        <p:spPr>
          <a:xfrm>
            <a:off x="563575" y="3223206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chemeClr val="bg2"/>
                </a:solidFill>
                <a:latin typeface="Merriweather" pitchFamily="2" charset="77"/>
              </a:rPr>
              <a:t>Efecte túnel</a:t>
            </a:r>
            <a:br>
              <a:rPr lang="ca-ES" dirty="0">
                <a:solidFill>
                  <a:schemeClr val="bg2"/>
                </a:solidFill>
                <a:latin typeface="Merriweather" pitchFamily="2" charset="77"/>
              </a:rPr>
            </a:br>
            <a:endParaRPr dirty="0">
              <a:solidFill>
                <a:schemeClr val="bg2"/>
              </a:solidFill>
              <a:latin typeface="Merriweather" pitchFamily="2" charset="77"/>
            </a:endParaRPr>
          </a:p>
        </p:txBody>
      </p:sp>
      <p:sp>
        <p:nvSpPr>
          <p:cNvPr id="681" name="Google Shape;681;p50"/>
          <p:cNvSpPr txBox="1">
            <a:spLocks noGrp="1"/>
          </p:cNvSpPr>
          <p:nvPr>
            <p:ph type="title" idx="8"/>
          </p:nvPr>
        </p:nvSpPr>
        <p:spPr>
          <a:xfrm>
            <a:off x="6704422" y="2534296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C</a:t>
            </a:r>
            <a:endParaRPr dirty="0"/>
          </a:p>
        </p:txBody>
      </p:sp>
      <p:sp>
        <p:nvSpPr>
          <p:cNvPr id="683" name="Google Shape;683;p50"/>
          <p:cNvSpPr txBox="1">
            <a:spLocks noGrp="1"/>
          </p:cNvSpPr>
          <p:nvPr>
            <p:ph type="title" idx="13"/>
          </p:nvPr>
        </p:nvSpPr>
        <p:spPr>
          <a:xfrm>
            <a:off x="6061625" y="3048714"/>
            <a:ext cx="25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a-ES" sz="1800" b="1" dirty="0">
                <a:latin typeface="Merriweather" pitchFamily="2" charset="77"/>
              </a:rPr>
              <a:t>Coordinació amb l’equip</a:t>
            </a:r>
            <a:endParaRPr sz="1800" b="1" dirty="0">
              <a:latin typeface="Merriweather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41450F-AF05-D50D-6952-43F1F28CA977}"/>
              </a:ext>
            </a:extLst>
          </p:cNvPr>
          <p:cNvSpPr txBox="1"/>
          <p:nvPr/>
        </p:nvSpPr>
        <p:spPr>
          <a:xfrm>
            <a:off x="2439579" y="1745534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800" dirty="0">
                <a:latin typeface="Merriweather" pitchFamily="2" charset="77"/>
              </a:rPr>
              <a:t>Reptes en la utilització d’una arma:</a:t>
            </a:r>
          </a:p>
          <a:p>
            <a:endParaRPr lang="es-ES" sz="1800" dirty="0">
              <a:latin typeface="Merriweather" pitchFamily="2" charset="7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E5CCD6E-8647-1C48-BD14-FA9F3EC70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290" y="1678298"/>
            <a:ext cx="5112773" cy="1396800"/>
          </a:xfrm>
        </p:spPr>
        <p:txBody>
          <a:bodyPr/>
          <a:lstStyle/>
          <a:p>
            <a:pPr algn="ctr"/>
            <a:r>
              <a:rPr lang="ca-ES" sz="32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Es fan els suficients </a:t>
            </a:r>
            <a:r>
              <a:rPr lang="ca-ES" sz="32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controls psicotècnics </a:t>
            </a:r>
            <a:r>
              <a:rPr lang="ca-ES" sz="32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als agents?</a:t>
            </a:r>
            <a:endParaRPr lang="ca-ES" sz="3200" dirty="0">
              <a:latin typeface="Merriweather" pitchFamily="2" charset="77"/>
            </a:endParaRPr>
          </a:p>
          <a:p>
            <a:endParaRPr lang="es-ES" sz="3200" dirty="0"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196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5EE9079D-9604-30F4-203B-3C7F3A9DA57E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432834" y="2053781"/>
            <a:ext cx="6278330" cy="1929821"/>
          </a:xfrm>
        </p:spPr>
        <p:txBody>
          <a:bodyPr/>
          <a:lstStyle/>
          <a:p>
            <a:pPr marL="139700" indent="0">
              <a:buNone/>
            </a:pPr>
            <a:endParaRPr lang="es-ES" sz="2400" dirty="0">
              <a:latin typeface="Merriweather" pitchFamily="2" charset="77"/>
            </a:endParaRPr>
          </a:p>
          <a:p>
            <a:pPr marL="139700" indent="0">
              <a:buNone/>
            </a:pPr>
            <a:r>
              <a:rPr lang="es-ES" sz="2400" dirty="0">
                <a:latin typeface="Merriweather" pitchFamily="2" charset="77"/>
              </a:rPr>
              <a:t>“</a:t>
            </a:r>
            <a:r>
              <a:rPr lang="es-ES" sz="2400" b="1" dirty="0">
                <a:latin typeface="Merriweather" pitchFamily="2" charset="77"/>
              </a:rPr>
              <a:t>A </a:t>
            </a:r>
            <a:r>
              <a:rPr lang="es-ES" sz="2400" b="1" dirty="0" err="1">
                <a:latin typeface="Merriweather" pitchFamily="2" charset="77"/>
              </a:rPr>
              <a:t>més</a:t>
            </a:r>
            <a:r>
              <a:rPr lang="es-ES" sz="2400" b="1" dirty="0">
                <a:latin typeface="Merriweather" pitchFamily="2" charset="77"/>
              </a:rPr>
              <a:t> </a:t>
            </a:r>
            <a:r>
              <a:rPr lang="es-ES" sz="2400" b="1" dirty="0" err="1">
                <a:latin typeface="Merriweather" pitchFamily="2" charset="77"/>
              </a:rPr>
              <a:t>ostentació</a:t>
            </a:r>
            <a:r>
              <a:rPr lang="es-ES" sz="2400" b="1" dirty="0">
                <a:latin typeface="Merriweather" pitchFamily="2" charset="77"/>
              </a:rPr>
              <a:t> de la </a:t>
            </a:r>
            <a:r>
              <a:rPr lang="es-ES" sz="2400" b="1" dirty="0" err="1">
                <a:latin typeface="Merriweather" pitchFamily="2" charset="77"/>
              </a:rPr>
              <a:t>força</a:t>
            </a:r>
            <a:r>
              <a:rPr lang="es-ES" sz="2400" b="1" dirty="0">
                <a:latin typeface="Merriweather" pitchFamily="2" charset="77"/>
              </a:rPr>
              <a:t>, </a:t>
            </a:r>
            <a:r>
              <a:rPr lang="es-ES" sz="2400" b="1" dirty="0" err="1">
                <a:latin typeface="Merriweather" pitchFamily="2" charset="77"/>
              </a:rPr>
              <a:t>menys</a:t>
            </a:r>
            <a:r>
              <a:rPr lang="es-ES" sz="2400" b="1" dirty="0">
                <a:latin typeface="Merriweather" pitchFamily="2" charset="77"/>
              </a:rPr>
              <a:t> </a:t>
            </a:r>
            <a:r>
              <a:rPr lang="es-ES" sz="2400" b="1" dirty="0" err="1">
                <a:latin typeface="Merriweather" pitchFamily="2" charset="77"/>
              </a:rPr>
              <a:t>col·laboració</a:t>
            </a:r>
            <a:r>
              <a:rPr lang="es-ES" sz="2400" b="1" dirty="0">
                <a:latin typeface="Merriweather" pitchFamily="2" charset="77"/>
              </a:rPr>
              <a:t> </a:t>
            </a:r>
            <a:r>
              <a:rPr lang="es-ES" sz="2400" b="1" dirty="0" err="1">
                <a:latin typeface="Merriweather" pitchFamily="2" charset="77"/>
              </a:rPr>
              <a:t>ciutadana</a:t>
            </a:r>
            <a:r>
              <a:rPr lang="es-ES" sz="2400" dirty="0">
                <a:latin typeface="Merriweather" pitchFamily="2" charset="77"/>
              </a:rPr>
              <a:t>”</a:t>
            </a:r>
          </a:p>
          <a:p>
            <a:pPr marL="139700" indent="0" algn="r">
              <a:buNone/>
            </a:pPr>
            <a:r>
              <a:rPr lang="es-ES" sz="2400" dirty="0">
                <a:solidFill>
                  <a:schemeClr val="tx1"/>
                </a:solidFill>
                <a:latin typeface="Merriweather" pitchFamily="2" charset="77"/>
              </a:rPr>
              <a:t>- Robert </a:t>
            </a:r>
            <a:r>
              <a:rPr lang="es-ES" sz="2400" dirty="0" err="1">
                <a:solidFill>
                  <a:schemeClr val="tx1"/>
                </a:solidFill>
                <a:latin typeface="Merriweather" pitchFamily="2" charset="77"/>
              </a:rPr>
              <a:t>Peel</a:t>
            </a:r>
            <a:endParaRPr lang="es-ES" sz="2400" dirty="0">
              <a:solidFill>
                <a:schemeClr val="tx1"/>
              </a:solidFill>
              <a:latin typeface="Merriweather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9686C6-6933-D988-193A-15954CAF815E}"/>
              </a:ext>
            </a:extLst>
          </p:cNvPr>
          <p:cNvSpPr txBox="1"/>
          <p:nvPr/>
        </p:nvSpPr>
        <p:spPr>
          <a:xfrm>
            <a:off x="1797041" y="1028113"/>
            <a:ext cx="5634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>
                <a:solidFill>
                  <a:schemeClr val="tx1"/>
                </a:solidFill>
                <a:latin typeface="Merriweather" pitchFamily="2" charset="77"/>
              </a:rPr>
              <a:t>Necesitat</a:t>
            </a:r>
            <a:r>
              <a:rPr lang="es-ES" sz="2400" b="1" dirty="0">
                <a:solidFill>
                  <a:schemeClr val="tx1"/>
                </a:solidFill>
                <a:latin typeface="Merriweather" pitchFamily="2" charset="77"/>
              </a:rPr>
              <a:t> real </a:t>
            </a:r>
            <a:r>
              <a:rPr lang="es-ES" sz="2400" b="1" dirty="0" err="1">
                <a:solidFill>
                  <a:schemeClr val="tx1"/>
                </a:solidFill>
                <a:latin typeface="Merriweather" pitchFamily="2" charset="77"/>
              </a:rPr>
              <a:t>d’usar</a:t>
            </a:r>
            <a:r>
              <a:rPr lang="es-ES" sz="2400" b="1" dirty="0">
                <a:solidFill>
                  <a:schemeClr val="tx1"/>
                </a:solidFill>
                <a:latin typeface="Merriweather" pitchFamily="2" charset="77"/>
              </a:rPr>
              <a:t> armes de </a:t>
            </a:r>
            <a:r>
              <a:rPr lang="es-ES" sz="2400" b="1" dirty="0" err="1">
                <a:solidFill>
                  <a:schemeClr val="tx1"/>
                </a:solidFill>
                <a:latin typeface="Merriweather" pitchFamily="2" charset="77"/>
              </a:rPr>
              <a:t>foc</a:t>
            </a:r>
            <a:r>
              <a:rPr lang="es-ES" sz="2400" b="1" dirty="0">
                <a:solidFill>
                  <a:schemeClr val="tx1"/>
                </a:solidFill>
                <a:latin typeface="Merriweather" pitchFamily="2" charset="77"/>
              </a:rPr>
              <a:t>?: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8429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1146BD-EC6B-7178-7C24-7709B02B4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819" y="1976757"/>
            <a:ext cx="4652362" cy="772500"/>
          </a:xfrm>
        </p:spPr>
        <p:txBody>
          <a:bodyPr/>
          <a:lstStyle/>
          <a:p>
            <a:pPr marL="139700" indent="0">
              <a:buNone/>
            </a:pPr>
            <a:r>
              <a:rPr lang="es-ES" sz="3200" b="1" dirty="0" err="1">
                <a:latin typeface="Merriweather" pitchFamily="2" charset="77"/>
              </a:rPr>
              <a:t>Col·laboració</a:t>
            </a:r>
            <a:r>
              <a:rPr lang="es-ES" sz="3200" b="1" dirty="0">
                <a:latin typeface="Merriweather" pitchFamily="2" charset="77"/>
              </a:rPr>
              <a:t> </a:t>
            </a:r>
            <a:r>
              <a:rPr lang="es-ES" sz="3200" b="1" dirty="0" err="1">
                <a:latin typeface="Merriweather" pitchFamily="2" charset="77"/>
              </a:rPr>
              <a:t>amb</a:t>
            </a:r>
            <a:r>
              <a:rPr lang="es-ES" sz="3200" b="1" dirty="0">
                <a:latin typeface="Merriweather" pitchFamily="2" charset="77"/>
              </a:rPr>
              <a:t> la </a:t>
            </a:r>
            <a:r>
              <a:rPr lang="es-ES" sz="3200" b="1" dirty="0" err="1">
                <a:latin typeface="Merriweather" pitchFamily="2" charset="77"/>
              </a:rPr>
              <a:t>seguretat</a:t>
            </a:r>
            <a:r>
              <a:rPr lang="es-ES" sz="3200" b="1" dirty="0">
                <a:latin typeface="Merriweather" pitchFamily="2" charset="77"/>
              </a:rPr>
              <a:t> privada</a:t>
            </a:r>
          </a:p>
        </p:txBody>
      </p:sp>
    </p:spTree>
    <p:extLst>
      <p:ext uri="{BB962C8B-B14F-4D97-AF65-F5344CB8AC3E}">
        <p14:creationId xmlns:p14="http://schemas.microsoft.com/office/powerpoint/2010/main" val="37007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7"/>
          <p:cNvSpPr txBox="1">
            <a:spLocks noGrp="1"/>
          </p:cNvSpPr>
          <p:nvPr>
            <p:ph type="title"/>
          </p:nvPr>
        </p:nvSpPr>
        <p:spPr>
          <a:xfrm>
            <a:off x="758775" y="375121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err="1">
                <a:solidFill>
                  <a:schemeClr val="dk1"/>
                </a:solidFill>
              </a:rPr>
              <a:t>Conclusions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832" name="Google Shape;832;p57"/>
          <p:cNvSpPr txBox="1">
            <a:spLocks noGrp="1"/>
          </p:cNvSpPr>
          <p:nvPr>
            <p:ph type="title" idx="2"/>
          </p:nvPr>
        </p:nvSpPr>
        <p:spPr>
          <a:xfrm>
            <a:off x="6218903" y="1709687"/>
            <a:ext cx="457513" cy="412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33" name="Google Shape;833;p57"/>
          <p:cNvSpPr txBox="1">
            <a:spLocks noGrp="1"/>
          </p:cNvSpPr>
          <p:nvPr>
            <p:ph type="title" idx="3"/>
          </p:nvPr>
        </p:nvSpPr>
        <p:spPr>
          <a:xfrm>
            <a:off x="5150903" y="2127326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latin typeface="Merriweather" pitchFamily="2" charset="77"/>
              </a:rPr>
              <a:t>Més</a:t>
            </a:r>
            <a:r>
              <a:rPr lang="es-ES" dirty="0">
                <a:latin typeface="Merriweather" pitchFamily="2" charset="77"/>
              </a:rPr>
              <a:t> </a:t>
            </a:r>
            <a:r>
              <a:rPr lang="es-ES" dirty="0" err="1">
                <a:latin typeface="Merriweather" pitchFamily="2" charset="77"/>
              </a:rPr>
              <a:t>pràctiques</a:t>
            </a:r>
            <a:r>
              <a:rPr lang="es-ES" dirty="0">
                <a:latin typeface="Merriweather" pitchFamily="2" charset="77"/>
              </a:rPr>
              <a:t> de </a:t>
            </a:r>
            <a:r>
              <a:rPr lang="es-ES" dirty="0" err="1">
                <a:latin typeface="Merriweather" pitchFamily="2" charset="77"/>
              </a:rPr>
              <a:t>tir</a:t>
            </a:r>
            <a:r>
              <a:rPr lang="es-ES" dirty="0">
                <a:latin typeface="Merriweather" pitchFamily="2" charset="77"/>
              </a:rPr>
              <a:t> policial </a:t>
            </a:r>
            <a:r>
              <a:rPr lang="es-ES" dirty="0" err="1">
                <a:latin typeface="Merriweather" pitchFamily="2" charset="77"/>
              </a:rPr>
              <a:t>amb</a:t>
            </a:r>
            <a:r>
              <a:rPr lang="es-ES" dirty="0">
                <a:latin typeface="Merriweather" pitchFamily="2" charset="77"/>
              </a:rPr>
              <a:t> armes </a:t>
            </a:r>
            <a:r>
              <a:rPr lang="es-ES" dirty="0" err="1">
                <a:latin typeface="Merriweather" pitchFamily="2" charset="77"/>
              </a:rPr>
              <a:t>reals</a:t>
            </a:r>
            <a:endParaRPr dirty="0">
              <a:latin typeface="Merriweather" pitchFamily="2" charset="77"/>
            </a:endParaRPr>
          </a:p>
        </p:txBody>
      </p:sp>
      <p:sp>
        <p:nvSpPr>
          <p:cNvPr id="834" name="Google Shape;834;p57"/>
          <p:cNvSpPr txBox="1">
            <a:spLocks noGrp="1"/>
          </p:cNvSpPr>
          <p:nvPr>
            <p:ph type="title" idx="4"/>
          </p:nvPr>
        </p:nvSpPr>
        <p:spPr>
          <a:xfrm>
            <a:off x="1752518" y="1709688"/>
            <a:ext cx="457513" cy="412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35" name="Google Shape;835;p57"/>
          <p:cNvSpPr txBox="1">
            <a:spLocks noGrp="1"/>
          </p:cNvSpPr>
          <p:nvPr>
            <p:ph type="title" idx="5"/>
          </p:nvPr>
        </p:nvSpPr>
        <p:spPr>
          <a:xfrm>
            <a:off x="758775" y="2214928"/>
            <a:ext cx="24450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latin typeface="Merriweather" pitchFamily="2" charset="77"/>
              </a:rPr>
              <a:t>Més</a:t>
            </a:r>
            <a:r>
              <a:rPr lang="es-ES" dirty="0">
                <a:latin typeface="Merriweather" pitchFamily="2" charset="77"/>
              </a:rPr>
              <a:t> </a:t>
            </a:r>
            <a:r>
              <a:rPr lang="es-ES" dirty="0" err="1">
                <a:latin typeface="Merriweather" pitchFamily="2" charset="77"/>
              </a:rPr>
              <a:t>formació</a:t>
            </a:r>
            <a:endParaRPr dirty="0">
              <a:latin typeface="Merriweather" pitchFamily="2" charset="77"/>
            </a:endParaRPr>
          </a:p>
        </p:txBody>
      </p:sp>
      <p:sp>
        <p:nvSpPr>
          <p:cNvPr id="836" name="Google Shape;836;p57"/>
          <p:cNvSpPr txBox="1">
            <a:spLocks noGrp="1"/>
          </p:cNvSpPr>
          <p:nvPr>
            <p:ph type="title" idx="6"/>
          </p:nvPr>
        </p:nvSpPr>
        <p:spPr>
          <a:xfrm>
            <a:off x="1752518" y="2976794"/>
            <a:ext cx="444934" cy="4121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37" name="Google Shape;837;p57"/>
          <p:cNvSpPr txBox="1">
            <a:spLocks noGrp="1"/>
          </p:cNvSpPr>
          <p:nvPr>
            <p:ph type="title" idx="7"/>
          </p:nvPr>
        </p:nvSpPr>
        <p:spPr>
          <a:xfrm>
            <a:off x="342889" y="3478281"/>
            <a:ext cx="342418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latin typeface="Merriweather" pitchFamily="2" charset="77"/>
              </a:rPr>
              <a:t>Més</a:t>
            </a:r>
            <a:r>
              <a:rPr lang="es-ES" dirty="0">
                <a:latin typeface="Merriweather" pitchFamily="2" charset="77"/>
              </a:rPr>
              <a:t> </a:t>
            </a:r>
            <a:r>
              <a:rPr lang="es-ES" dirty="0" err="1">
                <a:latin typeface="Merriweather" pitchFamily="2" charset="77"/>
              </a:rPr>
              <a:t>vigilància</a:t>
            </a:r>
            <a:r>
              <a:rPr lang="es-ES" dirty="0">
                <a:latin typeface="Merriweather" pitchFamily="2" charset="77"/>
              </a:rPr>
              <a:t> </a:t>
            </a:r>
            <a:r>
              <a:rPr lang="es-ES" dirty="0" err="1">
                <a:latin typeface="Merriweather" pitchFamily="2" charset="77"/>
              </a:rPr>
              <a:t>dels</a:t>
            </a:r>
            <a:r>
              <a:rPr lang="es-ES" dirty="0">
                <a:latin typeface="Merriweather" pitchFamily="2" charset="77"/>
              </a:rPr>
              <a:t> riscos </a:t>
            </a:r>
            <a:r>
              <a:rPr lang="es-ES" dirty="0" err="1">
                <a:latin typeface="Merriweather" pitchFamily="2" charset="77"/>
              </a:rPr>
              <a:t>psicosocials</a:t>
            </a:r>
            <a:r>
              <a:rPr lang="es-ES" dirty="0">
                <a:latin typeface="Merriweather" pitchFamily="2" charset="77"/>
              </a:rPr>
              <a:t> a través de </a:t>
            </a:r>
            <a:r>
              <a:rPr lang="es-ES" dirty="0" err="1">
                <a:latin typeface="Merriweather" pitchFamily="2" charset="77"/>
              </a:rPr>
              <a:t>psicotècnics</a:t>
            </a:r>
            <a:r>
              <a:rPr lang="es-ES" dirty="0">
                <a:latin typeface="Merriweather" pitchFamily="2" charset="77"/>
              </a:rPr>
              <a:t> i entrevistes </a:t>
            </a:r>
            <a:r>
              <a:rPr lang="es-ES" dirty="0" err="1">
                <a:latin typeface="Merriweather" pitchFamily="2" charset="77"/>
              </a:rPr>
              <a:t>personals</a:t>
            </a:r>
            <a:endParaRPr dirty="0">
              <a:latin typeface="Merriweather" pitchFamily="2" charset="77"/>
            </a:endParaRPr>
          </a:p>
        </p:txBody>
      </p:sp>
      <p:sp>
        <p:nvSpPr>
          <p:cNvPr id="843" name="Google Shape;843;p57"/>
          <p:cNvSpPr txBox="1">
            <a:spLocks noGrp="1"/>
          </p:cNvSpPr>
          <p:nvPr>
            <p:ph type="title" idx="16"/>
          </p:nvPr>
        </p:nvSpPr>
        <p:spPr>
          <a:xfrm>
            <a:off x="4294158" y="3609717"/>
            <a:ext cx="3713523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latin typeface="Merriweather" pitchFamily="2" charset="77"/>
              </a:rPr>
              <a:t>Millor</a:t>
            </a:r>
            <a:r>
              <a:rPr lang="es-ES" dirty="0">
                <a:latin typeface="Merriweather" pitchFamily="2" charset="77"/>
              </a:rPr>
              <a:t> cobertura legislativa per garantir la </a:t>
            </a:r>
            <a:r>
              <a:rPr lang="es-ES" dirty="0" err="1">
                <a:latin typeface="Merriweather" pitchFamily="2" charset="77"/>
              </a:rPr>
              <a:t>seguretat</a:t>
            </a:r>
            <a:r>
              <a:rPr lang="es-ES" dirty="0">
                <a:latin typeface="Merriweather" pitchFamily="2" charset="77"/>
              </a:rPr>
              <a:t> jurídica </a:t>
            </a:r>
            <a:r>
              <a:rPr lang="es-ES" dirty="0" err="1">
                <a:latin typeface="Merriweather" pitchFamily="2" charset="77"/>
              </a:rPr>
              <a:t>dels</a:t>
            </a:r>
            <a:r>
              <a:rPr lang="es-ES" dirty="0">
                <a:latin typeface="Merriweather" pitchFamily="2" charset="77"/>
              </a:rPr>
              <a:t> </a:t>
            </a:r>
            <a:r>
              <a:rPr lang="es-ES" dirty="0" err="1">
                <a:latin typeface="Merriweather" pitchFamily="2" charset="77"/>
              </a:rPr>
              <a:t>agents</a:t>
            </a:r>
            <a:r>
              <a:rPr lang="es-ES" dirty="0">
                <a:latin typeface="Merriweather" pitchFamily="2" charset="77"/>
              </a:rPr>
              <a:t> </a:t>
            </a:r>
            <a:r>
              <a:rPr lang="es-ES" dirty="0" err="1">
                <a:latin typeface="Merriweather" pitchFamily="2" charset="77"/>
              </a:rPr>
              <a:t>pel</a:t>
            </a:r>
            <a:r>
              <a:rPr lang="es-ES" dirty="0">
                <a:latin typeface="Merriweather" pitchFamily="2" charset="77"/>
              </a:rPr>
              <a:t> que fa a </a:t>
            </a:r>
            <a:r>
              <a:rPr lang="es-ES" dirty="0" err="1">
                <a:latin typeface="Merriweather" pitchFamily="2" charset="77"/>
              </a:rPr>
              <a:t>l’ús</a:t>
            </a:r>
            <a:r>
              <a:rPr lang="es-ES" dirty="0">
                <a:latin typeface="Merriweather" pitchFamily="2" charset="77"/>
              </a:rPr>
              <a:t> de les armes de </a:t>
            </a:r>
            <a:r>
              <a:rPr lang="es-ES" dirty="0" err="1">
                <a:latin typeface="Merriweather" pitchFamily="2" charset="77"/>
              </a:rPr>
              <a:t>foc</a:t>
            </a:r>
            <a:endParaRPr dirty="0">
              <a:latin typeface="Merriweather" pitchFamily="2" charset="77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4E2076FE-0203-99A9-3C5C-245ACE2C3DF0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6150920" y="3050966"/>
            <a:ext cx="444966" cy="405026"/>
          </a:xfrm>
          <a:solidFill>
            <a:schemeClr val="tx1"/>
          </a:solidFill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FD0228-99C5-B9A7-1787-5E92F3388560}"/>
              </a:ext>
            </a:extLst>
          </p:cNvPr>
          <p:cNvSpPr txBox="1"/>
          <p:nvPr/>
        </p:nvSpPr>
        <p:spPr>
          <a:xfrm>
            <a:off x="948424" y="1020976"/>
            <a:ext cx="7436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Merriweather" pitchFamily="2" charset="77"/>
              </a:rPr>
              <a:t>Model</a:t>
            </a:r>
            <a:r>
              <a:rPr lang="es-ES" b="1" dirty="0">
                <a:latin typeface="Merriweather" pitchFamily="2" charset="77"/>
              </a:rPr>
              <a:t> policial profesional, </a:t>
            </a:r>
            <a:r>
              <a:rPr lang="es-ES" b="1" dirty="0" err="1">
                <a:latin typeface="Merriweather" pitchFamily="2" charset="77"/>
              </a:rPr>
              <a:t>democràtic</a:t>
            </a:r>
            <a:r>
              <a:rPr lang="es-ES" b="1" dirty="0">
                <a:latin typeface="Merriweather" pitchFamily="2" charset="77"/>
              </a:rPr>
              <a:t>, </a:t>
            </a:r>
            <a:r>
              <a:rPr lang="es-ES" b="1" dirty="0" err="1">
                <a:latin typeface="Merriweather" pitchFamily="2" charset="77"/>
              </a:rPr>
              <a:t>desconcentrat</a:t>
            </a:r>
            <a:r>
              <a:rPr lang="es-ES" b="1" dirty="0">
                <a:latin typeface="Merriweather" pitchFamily="2" charset="77"/>
              </a:rPr>
              <a:t>, civil i al </a:t>
            </a:r>
            <a:r>
              <a:rPr lang="es-ES" b="1" dirty="0" err="1">
                <a:latin typeface="Merriweather" pitchFamily="2" charset="77"/>
              </a:rPr>
              <a:t>servei</a:t>
            </a:r>
            <a:r>
              <a:rPr lang="es-ES" b="1" dirty="0">
                <a:latin typeface="Merriweather" pitchFamily="2" charset="77"/>
              </a:rPr>
              <a:t> del </a:t>
            </a:r>
            <a:r>
              <a:rPr lang="es-ES" b="1" dirty="0" err="1">
                <a:latin typeface="Merriweather" pitchFamily="2" charset="77"/>
              </a:rPr>
              <a:t>ciutadà</a:t>
            </a:r>
            <a:endParaRPr lang="es-ES" b="1" dirty="0">
              <a:latin typeface="Merriweather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 txBox="1">
            <a:spLocks noGrp="1"/>
          </p:cNvSpPr>
          <p:nvPr>
            <p:ph type="subTitle" idx="1"/>
          </p:nvPr>
        </p:nvSpPr>
        <p:spPr>
          <a:xfrm>
            <a:off x="3140766" y="747422"/>
            <a:ext cx="5247861" cy="2195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ca-ES" sz="1800" dirty="0">
                <a:solidFill>
                  <a:schemeClr val="bg2"/>
                </a:solidFill>
                <a:latin typeface="Merriweather" pitchFamily="2" charset="77"/>
                <a:ea typeface="Times New Roman" panose="02020603050405020304" pitchFamily="18" charset="0"/>
              </a:rPr>
              <a:t>La història de la nostra societat ha girat i segueix girant entorn al </a:t>
            </a:r>
            <a:r>
              <a:rPr lang="ca-ES" sz="1800" b="1" dirty="0">
                <a:solidFill>
                  <a:schemeClr val="bg2"/>
                </a:solidFill>
                <a:latin typeface="Merriweather" pitchFamily="2" charset="77"/>
                <a:ea typeface="Times New Roman" panose="02020603050405020304" pitchFamily="18" charset="0"/>
              </a:rPr>
              <a:t>dret o a la prohibició de portar armes a l’individu</a:t>
            </a:r>
            <a:r>
              <a:rPr lang="ca-ES" sz="1800" dirty="0">
                <a:solidFill>
                  <a:schemeClr val="bg2"/>
                </a:solidFill>
                <a:latin typeface="Merriweather" pitchFamily="2" charset="77"/>
                <a:ea typeface="Times New Roman" panose="02020603050405020304" pitchFamily="18" charset="0"/>
              </a:rPr>
              <a:t> i aquest aspecte ha constituït un dels aspectes centrals en la configuració de les diferents formes d’organització de la societat i d’un tipus o un altre d’Estat, de govern i d’Administració pública</a:t>
            </a:r>
            <a:endParaRPr lang="ca-ES" sz="1800" dirty="0">
              <a:solidFill>
                <a:schemeClr val="bg2"/>
              </a:solidFill>
              <a:latin typeface="Merriweather" pitchFamily="2" charset="77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/>
              </a:solidFill>
              <a:latin typeface="Merriweather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>
            <a:spLocks noGrp="1"/>
          </p:cNvSpPr>
          <p:nvPr>
            <p:ph type="body" idx="1"/>
          </p:nvPr>
        </p:nvSpPr>
        <p:spPr>
          <a:xfrm>
            <a:off x="1581201" y="812570"/>
            <a:ext cx="5981598" cy="2770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50000"/>
              </a:lnSpc>
              <a:buNone/>
            </a:pPr>
            <a:r>
              <a:rPr lang="ca-ES" sz="19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L’origen de l’Estat modern a Europa està en relació a la restricció de la possessió d’armes a l’individu a través de la instauració del principi jurídic de </a:t>
            </a:r>
            <a:r>
              <a:rPr lang="ca-ES" sz="19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monopoli de l’Administració de l´ús la força legítima. </a:t>
            </a:r>
          </a:p>
          <a:p>
            <a:pPr marL="152400" indent="0" algn="ctr">
              <a:lnSpc>
                <a:spcPct val="150000"/>
              </a:lnSpc>
              <a:buNone/>
            </a:pPr>
            <a:endParaRPr lang="ca-ES" sz="1900" b="1" dirty="0">
              <a:solidFill>
                <a:srgbClr val="000000"/>
              </a:solidFill>
              <a:latin typeface="Merriweather" pitchFamily="2" charset="77"/>
            </a:endParaRPr>
          </a:p>
          <a:p>
            <a:pPr marL="152400" indent="0" algn="ctr">
              <a:lnSpc>
                <a:spcPct val="150000"/>
              </a:lnSpc>
              <a:buNone/>
            </a:pPr>
            <a:r>
              <a:rPr lang="ca-ES" sz="1900" b="1" dirty="0">
                <a:solidFill>
                  <a:schemeClr val="accent1"/>
                </a:solidFill>
                <a:latin typeface="Merriweather" pitchFamily="2" charset="77"/>
              </a:rPr>
              <a:t>MODEL ADMINISTRATOCÈNTRIC O DE GOVERN PER L’ADMINISTRACIÓ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A16785-0AED-90F4-1A8D-A8EDF6E8B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853" y="932124"/>
            <a:ext cx="7174294" cy="3565500"/>
          </a:xfrm>
        </p:spPr>
        <p:txBody>
          <a:bodyPr/>
          <a:lstStyle/>
          <a:p>
            <a:pPr marL="152400" indent="0" algn="ctr">
              <a:lnSpc>
                <a:spcPct val="150000"/>
              </a:lnSpc>
              <a:buNone/>
            </a:pPr>
            <a:r>
              <a:rPr lang="ca-ES" sz="1900" dirty="0">
                <a:solidFill>
                  <a:srgbClr val="000000"/>
                </a:solidFill>
                <a:latin typeface="Merriweather" pitchFamily="2" charset="77"/>
              </a:rPr>
              <a:t>El  model contraposat va ser </a:t>
            </a:r>
            <a:r>
              <a:rPr lang="ca-ES" sz="1900" b="1" dirty="0">
                <a:solidFill>
                  <a:srgbClr val="000000"/>
                </a:solidFill>
                <a:latin typeface="Merriweather" pitchFamily="2" charset="77"/>
              </a:rPr>
              <a:t>l’americà amb el reconeixement del dret individual a portar armes constitucionalment garantit </a:t>
            </a:r>
          </a:p>
          <a:p>
            <a:pPr marL="152400" indent="0" algn="ctr">
              <a:lnSpc>
                <a:spcPct val="150000"/>
              </a:lnSpc>
              <a:buNone/>
            </a:pPr>
            <a:endParaRPr lang="ca-ES" sz="1900" dirty="0">
              <a:solidFill>
                <a:srgbClr val="000000"/>
              </a:solidFill>
              <a:latin typeface="Merriweather" pitchFamily="2" charset="77"/>
            </a:endParaRPr>
          </a:p>
          <a:p>
            <a:pPr marL="152400" indent="0" algn="ctr">
              <a:lnSpc>
                <a:spcPct val="150000"/>
              </a:lnSpc>
              <a:buNone/>
            </a:pPr>
            <a:r>
              <a:rPr lang="ca-ES" sz="1900" b="1" dirty="0">
                <a:solidFill>
                  <a:schemeClr val="accent1"/>
                </a:solidFill>
                <a:latin typeface="Merriweather" pitchFamily="2" charset="77"/>
              </a:rPr>
              <a:t>MODEL INDIVIDUOCÈNTRIC O DE GOVERN PER LA COMUNITAT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20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>
            <a:spLocks noGrp="1"/>
          </p:cNvSpPr>
          <p:nvPr>
            <p:ph type="title" idx="2"/>
          </p:nvPr>
        </p:nvSpPr>
        <p:spPr>
          <a:xfrm>
            <a:off x="1520790" y="1496003"/>
            <a:ext cx="6102419" cy="21514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a-ES" sz="19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Als EEUU els ciutadans poden organitzar-se individualment o col·lectivament per garantir la seva seguretat, la de la seva família i la del seu Estat. I ho poden fer armats i exercint l’ús de la violència legítima dins les seves llars o al carrer fins i tot amb armes militars. </a:t>
            </a:r>
            <a:r>
              <a:rPr lang="ca-ES" sz="1900" dirty="0">
                <a:latin typeface="Merriweather" pitchFamily="2" charset="77"/>
                <a:ea typeface="Calibri" panose="020F0502020204030204" pitchFamily="34" charset="0"/>
              </a:rPr>
              <a:t/>
            </a:r>
            <a:br>
              <a:rPr lang="ca-ES" sz="1900" dirty="0">
                <a:latin typeface="Merriweather" pitchFamily="2" charset="77"/>
                <a:ea typeface="Calibri" panose="020F0502020204030204" pitchFamily="34" charset="0"/>
              </a:rPr>
            </a:br>
            <a:endParaRPr sz="1900" dirty="0">
              <a:latin typeface="Merriweather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3"/>
          <p:cNvSpPr txBox="1">
            <a:spLocks noGrp="1"/>
          </p:cNvSpPr>
          <p:nvPr>
            <p:ph type="subTitle" idx="1"/>
          </p:nvPr>
        </p:nvSpPr>
        <p:spPr>
          <a:xfrm>
            <a:off x="780131" y="2607089"/>
            <a:ext cx="4522483" cy="152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ca-ES" sz="20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Una epidèmia</a:t>
            </a:r>
          </a:p>
          <a:p>
            <a:pPr marL="0" indent="0" algn="ctr">
              <a:lnSpc>
                <a:spcPct val="150000"/>
              </a:lnSpc>
            </a:pPr>
            <a:r>
              <a:rPr lang="ca-ES" sz="20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10 vegades més morts víctimes de la violència armada (assassinats, homicidis, accidents, suïcidis, </a:t>
            </a:r>
            <a:r>
              <a:rPr lang="ca-ES" sz="2000" dirty="0" err="1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etc</a:t>
            </a:r>
            <a:r>
              <a:rPr lang="ca-ES" sz="20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</a:rPr>
              <a:t>) que Europa </a:t>
            </a:r>
            <a:endParaRPr lang="ca-ES" sz="2000" dirty="0">
              <a:latin typeface="Merriweather" pitchFamily="2" charset="77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217632-440E-D103-DBFE-61D4614888C6}"/>
              </a:ext>
            </a:extLst>
          </p:cNvPr>
          <p:cNvSpPr txBox="1"/>
          <p:nvPr/>
        </p:nvSpPr>
        <p:spPr>
          <a:xfrm>
            <a:off x="981985" y="1065474"/>
            <a:ext cx="411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accent1"/>
                </a:solidFill>
                <a:latin typeface="Merriweather" pitchFamily="2" charset="77"/>
                <a:ea typeface="Times New Roman" panose="02020603050405020304" pitchFamily="18" charset="0"/>
              </a:rPr>
              <a:t>El resultat del seu model:</a:t>
            </a:r>
            <a:r>
              <a:rPr lang="ca-ES" sz="2400" b="1" dirty="0">
                <a:latin typeface="Merriweather" pitchFamily="2" charset="77"/>
                <a:ea typeface="Times New Roman" panose="02020603050405020304" pitchFamily="18" charset="0"/>
              </a:rPr>
              <a:t> </a:t>
            </a:r>
          </a:p>
          <a:p>
            <a:endParaRPr lang="es-E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>
            <a:spLocks noGrp="1"/>
          </p:cNvSpPr>
          <p:nvPr>
            <p:ph type="title"/>
          </p:nvPr>
        </p:nvSpPr>
        <p:spPr>
          <a:xfrm>
            <a:off x="808816" y="1353520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a-ES" sz="2400" b="1" dirty="0">
                <a:solidFill>
                  <a:schemeClr val="accent1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Quin model ofereix més </a:t>
            </a:r>
            <a:br>
              <a:rPr lang="ca-ES" sz="2400" b="1" dirty="0">
                <a:solidFill>
                  <a:schemeClr val="accent1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a-ES" sz="2400" b="1" dirty="0">
                <a:solidFill>
                  <a:schemeClr val="accent1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garanties de seguretat? </a:t>
            </a:r>
            <a:br>
              <a:rPr lang="ca-ES" sz="2400" b="1" dirty="0">
                <a:solidFill>
                  <a:schemeClr val="accent1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2400" dirty="0">
              <a:solidFill>
                <a:schemeClr val="accent1"/>
              </a:solidFill>
              <a:latin typeface="Merriweather" pitchFamily="2" charset="77"/>
            </a:endParaRPr>
          </a:p>
        </p:txBody>
      </p:sp>
      <p:sp>
        <p:nvSpPr>
          <p:cNvPr id="542" name="Google Shape;542;p45"/>
          <p:cNvSpPr txBox="1">
            <a:spLocks noGrp="1"/>
          </p:cNvSpPr>
          <p:nvPr>
            <p:ph type="body" idx="1"/>
          </p:nvPr>
        </p:nvSpPr>
        <p:spPr>
          <a:xfrm>
            <a:off x="403299" y="2725462"/>
            <a:ext cx="3536242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a-ES" sz="16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La llibertat americana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a-ES" sz="16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(armes per tothom)</a:t>
            </a:r>
            <a:endParaRPr sz="1600" dirty="0">
              <a:latin typeface="Merriweather" pitchFamily="2" charset="77"/>
            </a:endParaRPr>
          </a:p>
        </p:txBody>
      </p:sp>
      <p:sp>
        <p:nvSpPr>
          <p:cNvPr id="543" name="Google Shape;543;p45"/>
          <p:cNvSpPr txBox="1">
            <a:spLocks noGrp="1"/>
          </p:cNvSpPr>
          <p:nvPr>
            <p:ph type="body" idx="2"/>
          </p:nvPr>
        </p:nvSpPr>
        <p:spPr>
          <a:xfrm>
            <a:off x="4481558" y="2725462"/>
            <a:ext cx="3927945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sz="16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La prevenció administrativa europea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sz="16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(armes només per la policia)?</a:t>
            </a:r>
            <a:endParaRPr lang="ca-ES" sz="1600" dirty="0">
              <a:latin typeface="Merriweather" pitchFamily="2" charset="77"/>
              <a:ea typeface="Calibri" panose="020F0502020204030204" pitchFamily="34" charset="0"/>
            </a:endParaRPr>
          </a:p>
        </p:txBody>
      </p:sp>
      <p:grpSp>
        <p:nvGrpSpPr>
          <p:cNvPr id="38" name="Google Shape;11393;p102">
            <a:extLst>
              <a:ext uri="{FF2B5EF4-FFF2-40B4-BE49-F238E27FC236}">
                <a16:creationId xmlns:a16="http://schemas.microsoft.com/office/drawing/2014/main" id="{8BB98E8E-C425-E88E-250D-F070C4BBC7D7}"/>
              </a:ext>
            </a:extLst>
          </p:cNvPr>
          <p:cNvGrpSpPr/>
          <p:nvPr/>
        </p:nvGrpSpPr>
        <p:grpSpPr>
          <a:xfrm>
            <a:off x="6445530" y="2340762"/>
            <a:ext cx="348257" cy="346188"/>
            <a:chOff x="3541011" y="3367320"/>
            <a:chExt cx="348257" cy="346188"/>
          </a:xfrm>
          <a:solidFill>
            <a:schemeClr val="tx1"/>
          </a:solidFill>
        </p:grpSpPr>
        <p:sp>
          <p:nvSpPr>
            <p:cNvPr id="39" name="Google Shape;11394;p102">
              <a:extLst>
                <a:ext uri="{FF2B5EF4-FFF2-40B4-BE49-F238E27FC236}">
                  <a16:creationId xmlns:a16="http://schemas.microsoft.com/office/drawing/2014/main" id="{7C4EB2C7-93CC-1863-3AC6-2F3C2D65C07B}"/>
                </a:ext>
              </a:extLst>
            </p:cNvPr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395;p102">
              <a:extLst>
                <a:ext uri="{FF2B5EF4-FFF2-40B4-BE49-F238E27FC236}">
                  <a16:creationId xmlns:a16="http://schemas.microsoft.com/office/drawing/2014/main" id="{68D9EA85-F36F-EB4A-5814-1D8C0055FC1F}"/>
                </a:ext>
              </a:extLst>
            </p:cNvPr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396;p102">
              <a:extLst>
                <a:ext uri="{FF2B5EF4-FFF2-40B4-BE49-F238E27FC236}">
                  <a16:creationId xmlns:a16="http://schemas.microsoft.com/office/drawing/2014/main" id="{A190224A-C6C5-1A2D-1C29-DFC62699230C}"/>
                </a:ext>
              </a:extLst>
            </p:cNvPr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397;p102">
              <a:extLst>
                <a:ext uri="{FF2B5EF4-FFF2-40B4-BE49-F238E27FC236}">
                  <a16:creationId xmlns:a16="http://schemas.microsoft.com/office/drawing/2014/main" id="{2CCBA2EA-2A77-96B0-D631-5AFDBDFEDDC0}"/>
                </a:ext>
              </a:extLst>
            </p:cNvPr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1490;p102">
            <a:extLst>
              <a:ext uri="{FF2B5EF4-FFF2-40B4-BE49-F238E27FC236}">
                <a16:creationId xmlns:a16="http://schemas.microsoft.com/office/drawing/2014/main" id="{33582F07-0399-D1BD-1329-52891EB0E8CB}"/>
              </a:ext>
            </a:extLst>
          </p:cNvPr>
          <p:cNvSpPr/>
          <p:nvPr/>
        </p:nvSpPr>
        <p:spPr>
          <a:xfrm>
            <a:off x="1787130" y="2283068"/>
            <a:ext cx="465001" cy="403882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4"/>
          <p:cNvSpPr txBox="1">
            <a:spLocks noGrp="1"/>
          </p:cNvSpPr>
          <p:nvPr>
            <p:ph type="body" idx="1"/>
          </p:nvPr>
        </p:nvSpPr>
        <p:spPr>
          <a:xfrm>
            <a:off x="3452491" y="1292935"/>
            <a:ext cx="4244372" cy="2557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sz="19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Reptes</a:t>
            </a:r>
            <a:r>
              <a:rPr lang="ca-ES" sz="19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que el nostre ordenament jurídic ha d’afrontar per millorar el nostre sistema policial i de seguretat, des del punt de vista de </a:t>
            </a:r>
            <a:r>
              <a:rPr lang="ca-ES" sz="1900" b="1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l’arma de foc </a:t>
            </a:r>
            <a:endParaRPr lang="ca-ES" sz="1900" b="1" dirty="0">
              <a:latin typeface="Merriweather" pitchFamily="2" charset="77"/>
              <a:ea typeface="Calibri" panose="020F050202020403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0D49E3-C314-86FB-3456-BBEB9B44D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336" y="1383526"/>
            <a:ext cx="6042992" cy="1447138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ca-ES" sz="1900" dirty="0">
                <a:solidFill>
                  <a:srgbClr val="000000"/>
                </a:solidFill>
                <a:latin typeface="Merriweather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Cal estar atents al perill que la nostra societat es deixi influenciar per un model de ciutadania armada i conseqüentment es rebutgi la potenciació del model de policia professional democràtica al servei del ciutadà. </a:t>
            </a:r>
            <a:endParaRPr lang="ca-ES" sz="1900" dirty="0">
              <a:latin typeface="Merriweather" pitchFamily="2" charset="77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900" dirty="0"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798899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&amp; Formal Consulting Toolkit by Slidesgo">
  <a:themeElements>
    <a:clrScheme name="Simple Light">
      <a:dk1>
        <a:srgbClr val="A83B28"/>
      </a:dk1>
      <a:lt1>
        <a:srgbClr val="FFFFFF"/>
      </a:lt1>
      <a:dk2>
        <a:srgbClr val="232F30"/>
      </a:dk2>
      <a:lt2>
        <a:srgbClr val="CCD6D6"/>
      </a:lt2>
      <a:accent1>
        <a:srgbClr val="A83B28"/>
      </a:accent1>
      <a:accent2>
        <a:srgbClr val="E9664E"/>
      </a:accent2>
      <a:accent3>
        <a:srgbClr val="F7CCC5"/>
      </a:accent3>
      <a:accent4>
        <a:srgbClr val="CCD6D6"/>
      </a:accent4>
      <a:accent5>
        <a:srgbClr val="FFFFFF"/>
      </a:accent5>
      <a:accent6>
        <a:srgbClr val="FFFFFF"/>
      </a:accent6>
      <a:hlink>
        <a:srgbClr val="A83B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478</Words>
  <Application>Microsoft Office PowerPoint</Application>
  <PresentationFormat>Presentación en pantalla (16:9)</PresentationFormat>
  <Paragraphs>51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</vt:lpstr>
      <vt:lpstr>Merriweather Black</vt:lpstr>
      <vt:lpstr>Calibri</vt:lpstr>
      <vt:lpstr>Inter</vt:lpstr>
      <vt:lpstr>Roboto Condensed Light</vt:lpstr>
      <vt:lpstr>Inter ExtraBold</vt:lpstr>
      <vt:lpstr>Nunito</vt:lpstr>
      <vt:lpstr>Merriweather</vt:lpstr>
      <vt:lpstr>Times New Roman</vt:lpstr>
      <vt:lpstr>Anaheim</vt:lpstr>
      <vt:lpstr>Minimalist &amp; Formal Consulting Toolkit by Slidesgo</vt:lpstr>
      <vt:lpstr>El model de seguretat pública a Catalunya</vt:lpstr>
      <vt:lpstr>Presentación de PowerPoint</vt:lpstr>
      <vt:lpstr>Presentación de PowerPoint</vt:lpstr>
      <vt:lpstr>Presentación de PowerPoint</vt:lpstr>
      <vt:lpstr>Als EEUU els ciutadans poden organitzar-se individualment o col·lectivament per garantir la seva seguretat, la de la seva família i la del seu Estat. I ho poden fer armats i exercint l’ús de la violència legítima dins les seves llars o al carrer fins i tot amb armes militars.  </vt:lpstr>
      <vt:lpstr>Presentación de PowerPoint</vt:lpstr>
      <vt:lpstr>Quin model ofereix més  garanties de seguretat?  </vt:lpstr>
      <vt:lpstr>Presentación de PowerPoint</vt:lpstr>
      <vt:lpstr>Presentación de PowerPoint</vt:lpstr>
      <vt:lpstr>Presentación de PowerPoint</vt:lpstr>
      <vt:lpstr>Presentación de PowerPoint</vt:lpstr>
      <vt:lpstr>“Cara a cara davant una  intervenció armada”</vt:lpstr>
      <vt:lpstr>Presentación de PowerPoint</vt:lpstr>
      <vt:lpstr>Presentación de PowerPoint</vt:lpstr>
      <vt:lpstr>Presentación de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model de seguretat pública a Catalunya</dc:title>
  <dc:creator>co5</dc:creator>
  <cp:lastModifiedBy>co5</cp:lastModifiedBy>
  <cp:revision>5</cp:revision>
  <dcterms:modified xsi:type="dcterms:W3CDTF">2022-07-01T10:12:58Z</dcterms:modified>
</cp:coreProperties>
</file>