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83" r:id="rId4"/>
    <p:sldId id="274" r:id="rId5"/>
    <p:sldId id="258" r:id="rId6"/>
    <p:sldId id="286" r:id="rId7"/>
    <p:sldId id="266" r:id="rId8"/>
    <p:sldId id="267" r:id="rId9"/>
    <p:sldId id="268" r:id="rId10"/>
    <p:sldId id="279" r:id="rId11"/>
    <p:sldId id="270" r:id="rId12"/>
    <p:sldId id="272" r:id="rId13"/>
    <p:sldId id="273" r:id="rId14"/>
    <p:sldId id="284" r:id="rId15"/>
    <p:sldId id="285" r:id="rId16"/>
    <p:sldId id="277" r:id="rId17"/>
    <p:sldId id="262" r:id="rId18"/>
    <p:sldId id="269" r:id="rId19"/>
    <p:sldId id="275" r:id="rId20"/>
    <p:sldId id="271" r:id="rId21"/>
    <p:sldId id="276" r:id="rId22"/>
    <p:sldId id="280" r:id="rId23"/>
    <p:sldId id="261" r:id="rId24"/>
    <p:sldId id="278" r:id="rId25"/>
    <p:sldId id="287" r:id="rId2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landa Redondo" initials="YR" lastIdx="1" clrIdx="0">
    <p:extLst>
      <p:ext uri="{19B8F6BF-5375-455C-9EA6-DF929625EA0E}">
        <p15:presenceInfo xmlns:p15="http://schemas.microsoft.com/office/powerpoint/2012/main" userId="Yolanda Redon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A31A2-6AE2-434E-AEBF-DE61848ED199}" v="112" dt="2022-05-30T15:04:12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us Lozano" userId="07749761-2337-4337-be4b-28751e6627f4" providerId="ADAL" clId="{B36A31A2-6AE2-434E-AEBF-DE61848ED199}"/>
    <pc:docChg chg="undo custSel addSld delSld modSld sldOrd">
      <pc:chgData name="Jesus Lozano" userId="07749761-2337-4337-be4b-28751e6627f4" providerId="ADAL" clId="{B36A31A2-6AE2-434E-AEBF-DE61848ED199}" dt="2022-05-30T15:04:35.280" v="7063" actId="26606"/>
      <pc:docMkLst>
        <pc:docMk/>
      </pc:docMkLst>
      <pc:sldChg chg="addSp delSp modSp mod setBg setClrOvrMap">
        <pc:chgData name="Jesus Lozano" userId="07749761-2337-4337-be4b-28751e6627f4" providerId="ADAL" clId="{B36A31A2-6AE2-434E-AEBF-DE61848ED199}" dt="2022-05-30T14:23:01.649" v="6755" actId="26606"/>
        <pc:sldMkLst>
          <pc:docMk/>
          <pc:sldMk cId="212928752" sldId="257"/>
        </pc:sldMkLst>
        <pc:spChg chg="mod ord">
          <ac:chgData name="Jesus Lozano" userId="07749761-2337-4337-be4b-28751e6627f4" providerId="ADAL" clId="{B36A31A2-6AE2-434E-AEBF-DE61848ED199}" dt="2022-05-30T14:23:01.649" v="6755" actId="26606"/>
          <ac:spMkLst>
            <pc:docMk/>
            <pc:sldMk cId="212928752" sldId="257"/>
            <ac:spMk id="2" creationId="{E12AA40C-D773-98A6-C9FD-11B75EDAC5D6}"/>
          </ac:spMkLst>
        </pc:spChg>
        <pc:spChg chg="add del">
          <ac:chgData name="Jesus Lozano" userId="07749761-2337-4337-be4b-28751e6627f4" providerId="ADAL" clId="{B36A31A2-6AE2-434E-AEBF-DE61848ED199}" dt="2022-05-30T14:22:18.441" v="6740" actId="26606"/>
          <ac:spMkLst>
            <pc:docMk/>
            <pc:sldMk cId="212928752" sldId="257"/>
            <ac:spMk id="73" creationId="{5AAE9118-0436-4488-AC4A-C14DF6A7B6B1}"/>
          </ac:spMkLst>
        </pc:spChg>
        <pc:spChg chg="add del">
          <ac:chgData name="Jesus Lozano" userId="07749761-2337-4337-be4b-28751e6627f4" providerId="ADAL" clId="{B36A31A2-6AE2-434E-AEBF-DE61848ED199}" dt="2022-05-30T14:22:18.441" v="6740" actId="26606"/>
          <ac:spMkLst>
            <pc:docMk/>
            <pc:sldMk cId="212928752" sldId="257"/>
            <ac:spMk id="75" creationId="{1B10F861-B8F1-49C7-BD58-EAB20CEE7F93}"/>
          </ac:spMkLst>
        </pc:spChg>
        <pc:spChg chg="add del">
          <ac:chgData name="Jesus Lozano" userId="07749761-2337-4337-be4b-28751e6627f4" providerId="ADAL" clId="{B36A31A2-6AE2-434E-AEBF-DE61848ED199}" dt="2022-05-30T14:22:18.441" v="6740" actId="26606"/>
          <ac:spMkLst>
            <pc:docMk/>
            <pc:sldMk cId="212928752" sldId="257"/>
            <ac:spMk id="77" creationId="{61F6E425-22AB-4DA2-8FAC-58ADB58EF6C3}"/>
          </ac:spMkLst>
        </pc:spChg>
        <pc:spChg chg="add del">
          <ac:chgData name="Jesus Lozano" userId="07749761-2337-4337-be4b-28751e6627f4" providerId="ADAL" clId="{B36A31A2-6AE2-434E-AEBF-DE61848ED199}" dt="2022-05-30T14:22:42.235" v="6750" actId="26606"/>
          <ac:spMkLst>
            <pc:docMk/>
            <pc:sldMk cId="212928752" sldId="257"/>
            <ac:spMk id="79" creationId="{5E791F2F-79DB-4CC0-9FA1-001E3E91E8B7}"/>
          </ac:spMkLst>
        </pc:spChg>
        <pc:spChg chg="add del">
          <ac:chgData name="Jesus Lozano" userId="07749761-2337-4337-be4b-28751e6627f4" providerId="ADAL" clId="{B36A31A2-6AE2-434E-AEBF-DE61848ED199}" dt="2022-05-30T14:23:01.649" v="6754" actId="26606"/>
          <ac:spMkLst>
            <pc:docMk/>
            <pc:sldMk cId="212928752" sldId="257"/>
            <ac:spMk id="81" creationId="{0DB06EAB-7D8C-403A-86C5-B5FD79A13650}"/>
          </ac:spMkLst>
        </pc:spChg>
        <pc:spChg chg="add del">
          <ac:chgData name="Jesus Lozano" userId="07749761-2337-4337-be4b-28751e6627f4" providerId="ADAL" clId="{B36A31A2-6AE2-434E-AEBF-DE61848ED199}" dt="2022-05-30T14:22:21.717" v="6742" actId="26606"/>
          <ac:spMkLst>
            <pc:docMk/>
            <pc:sldMk cId="212928752" sldId="257"/>
            <ac:spMk id="1030" creationId="{C95B82D5-A8BB-45BF-BED8-C7B206892100}"/>
          </ac:spMkLst>
        </pc:spChg>
        <pc:spChg chg="add del">
          <ac:chgData name="Jesus Lozano" userId="07749761-2337-4337-be4b-28751e6627f4" providerId="ADAL" clId="{B36A31A2-6AE2-434E-AEBF-DE61848ED199}" dt="2022-05-30T14:22:21.717" v="6742" actId="26606"/>
          <ac:spMkLst>
            <pc:docMk/>
            <pc:sldMk cId="212928752" sldId="257"/>
            <ac:spMk id="1031" creationId="{296C61EC-FBF4-4216-BE67-6C864D30A01C}"/>
          </ac:spMkLst>
        </pc:spChg>
        <pc:spChg chg="add del">
          <ac:chgData name="Jesus Lozano" userId="07749761-2337-4337-be4b-28751e6627f4" providerId="ADAL" clId="{B36A31A2-6AE2-434E-AEBF-DE61848ED199}" dt="2022-05-30T14:22:28.432" v="6744" actId="26606"/>
          <ac:spMkLst>
            <pc:docMk/>
            <pc:sldMk cId="212928752" sldId="257"/>
            <ac:spMk id="1033" creationId="{38468727-63BE-4191-B4A6-C30C82C0E986}"/>
          </ac:spMkLst>
        </pc:spChg>
        <pc:spChg chg="add del">
          <ac:chgData name="Jesus Lozano" userId="07749761-2337-4337-be4b-28751e6627f4" providerId="ADAL" clId="{B36A31A2-6AE2-434E-AEBF-DE61848ED199}" dt="2022-05-30T14:22:28.432" v="6744" actId="26606"/>
          <ac:spMkLst>
            <pc:docMk/>
            <pc:sldMk cId="212928752" sldId="257"/>
            <ac:spMk id="1034" creationId="{9D355BB6-1BB8-4828-B246-CFB31742D7B8}"/>
          </ac:spMkLst>
        </pc:spChg>
        <pc:spChg chg="add del">
          <ac:chgData name="Jesus Lozano" userId="07749761-2337-4337-be4b-28751e6627f4" providerId="ADAL" clId="{B36A31A2-6AE2-434E-AEBF-DE61848ED199}" dt="2022-05-30T14:22:28.432" v="6744" actId="26606"/>
          <ac:spMkLst>
            <pc:docMk/>
            <pc:sldMk cId="212928752" sldId="257"/>
            <ac:spMk id="1035" creationId="{CA52A9B9-B2B3-46F0-9D53-0EFF9905BF8F}"/>
          </ac:spMkLst>
        </pc:spChg>
        <pc:spChg chg="add del">
          <ac:chgData name="Jesus Lozano" userId="07749761-2337-4337-be4b-28751e6627f4" providerId="ADAL" clId="{B36A31A2-6AE2-434E-AEBF-DE61848ED199}" dt="2022-05-30T14:22:35.352" v="6746" actId="26606"/>
          <ac:spMkLst>
            <pc:docMk/>
            <pc:sldMk cId="212928752" sldId="257"/>
            <ac:spMk id="1037" creationId="{C7FA33FF-088D-4F16-95A2-2C64D353DEA8}"/>
          </ac:spMkLst>
        </pc:spChg>
        <pc:spChg chg="add del">
          <ac:chgData name="Jesus Lozano" userId="07749761-2337-4337-be4b-28751e6627f4" providerId="ADAL" clId="{B36A31A2-6AE2-434E-AEBF-DE61848ED199}" dt="2022-05-30T14:22:35.352" v="6746" actId="26606"/>
          <ac:spMkLst>
            <pc:docMk/>
            <pc:sldMk cId="212928752" sldId="257"/>
            <ac:spMk id="1038" creationId="{A376EFB1-01CF-419F-ABF1-2AF02BBFCBD1}"/>
          </ac:spMkLst>
        </pc:spChg>
        <pc:spChg chg="add del">
          <ac:chgData name="Jesus Lozano" userId="07749761-2337-4337-be4b-28751e6627f4" providerId="ADAL" clId="{B36A31A2-6AE2-434E-AEBF-DE61848ED199}" dt="2022-05-30T14:22:35.352" v="6746" actId="26606"/>
          <ac:spMkLst>
            <pc:docMk/>
            <pc:sldMk cId="212928752" sldId="257"/>
            <ac:spMk id="1039" creationId="{FF9DEA15-78BD-4750-AA18-B9F28A6D5AB8}"/>
          </ac:spMkLst>
        </pc:spChg>
        <pc:spChg chg="add del">
          <ac:chgData name="Jesus Lozano" userId="07749761-2337-4337-be4b-28751e6627f4" providerId="ADAL" clId="{B36A31A2-6AE2-434E-AEBF-DE61848ED199}" dt="2022-05-30T14:22:40.472" v="6748" actId="26606"/>
          <ac:spMkLst>
            <pc:docMk/>
            <pc:sldMk cId="212928752" sldId="257"/>
            <ac:spMk id="1041" creationId="{BF0F4E97-E194-4493-885A-6C7C34A446DB}"/>
          </ac:spMkLst>
        </pc:spChg>
        <pc:spChg chg="add del">
          <ac:chgData name="Jesus Lozano" userId="07749761-2337-4337-be4b-28751e6627f4" providerId="ADAL" clId="{B36A31A2-6AE2-434E-AEBF-DE61848ED199}" dt="2022-05-30T14:22:40.472" v="6748" actId="26606"/>
          <ac:spMkLst>
            <pc:docMk/>
            <pc:sldMk cId="212928752" sldId="257"/>
            <ac:spMk id="1042" creationId="{9CF7FE1C-8BC5-4B0C-A2BC-93AB72C90FDD}"/>
          </ac:spMkLst>
        </pc:spChg>
        <pc:spChg chg="add del">
          <ac:chgData name="Jesus Lozano" userId="07749761-2337-4337-be4b-28751e6627f4" providerId="ADAL" clId="{B36A31A2-6AE2-434E-AEBF-DE61848ED199}" dt="2022-05-30T14:22:42.235" v="6750" actId="26606"/>
          <ac:spMkLst>
            <pc:docMk/>
            <pc:sldMk cId="212928752" sldId="257"/>
            <ac:spMk id="1044" creationId="{385E1BDC-A9B0-4A87-82E3-F3187F69A802}"/>
          </ac:spMkLst>
        </pc:spChg>
        <pc:spChg chg="add del">
          <ac:chgData name="Jesus Lozano" userId="07749761-2337-4337-be4b-28751e6627f4" providerId="ADAL" clId="{B36A31A2-6AE2-434E-AEBF-DE61848ED199}" dt="2022-05-30T14:22:42.235" v="6750" actId="26606"/>
          <ac:spMkLst>
            <pc:docMk/>
            <pc:sldMk cId="212928752" sldId="257"/>
            <ac:spMk id="1045" creationId="{0990C621-3B8B-4820-8328-D47EF7CE823C}"/>
          </ac:spMkLst>
        </pc:spChg>
        <pc:spChg chg="add del">
          <ac:chgData name="Jesus Lozano" userId="07749761-2337-4337-be4b-28751e6627f4" providerId="ADAL" clId="{B36A31A2-6AE2-434E-AEBF-DE61848ED199}" dt="2022-05-30T14:22:42.235" v="6750" actId="26606"/>
          <ac:spMkLst>
            <pc:docMk/>
            <pc:sldMk cId="212928752" sldId="257"/>
            <ac:spMk id="1046" creationId="{C1A2385B-1D2A-4E17-84FA-6CB7F0AAE473}"/>
          </ac:spMkLst>
        </pc:spChg>
        <pc:spChg chg="add del">
          <ac:chgData name="Jesus Lozano" userId="07749761-2337-4337-be4b-28751e6627f4" providerId="ADAL" clId="{B36A31A2-6AE2-434E-AEBF-DE61848ED199}" dt="2022-05-30T14:22:50.282" v="6752" actId="26606"/>
          <ac:spMkLst>
            <pc:docMk/>
            <pc:sldMk cId="212928752" sldId="257"/>
            <ac:spMk id="1048" creationId="{7E6D2D34-4BB4-460B-8844-027610FB21F5}"/>
          </ac:spMkLst>
        </pc:spChg>
        <pc:spChg chg="add del">
          <ac:chgData name="Jesus Lozano" userId="07749761-2337-4337-be4b-28751e6627f4" providerId="ADAL" clId="{B36A31A2-6AE2-434E-AEBF-DE61848ED199}" dt="2022-05-30T14:23:01.649" v="6754" actId="26606"/>
          <ac:spMkLst>
            <pc:docMk/>
            <pc:sldMk cId="212928752" sldId="257"/>
            <ac:spMk id="1053" creationId="{C4E4288A-DFC8-40A2-90E5-70E851A933AD}"/>
          </ac:spMkLst>
        </pc:spChg>
        <pc:spChg chg="add del">
          <ac:chgData name="Jesus Lozano" userId="07749761-2337-4337-be4b-28751e6627f4" providerId="ADAL" clId="{B36A31A2-6AE2-434E-AEBF-DE61848ED199}" dt="2022-05-30T14:23:01.649" v="6754" actId="26606"/>
          <ac:spMkLst>
            <pc:docMk/>
            <pc:sldMk cId="212928752" sldId="257"/>
            <ac:spMk id="1057" creationId="{BD2BFF02-DF78-4F07-B176-52514E13127D}"/>
          </ac:spMkLst>
        </pc:spChg>
        <pc:spChg chg="add">
          <ac:chgData name="Jesus Lozano" userId="07749761-2337-4337-be4b-28751e6627f4" providerId="ADAL" clId="{B36A31A2-6AE2-434E-AEBF-DE61848ED199}" dt="2022-05-30T14:23:01.649" v="6755" actId="26606"/>
          <ac:spMkLst>
            <pc:docMk/>
            <pc:sldMk cId="212928752" sldId="257"/>
            <ac:spMk id="1059" creationId="{91F32EBA-ED97-466E-8CFA-8382584155D0}"/>
          </ac:spMkLst>
        </pc:spChg>
        <pc:spChg chg="add">
          <ac:chgData name="Jesus Lozano" userId="07749761-2337-4337-be4b-28751e6627f4" providerId="ADAL" clId="{B36A31A2-6AE2-434E-AEBF-DE61848ED199}" dt="2022-05-30T14:23:01.649" v="6755" actId="26606"/>
          <ac:spMkLst>
            <pc:docMk/>
            <pc:sldMk cId="212928752" sldId="257"/>
            <ac:spMk id="1060" creationId="{912C5E87-CB8A-4EB6-9DF9-90164F54C680}"/>
          </ac:spMkLst>
        </pc:spChg>
        <pc:grpChg chg="add del">
          <ac:chgData name="Jesus Lozano" userId="07749761-2337-4337-be4b-28751e6627f4" providerId="ADAL" clId="{B36A31A2-6AE2-434E-AEBF-DE61848ED199}" dt="2022-05-30T14:22:50.282" v="6752" actId="26606"/>
          <ac:grpSpMkLst>
            <pc:docMk/>
            <pc:sldMk cId="212928752" sldId="257"/>
            <ac:grpSpMk id="1049" creationId="{C5314570-9B06-4D37-8CBD-EDD67C2FA205}"/>
          </ac:grpSpMkLst>
        </pc:grpChg>
        <pc:grpChg chg="add del">
          <ac:chgData name="Jesus Lozano" userId="07749761-2337-4337-be4b-28751e6627f4" providerId="ADAL" clId="{B36A31A2-6AE2-434E-AEBF-DE61848ED199}" dt="2022-05-30T14:23:01.649" v="6754" actId="26606"/>
          <ac:grpSpMkLst>
            <pc:docMk/>
            <pc:sldMk cId="212928752" sldId="257"/>
            <ac:grpSpMk id="1054" creationId="{B63C2D82-D4FA-4A37-BB01-1E7B21E4FF20}"/>
          </ac:grpSpMkLst>
        </pc:grpChg>
        <pc:picChg chg="mod ord">
          <ac:chgData name="Jesus Lozano" userId="07749761-2337-4337-be4b-28751e6627f4" providerId="ADAL" clId="{B36A31A2-6AE2-434E-AEBF-DE61848ED199}" dt="2022-05-30T14:23:01.649" v="6755" actId="26606"/>
          <ac:picMkLst>
            <pc:docMk/>
            <pc:sldMk cId="212928752" sldId="257"/>
            <ac:picMk id="1026" creationId="{32C9F7B6-F273-FD61-57A2-D3DD95469AA5}"/>
          </ac:picMkLst>
        </pc:picChg>
        <pc:picChg chg="add mod ord">
          <ac:chgData name="Jesus Lozano" userId="07749761-2337-4337-be4b-28751e6627f4" providerId="ADAL" clId="{B36A31A2-6AE2-434E-AEBF-DE61848ED199}" dt="2022-05-30T14:23:01.649" v="6755" actId="26606"/>
          <ac:picMkLst>
            <pc:docMk/>
            <pc:sldMk cId="212928752" sldId="257"/>
            <ac:picMk id="1028" creationId="{CD91215C-CE04-2A16-E337-EAA084945296}"/>
          </ac:picMkLst>
        </pc:picChg>
      </pc:sldChg>
      <pc:sldChg chg="addSp modSp mod setBg">
        <pc:chgData name="Jesus Lozano" userId="07749761-2337-4337-be4b-28751e6627f4" providerId="ADAL" clId="{B36A31A2-6AE2-434E-AEBF-DE61848ED199}" dt="2022-05-30T14:38:07.049" v="6830" actId="14100"/>
        <pc:sldMkLst>
          <pc:docMk/>
          <pc:sldMk cId="3467936355" sldId="258"/>
        </pc:sldMkLst>
        <pc:spChg chg="mod">
          <ac:chgData name="Jesus Lozano" userId="07749761-2337-4337-be4b-28751e6627f4" providerId="ADAL" clId="{B36A31A2-6AE2-434E-AEBF-DE61848ED199}" dt="2022-05-30T14:38:07.049" v="6830" actId="14100"/>
          <ac:spMkLst>
            <pc:docMk/>
            <pc:sldMk cId="3467936355" sldId="258"/>
            <ac:spMk id="3" creationId="{315D32D0-4D33-2F44-A896-66129745DC61}"/>
          </ac:spMkLst>
        </pc:spChg>
        <pc:spChg chg="add mod">
          <ac:chgData name="Jesus Lozano" userId="07749761-2337-4337-be4b-28751e6627f4" providerId="ADAL" clId="{B36A31A2-6AE2-434E-AEBF-DE61848ED199}" dt="2022-05-30T14:37:46.205" v="6828" actId="1076"/>
          <ac:spMkLst>
            <pc:docMk/>
            <pc:sldMk cId="3467936355" sldId="258"/>
            <ac:spMk id="4" creationId="{2984D025-A098-6D84-A356-EB63F7B645DB}"/>
          </ac:spMkLst>
        </pc:spChg>
        <pc:spChg chg="add mod">
          <ac:chgData name="Jesus Lozano" userId="07749761-2337-4337-be4b-28751e6627f4" providerId="ADAL" clId="{B36A31A2-6AE2-434E-AEBF-DE61848ED199}" dt="2022-05-30T14:38:00.928" v="6829" actId="1076"/>
          <ac:spMkLst>
            <pc:docMk/>
            <pc:sldMk cId="3467936355" sldId="258"/>
            <ac:spMk id="5" creationId="{A5D7A133-1E90-8109-647F-66DD46ED9A09}"/>
          </ac:spMkLst>
        </pc:spChg>
        <pc:spChg chg="add">
          <ac:chgData name="Jesus Lozano" userId="07749761-2337-4337-be4b-28751e6627f4" providerId="ADAL" clId="{B36A31A2-6AE2-434E-AEBF-DE61848ED199}" dt="2022-05-30T14:37:03.617" v="6815" actId="26606"/>
          <ac:spMkLst>
            <pc:docMk/>
            <pc:sldMk cId="3467936355" sldId="258"/>
            <ac:spMk id="10" creationId="{CA815F2C-4E80-4019-8E59-FAD3F7F8473D}"/>
          </ac:spMkLst>
        </pc:spChg>
      </pc:sldChg>
      <pc:sldChg chg="addSp delSp modSp mod setBg setClrOvrMap">
        <pc:chgData name="Jesus Lozano" userId="07749761-2337-4337-be4b-28751e6627f4" providerId="ADAL" clId="{B36A31A2-6AE2-434E-AEBF-DE61848ED199}" dt="2022-05-30T14:35:59.938" v="6803" actId="1076"/>
        <pc:sldMkLst>
          <pc:docMk/>
          <pc:sldMk cId="3706431752" sldId="259"/>
        </pc:sldMkLst>
        <pc:spChg chg="mod ord">
          <ac:chgData name="Jesus Lozano" userId="07749761-2337-4337-be4b-28751e6627f4" providerId="ADAL" clId="{B36A31A2-6AE2-434E-AEBF-DE61848ED199}" dt="2022-05-30T14:35:59.938" v="6803" actId="1076"/>
          <ac:spMkLst>
            <pc:docMk/>
            <pc:sldMk cId="3706431752" sldId="259"/>
            <ac:spMk id="2" creationId="{0E11CF55-8BFA-C759-C413-AD3BDAA02841}"/>
          </ac:spMkLst>
        </pc:spChg>
        <pc:spChg chg="add del">
          <ac:chgData name="Jesus Lozano" userId="07749761-2337-4337-be4b-28751e6627f4" providerId="ADAL" clId="{B36A31A2-6AE2-434E-AEBF-DE61848ED199}" dt="2022-05-30T14:24:15.201" v="6761" actId="26606"/>
          <ac:spMkLst>
            <pc:docMk/>
            <pc:sldMk cId="3706431752" sldId="259"/>
            <ac:spMk id="5" creationId="{EF9B8DF2-C3F5-49A2-94D2-F7B65A0F1F15}"/>
          </ac:spMkLst>
        </pc:spChg>
        <pc:spChg chg="add del">
          <ac:chgData name="Jesus Lozano" userId="07749761-2337-4337-be4b-28751e6627f4" providerId="ADAL" clId="{B36A31A2-6AE2-434E-AEBF-DE61848ED199}" dt="2022-05-30T14:23:41.279" v="6757" actId="26606"/>
          <ac:spMkLst>
            <pc:docMk/>
            <pc:sldMk cId="3706431752" sldId="259"/>
            <ac:spMk id="7" creationId="{91F32EBA-ED97-466E-8CFA-8382584155D0}"/>
          </ac:spMkLst>
        </pc:spChg>
        <pc:spChg chg="add del">
          <ac:chgData name="Jesus Lozano" userId="07749761-2337-4337-be4b-28751e6627f4" providerId="ADAL" clId="{B36A31A2-6AE2-434E-AEBF-DE61848ED199}" dt="2022-05-30T14:23:53.185" v="6759" actId="26606"/>
          <ac:spMkLst>
            <pc:docMk/>
            <pc:sldMk cId="3706431752" sldId="259"/>
            <ac:spMk id="8" creationId="{1557A916-FDD1-44A1-A7A1-70009FD6BE46}"/>
          </ac:spMkLst>
        </pc:spChg>
        <pc:spChg chg="add del">
          <ac:chgData name="Jesus Lozano" userId="07749761-2337-4337-be4b-28751e6627f4" providerId="ADAL" clId="{B36A31A2-6AE2-434E-AEBF-DE61848ED199}" dt="2022-05-30T14:23:41.279" v="6757" actId="26606"/>
          <ac:spMkLst>
            <pc:docMk/>
            <pc:sldMk cId="3706431752" sldId="259"/>
            <ac:spMk id="9" creationId="{62A38935-BB53-4DF7-A56E-48DD25B685D7}"/>
          </ac:spMkLst>
        </pc:spChg>
        <pc:spChg chg="add del">
          <ac:chgData name="Jesus Lozano" userId="07749761-2337-4337-be4b-28751e6627f4" providerId="ADAL" clId="{B36A31A2-6AE2-434E-AEBF-DE61848ED199}" dt="2022-05-30T14:24:15.201" v="6761" actId="26606"/>
          <ac:spMkLst>
            <pc:docMk/>
            <pc:sldMk cId="3706431752" sldId="259"/>
            <ac:spMk id="11" creationId="{4330B6AC-E6AB-45E4-A303-C8DE90EB2AAC}"/>
          </ac:spMkLst>
        </pc:spChg>
        <pc:spChg chg="add del">
          <ac:chgData name="Jesus Lozano" userId="07749761-2337-4337-be4b-28751e6627f4" providerId="ADAL" clId="{B36A31A2-6AE2-434E-AEBF-DE61848ED199}" dt="2022-05-30T14:35:52.361" v="6799" actId="26606"/>
          <ac:spMkLst>
            <pc:docMk/>
            <pc:sldMk cId="3706431752" sldId="259"/>
            <ac:spMk id="73" creationId="{A0A2B7F3-65A0-4CC5-8310-3252C59E025D}"/>
          </ac:spMkLst>
        </pc:spChg>
        <pc:spChg chg="add del">
          <ac:chgData name="Jesus Lozano" userId="07749761-2337-4337-be4b-28751e6627f4" providerId="ADAL" clId="{B36A31A2-6AE2-434E-AEBF-DE61848ED199}" dt="2022-05-30T14:35:54.693" v="6801" actId="26606"/>
          <ac:spMkLst>
            <pc:docMk/>
            <pc:sldMk cId="3706431752" sldId="259"/>
            <ac:spMk id="75" creationId="{8AC533DD-1CF6-4A33-852D-3877441533AB}"/>
          </ac:spMkLst>
        </pc:spChg>
        <pc:spChg chg="add del">
          <ac:chgData name="Jesus Lozano" userId="07749761-2337-4337-be4b-28751e6627f4" providerId="ADAL" clId="{B36A31A2-6AE2-434E-AEBF-DE61848ED199}" dt="2022-05-30T14:35:54.693" v="6801" actId="26606"/>
          <ac:spMkLst>
            <pc:docMk/>
            <pc:sldMk cId="3706431752" sldId="259"/>
            <ac:spMk id="3078" creationId="{61B91595-DF01-4E8B-80BF-B812BA9BFDB5}"/>
          </ac:spMkLst>
        </pc:spChg>
        <pc:spChg chg="add">
          <ac:chgData name="Jesus Lozano" userId="07749761-2337-4337-be4b-28751e6627f4" providerId="ADAL" clId="{B36A31A2-6AE2-434E-AEBF-DE61848ED199}" dt="2022-05-30T14:35:54.693" v="6802" actId="26606"/>
          <ac:spMkLst>
            <pc:docMk/>
            <pc:sldMk cId="3706431752" sldId="259"/>
            <ac:spMk id="3080" creationId="{3E443FD7-A66B-4AA0-872D-B088B9BC5F17}"/>
          </ac:spMkLst>
        </pc:spChg>
        <pc:picChg chg="add del">
          <ac:chgData name="Jesus Lozano" userId="07749761-2337-4337-be4b-28751e6627f4" providerId="ADAL" clId="{B36A31A2-6AE2-434E-AEBF-DE61848ED199}" dt="2022-05-30T14:23:53.185" v="6759" actId="26606"/>
          <ac:picMkLst>
            <pc:docMk/>
            <pc:sldMk cId="3706431752" sldId="259"/>
            <ac:picMk id="4" creationId="{1007EC13-1FBF-4B6D-33DA-0D58A784A13E}"/>
          </ac:picMkLst>
        </pc:picChg>
        <pc:picChg chg="add del">
          <ac:chgData name="Jesus Lozano" userId="07749761-2337-4337-be4b-28751e6627f4" providerId="ADAL" clId="{B36A31A2-6AE2-434E-AEBF-DE61848ED199}" dt="2022-05-30T14:24:15.201" v="6761" actId="26606"/>
          <ac:picMkLst>
            <pc:docMk/>
            <pc:sldMk cId="3706431752" sldId="259"/>
            <ac:picMk id="6" creationId="{BE8E8844-9B21-169A-7871-64C187F6B0A6}"/>
          </ac:picMkLst>
        </pc:picChg>
        <pc:picChg chg="add del mod">
          <ac:chgData name="Jesus Lozano" userId="07749761-2337-4337-be4b-28751e6627f4" providerId="ADAL" clId="{B36A31A2-6AE2-434E-AEBF-DE61848ED199}" dt="2022-05-30T14:15:06.361" v="6700" actId="21"/>
          <ac:picMkLst>
            <pc:docMk/>
            <pc:sldMk cId="3706431752" sldId="259"/>
            <ac:picMk id="3074" creationId="{211B58AA-E0A7-EB3B-FF14-CE2A92C22B1E}"/>
          </ac:picMkLst>
        </pc:picChg>
        <pc:picChg chg="add mod">
          <ac:chgData name="Jesus Lozano" userId="07749761-2337-4337-be4b-28751e6627f4" providerId="ADAL" clId="{B36A31A2-6AE2-434E-AEBF-DE61848ED199}" dt="2022-05-30T14:35:54.693" v="6802" actId="26606"/>
          <ac:picMkLst>
            <pc:docMk/>
            <pc:sldMk cId="3706431752" sldId="259"/>
            <ac:picMk id="3076" creationId="{D7E4DF9C-CBAE-FF17-23B1-37D7AEBA0EB4}"/>
          </ac:picMkLst>
        </pc:picChg>
      </pc:sldChg>
      <pc:sldChg chg="addSp delSp modSp del mod">
        <pc:chgData name="Jesus Lozano" userId="07749761-2337-4337-be4b-28751e6627f4" providerId="ADAL" clId="{B36A31A2-6AE2-434E-AEBF-DE61848ED199}" dt="2022-05-30T09:27:42.826" v="162" actId="47"/>
        <pc:sldMkLst>
          <pc:docMk/>
          <pc:sldMk cId="2242776378" sldId="260"/>
        </pc:sldMkLst>
        <pc:spChg chg="add mod">
          <ac:chgData name="Jesus Lozano" userId="07749761-2337-4337-be4b-28751e6627f4" providerId="ADAL" clId="{B36A31A2-6AE2-434E-AEBF-DE61848ED199}" dt="2022-05-30T09:24:31.835" v="103" actId="20577"/>
          <ac:spMkLst>
            <pc:docMk/>
            <pc:sldMk cId="2242776378" sldId="260"/>
            <ac:spMk id="14" creationId="{7DB1D1E4-7C6F-01EB-BC14-4FF93979180C}"/>
          </ac:spMkLst>
        </pc:spChg>
        <pc:spChg chg="add mod">
          <ac:chgData name="Jesus Lozano" userId="07749761-2337-4337-be4b-28751e6627f4" providerId="ADAL" clId="{B36A31A2-6AE2-434E-AEBF-DE61848ED199}" dt="2022-05-30T09:25:14.729" v="146" actId="1076"/>
          <ac:spMkLst>
            <pc:docMk/>
            <pc:sldMk cId="2242776378" sldId="260"/>
            <ac:spMk id="15" creationId="{7DEA1F89-D5A3-856B-7CC9-7921BA71F41B}"/>
          </ac:spMkLst>
        </pc:spChg>
        <pc:spChg chg="add mod">
          <ac:chgData name="Jesus Lozano" userId="07749761-2337-4337-be4b-28751e6627f4" providerId="ADAL" clId="{B36A31A2-6AE2-434E-AEBF-DE61848ED199}" dt="2022-05-30T09:26:34.541" v="161" actId="1076"/>
          <ac:spMkLst>
            <pc:docMk/>
            <pc:sldMk cId="2242776378" sldId="260"/>
            <ac:spMk id="16" creationId="{E5A79A83-FFCB-5B0E-3ADA-DF6F60F65FAD}"/>
          </ac:spMkLst>
        </pc:spChg>
        <pc:picChg chg="add mod">
          <ac:chgData name="Jesus Lozano" userId="07749761-2337-4337-be4b-28751e6627f4" providerId="ADAL" clId="{B36A31A2-6AE2-434E-AEBF-DE61848ED199}" dt="2022-05-30T09:23:43.171" v="47" actId="1076"/>
          <ac:picMkLst>
            <pc:docMk/>
            <pc:sldMk cId="2242776378" sldId="260"/>
            <ac:picMk id="3" creationId="{273C0D9B-24B4-4FBF-0013-BF2AB905EA46}"/>
          </ac:picMkLst>
        </pc:picChg>
        <pc:picChg chg="add del mod">
          <ac:chgData name="Jesus Lozano" userId="07749761-2337-4337-be4b-28751e6627f4" providerId="ADAL" clId="{B36A31A2-6AE2-434E-AEBF-DE61848ED199}" dt="2022-05-30T09:22:03.082" v="25" actId="478"/>
          <ac:picMkLst>
            <pc:docMk/>
            <pc:sldMk cId="2242776378" sldId="260"/>
            <ac:picMk id="5" creationId="{19A4CC79-6FBA-A744-AE19-889A574432C0}"/>
          </ac:picMkLst>
        </pc:picChg>
        <pc:picChg chg="add del mod">
          <ac:chgData name="Jesus Lozano" userId="07749761-2337-4337-be4b-28751e6627f4" providerId="ADAL" clId="{B36A31A2-6AE2-434E-AEBF-DE61848ED199}" dt="2022-05-30T09:26:18.242" v="147" actId="478"/>
          <ac:picMkLst>
            <pc:docMk/>
            <pc:sldMk cId="2242776378" sldId="260"/>
            <ac:picMk id="7" creationId="{FFF3CE83-9967-B26B-0884-BBF5977BE91A}"/>
          </ac:picMkLst>
        </pc:picChg>
        <pc:picChg chg="add mod">
          <ac:chgData name="Jesus Lozano" userId="07749761-2337-4337-be4b-28751e6627f4" providerId="ADAL" clId="{B36A31A2-6AE2-434E-AEBF-DE61848ED199}" dt="2022-05-30T09:24:45.647" v="108" actId="1076"/>
          <ac:picMkLst>
            <pc:docMk/>
            <pc:sldMk cId="2242776378" sldId="260"/>
            <ac:picMk id="9" creationId="{D016DFB1-5EA0-1EC7-D5FF-3BCE05B0B64F}"/>
          </ac:picMkLst>
        </pc:picChg>
        <pc:picChg chg="add mod">
          <ac:chgData name="Jesus Lozano" userId="07749761-2337-4337-be4b-28751e6627f4" providerId="ADAL" clId="{B36A31A2-6AE2-434E-AEBF-DE61848ED199}" dt="2022-05-30T09:23:46.450" v="49" actId="14100"/>
          <ac:picMkLst>
            <pc:docMk/>
            <pc:sldMk cId="2242776378" sldId="260"/>
            <ac:picMk id="11" creationId="{F16DCA4B-36B4-EB46-C7D7-F29B02CAA898}"/>
          </ac:picMkLst>
        </pc:picChg>
        <pc:picChg chg="add mod">
          <ac:chgData name="Jesus Lozano" userId="07749761-2337-4337-be4b-28751e6627f4" providerId="ADAL" clId="{B36A31A2-6AE2-434E-AEBF-DE61848ED199}" dt="2022-05-30T09:24:41.625" v="106" actId="1076"/>
          <ac:picMkLst>
            <pc:docMk/>
            <pc:sldMk cId="2242776378" sldId="260"/>
            <ac:picMk id="13" creationId="{158E2A79-04DD-D4E6-0EA8-BF848C7976FF}"/>
          </ac:picMkLst>
        </pc:picChg>
      </pc:sldChg>
      <pc:sldChg chg="addSp delSp modSp mod ord setBg">
        <pc:chgData name="Jesus Lozano" userId="07749761-2337-4337-be4b-28751e6627f4" providerId="ADAL" clId="{B36A31A2-6AE2-434E-AEBF-DE61848ED199}" dt="2022-05-30T15:03:22.482" v="7057" actId="26606"/>
        <pc:sldMkLst>
          <pc:docMk/>
          <pc:sldMk cId="1573858650" sldId="261"/>
        </pc:sldMkLst>
        <pc:spChg chg="add del mod">
          <ac:chgData name="Jesus Lozano" userId="07749761-2337-4337-be4b-28751e6627f4" providerId="ADAL" clId="{B36A31A2-6AE2-434E-AEBF-DE61848ED199}" dt="2022-05-30T09:28:07.338" v="165"/>
          <ac:spMkLst>
            <pc:docMk/>
            <pc:sldMk cId="1573858650" sldId="261"/>
            <ac:spMk id="2" creationId="{F06E5FAF-769C-D72B-DB98-552C46FDF310}"/>
          </ac:spMkLst>
        </pc:spChg>
        <pc:spChg chg="add mod">
          <ac:chgData name="Jesus Lozano" userId="07749761-2337-4337-be4b-28751e6627f4" providerId="ADAL" clId="{B36A31A2-6AE2-434E-AEBF-DE61848ED199}" dt="2022-05-30T15:03:22.482" v="7057" actId="26606"/>
          <ac:spMkLst>
            <pc:docMk/>
            <pc:sldMk cId="1573858650" sldId="261"/>
            <ac:spMk id="3" creationId="{19ACC4AC-2778-CD74-6FF5-5B87ED73727D}"/>
          </ac:spMkLst>
        </pc:spChg>
        <pc:spChg chg="add del mod">
          <ac:chgData name="Jesus Lozano" userId="07749761-2337-4337-be4b-28751e6627f4" providerId="ADAL" clId="{B36A31A2-6AE2-434E-AEBF-DE61848ED199}" dt="2022-05-30T15:00:00.322" v="7028" actId="478"/>
          <ac:spMkLst>
            <pc:docMk/>
            <pc:sldMk cId="1573858650" sldId="261"/>
            <ac:spMk id="6" creationId="{2C0B0216-BCAC-61FE-4106-1278BCAA5547}"/>
          </ac:spMkLst>
        </pc:spChg>
        <pc:spChg chg="add mod">
          <ac:chgData name="Jesus Lozano" userId="07749761-2337-4337-be4b-28751e6627f4" providerId="ADAL" clId="{B36A31A2-6AE2-434E-AEBF-DE61848ED199}" dt="2022-05-30T15:03:22.482" v="7057" actId="26606"/>
          <ac:spMkLst>
            <pc:docMk/>
            <pc:sldMk cId="1573858650" sldId="261"/>
            <ac:spMk id="8" creationId="{5B489F8D-503D-C833-159F-4910BC4E9664}"/>
          </ac:spMkLst>
        </pc:spChg>
        <pc:spChg chg="add del">
          <ac:chgData name="Jesus Lozano" userId="07749761-2337-4337-be4b-28751e6627f4" providerId="ADAL" clId="{B36A31A2-6AE2-434E-AEBF-DE61848ED199}" dt="2022-05-30T15:00:47.681" v="7039" actId="26606"/>
          <ac:spMkLst>
            <pc:docMk/>
            <pc:sldMk cId="1573858650" sldId="261"/>
            <ac:spMk id="71" creationId="{91F32EBA-ED97-466E-8CFA-8382584155D0}"/>
          </ac:spMkLst>
        </pc:spChg>
        <pc:spChg chg="add">
          <ac:chgData name="Jesus Lozano" userId="07749761-2337-4337-be4b-28751e6627f4" providerId="ADAL" clId="{B36A31A2-6AE2-434E-AEBF-DE61848ED199}" dt="2022-05-30T15:03:22.482" v="7057" actId="26606"/>
          <ac:spMkLst>
            <pc:docMk/>
            <pc:sldMk cId="1573858650" sldId="261"/>
            <ac:spMk id="2052" creationId="{91F32EBA-ED97-466E-8CFA-8382584155D0}"/>
          </ac:spMkLst>
        </pc:spChg>
        <pc:picChg chg="add mod ord">
          <ac:chgData name="Jesus Lozano" userId="07749761-2337-4337-be4b-28751e6627f4" providerId="ADAL" clId="{B36A31A2-6AE2-434E-AEBF-DE61848ED199}" dt="2022-05-30T15:03:22.482" v="7057" actId="26606"/>
          <ac:picMkLst>
            <pc:docMk/>
            <pc:sldMk cId="1573858650" sldId="261"/>
            <ac:picMk id="2050" creationId="{E68FBB8D-9F4D-6342-D7CD-5CD3CD94B582}"/>
          </ac:picMkLst>
        </pc:picChg>
      </pc:sldChg>
      <pc:sldChg chg="addSp delSp modSp mod ord setBg">
        <pc:chgData name="Jesus Lozano" userId="07749761-2337-4337-be4b-28751e6627f4" providerId="ADAL" clId="{B36A31A2-6AE2-434E-AEBF-DE61848ED199}" dt="2022-05-30T14:46:56.402" v="6913" actId="14100"/>
        <pc:sldMkLst>
          <pc:docMk/>
          <pc:sldMk cId="4245788047" sldId="262"/>
        </pc:sldMkLst>
        <pc:spChg chg="add mod">
          <ac:chgData name="Jesus Lozano" userId="07749761-2337-4337-be4b-28751e6627f4" providerId="ADAL" clId="{B36A31A2-6AE2-434E-AEBF-DE61848ED199}" dt="2022-05-30T14:46:56.402" v="6913" actId="14100"/>
          <ac:spMkLst>
            <pc:docMk/>
            <pc:sldMk cId="4245788047" sldId="262"/>
            <ac:spMk id="2" creationId="{CF08CECE-F077-FEFE-4E9C-04D3749913E3}"/>
          </ac:spMkLst>
        </pc:spChg>
        <pc:spChg chg="add del mod">
          <ac:chgData name="Jesus Lozano" userId="07749761-2337-4337-be4b-28751e6627f4" providerId="ADAL" clId="{B36A31A2-6AE2-434E-AEBF-DE61848ED199}" dt="2022-05-30T14:46:44.840" v="6910" actId="478"/>
          <ac:spMkLst>
            <pc:docMk/>
            <pc:sldMk cId="4245788047" sldId="262"/>
            <ac:spMk id="3" creationId="{03071D9C-A7B2-5B7D-E5CE-528EB8ECD518}"/>
          </ac:spMkLst>
        </pc:spChg>
        <pc:spChg chg="add">
          <ac:chgData name="Jesus Lozano" userId="07749761-2337-4337-be4b-28751e6627f4" providerId="ADAL" clId="{B36A31A2-6AE2-434E-AEBF-DE61848ED199}" dt="2022-05-30T14:46:47.829" v="6911" actId="26606"/>
          <ac:spMkLst>
            <pc:docMk/>
            <pc:sldMk cId="4245788047" sldId="262"/>
            <ac:spMk id="73" creationId="{3E443FD7-A66B-4AA0-872D-B088B9BC5F17}"/>
          </ac:spMkLst>
        </pc:spChg>
        <pc:picChg chg="add mod ord">
          <ac:chgData name="Jesus Lozano" userId="07749761-2337-4337-be4b-28751e6627f4" providerId="ADAL" clId="{B36A31A2-6AE2-434E-AEBF-DE61848ED199}" dt="2022-05-30T14:46:47.829" v="6911" actId="26606"/>
          <ac:picMkLst>
            <pc:docMk/>
            <pc:sldMk cId="4245788047" sldId="262"/>
            <ac:picMk id="7170" creationId="{A812D928-DB36-8B7F-A7A9-49257EFA55FB}"/>
          </ac:picMkLst>
        </pc:picChg>
        <pc:picChg chg="add mod">
          <ac:chgData name="Jesus Lozano" userId="07749761-2337-4337-be4b-28751e6627f4" providerId="ADAL" clId="{B36A31A2-6AE2-434E-AEBF-DE61848ED199}" dt="2022-05-30T14:46:47.829" v="6911" actId="26606"/>
          <ac:picMkLst>
            <pc:docMk/>
            <pc:sldMk cId="4245788047" sldId="262"/>
            <ac:picMk id="7172" creationId="{0A9ADF18-1C74-6DB1-9A2B-39D80F9883E2}"/>
          </ac:picMkLst>
        </pc:picChg>
      </pc:sldChg>
      <pc:sldChg chg="addSp delSp modSp new mod ord setBg">
        <pc:chgData name="Jesus Lozano" userId="07749761-2337-4337-be4b-28751e6627f4" providerId="ADAL" clId="{B36A31A2-6AE2-434E-AEBF-DE61848ED199}" dt="2022-05-30T14:48:53.355" v="6948" actId="14100"/>
        <pc:sldMkLst>
          <pc:docMk/>
          <pc:sldMk cId="2943238255" sldId="269"/>
        </pc:sldMkLst>
        <pc:spChg chg="add del mod">
          <ac:chgData name="Jesus Lozano" userId="07749761-2337-4337-be4b-28751e6627f4" providerId="ADAL" clId="{B36A31A2-6AE2-434E-AEBF-DE61848ED199}" dt="2022-05-30T14:48:13.654" v="6936"/>
          <ac:spMkLst>
            <pc:docMk/>
            <pc:sldMk cId="2943238255" sldId="269"/>
            <ac:spMk id="2" creationId="{2F3C9518-AF2C-8EC5-C384-D101F7B5F627}"/>
          </ac:spMkLst>
        </pc:spChg>
        <pc:spChg chg="add del mod ord">
          <ac:chgData name="Jesus Lozano" userId="07749761-2337-4337-be4b-28751e6627f4" providerId="ADAL" clId="{B36A31A2-6AE2-434E-AEBF-DE61848ED199}" dt="2022-05-30T14:48:53.355" v="6948" actId="14100"/>
          <ac:spMkLst>
            <pc:docMk/>
            <pc:sldMk cId="2943238255" sldId="269"/>
            <ac:spMk id="3" creationId="{FF02B89F-2A47-AB3B-D6FF-E0087D9D2745}"/>
          </ac:spMkLst>
        </pc:spChg>
        <pc:spChg chg="add del mod">
          <ac:chgData name="Jesus Lozano" userId="07749761-2337-4337-be4b-28751e6627f4" providerId="ADAL" clId="{B36A31A2-6AE2-434E-AEBF-DE61848ED199}" dt="2022-05-30T14:47:58.479" v="6928" actId="21"/>
          <ac:spMkLst>
            <pc:docMk/>
            <pc:sldMk cId="2943238255" sldId="269"/>
            <ac:spMk id="4" creationId="{9CE6446A-8921-D488-5323-C4E293A18B9F}"/>
          </ac:spMkLst>
        </pc:spChg>
        <pc:spChg chg="add del">
          <ac:chgData name="Jesus Lozano" userId="07749761-2337-4337-be4b-28751e6627f4" providerId="ADAL" clId="{B36A31A2-6AE2-434E-AEBF-DE61848ED199}" dt="2022-05-30T14:48:29.039" v="6938" actId="26606"/>
          <ac:spMkLst>
            <pc:docMk/>
            <pc:sldMk cId="2943238255" sldId="269"/>
            <ac:spMk id="71" creationId="{91F32EBA-ED97-466E-8CFA-8382584155D0}"/>
          </ac:spMkLst>
        </pc:spChg>
        <pc:spChg chg="add del">
          <ac:chgData name="Jesus Lozano" userId="07749761-2337-4337-be4b-28751e6627f4" providerId="ADAL" clId="{B36A31A2-6AE2-434E-AEBF-DE61848ED199}" dt="2022-05-30T14:48:31.246" v="6940" actId="26606"/>
          <ac:spMkLst>
            <pc:docMk/>
            <pc:sldMk cId="2943238255" sldId="269"/>
            <ac:spMk id="8197" creationId="{1557A916-FDD1-44A1-A7A1-70009FD6BE46}"/>
          </ac:spMkLst>
        </pc:spChg>
        <pc:spChg chg="add">
          <ac:chgData name="Jesus Lozano" userId="07749761-2337-4337-be4b-28751e6627f4" providerId="ADAL" clId="{B36A31A2-6AE2-434E-AEBF-DE61848ED199}" dt="2022-05-30T14:48:31.261" v="6941" actId="26606"/>
          <ac:spMkLst>
            <pc:docMk/>
            <pc:sldMk cId="2943238255" sldId="269"/>
            <ac:spMk id="8199" creationId="{91F32EBA-ED97-466E-8CFA-8382584155D0}"/>
          </ac:spMkLst>
        </pc:spChg>
        <pc:graphicFrameChg chg="add del">
          <ac:chgData name="Jesus Lozano" userId="07749761-2337-4337-be4b-28751e6627f4" providerId="ADAL" clId="{B36A31A2-6AE2-434E-AEBF-DE61848ED199}" dt="2022-05-30T14:47:22.281" v="6918" actId="26606"/>
          <ac:graphicFrameMkLst>
            <pc:docMk/>
            <pc:sldMk cId="2943238255" sldId="269"/>
            <ac:graphicFrameMk id="8196" creationId="{731CF4D7-2CEB-1C28-8745-5DCF60FC417F}"/>
          </ac:graphicFrameMkLst>
        </pc:graphicFrameChg>
        <pc:graphicFrameChg chg="add del">
          <ac:chgData name="Jesus Lozano" userId="07749761-2337-4337-be4b-28751e6627f4" providerId="ADAL" clId="{B36A31A2-6AE2-434E-AEBF-DE61848ED199}" dt="2022-05-30T14:47:23.381" v="6920" actId="26606"/>
          <ac:graphicFrameMkLst>
            <pc:docMk/>
            <pc:sldMk cId="2943238255" sldId="269"/>
            <ac:graphicFrameMk id="8198" creationId="{1BE0969E-FA48-CBAB-5FEB-6DBD65BE73A8}"/>
          </ac:graphicFrameMkLst>
        </pc:graphicFrameChg>
        <pc:graphicFrameChg chg="add del">
          <ac:chgData name="Jesus Lozano" userId="07749761-2337-4337-be4b-28751e6627f4" providerId="ADAL" clId="{B36A31A2-6AE2-434E-AEBF-DE61848ED199}" dt="2022-05-30T14:47:34.200" v="6922" actId="26606"/>
          <ac:graphicFrameMkLst>
            <pc:docMk/>
            <pc:sldMk cId="2943238255" sldId="269"/>
            <ac:graphicFrameMk id="8200" creationId="{01657DC7-AD6C-4DD3-0FF7-DC75CC704D30}"/>
          </ac:graphicFrameMkLst>
        </pc:graphicFrameChg>
        <pc:picChg chg="add mod">
          <ac:chgData name="Jesus Lozano" userId="07749761-2337-4337-be4b-28751e6627f4" providerId="ADAL" clId="{B36A31A2-6AE2-434E-AEBF-DE61848ED199}" dt="2022-05-30T14:48:31.261" v="6941" actId="26606"/>
          <ac:picMkLst>
            <pc:docMk/>
            <pc:sldMk cId="2943238255" sldId="269"/>
            <ac:picMk id="8194" creationId="{092C6114-D66A-B8A8-2561-B97CD500E468}"/>
          </ac:picMkLst>
        </pc:picChg>
      </pc:sldChg>
      <pc:sldChg chg="addSp delSp modSp new mod setBg">
        <pc:chgData name="Jesus Lozano" userId="07749761-2337-4337-be4b-28751e6627f4" providerId="ADAL" clId="{B36A31A2-6AE2-434E-AEBF-DE61848ED199}" dt="2022-05-30T14:43:29.984" v="6844" actId="26606"/>
        <pc:sldMkLst>
          <pc:docMk/>
          <pc:sldMk cId="2077842903" sldId="270"/>
        </pc:sldMkLst>
        <pc:spChg chg="add mod">
          <ac:chgData name="Jesus Lozano" userId="07749761-2337-4337-be4b-28751e6627f4" providerId="ADAL" clId="{B36A31A2-6AE2-434E-AEBF-DE61848ED199}" dt="2022-05-30T14:43:29.984" v="6844" actId="26606"/>
          <ac:spMkLst>
            <pc:docMk/>
            <pc:sldMk cId="2077842903" sldId="270"/>
            <ac:spMk id="2" creationId="{43919308-E0CE-8688-96B5-76445B7C3992}"/>
          </ac:spMkLst>
        </pc:spChg>
        <pc:spChg chg="add mod">
          <ac:chgData name="Jesus Lozano" userId="07749761-2337-4337-be4b-28751e6627f4" providerId="ADAL" clId="{B36A31A2-6AE2-434E-AEBF-DE61848ED199}" dt="2022-05-30T14:43:29.984" v="6844" actId="26606"/>
          <ac:spMkLst>
            <pc:docMk/>
            <pc:sldMk cId="2077842903" sldId="270"/>
            <ac:spMk id="3" creationId="{2D252E86-9511-B54C-91AF-A202D1C9D15A}"/>
          </ac:spMkLst>
        </pc:spChg>
        <pc:spChg chg="add del">
          <ac:chgData name="Jesus Lozano" userId="07749761-2337-4337-be4b-28751e6627f4" providerId="ADAL" clId="{B36A31A2-6AE2-434E-AEBF-DE61848ED199}" dt="2022-05-30T14:43:29.984" v="6843" actId="26606"/>
          <ac:spMkLst>
            <pc:docMk/>
            <pc:sldMk cId="2077842903" sldId="270"/>
            <ac:spMk id="71" creationId="{04812C46-200A-4DEB-A05E-3ED6C68C2387}"/>
          </ac:spMkLst>
        </pc:spChg>
        <pc:spChg chg="add del">
          <ac:chgData name="Jesus Lozano" userId="07749761-2337-4337-be4b-28751e6627f4" providerId="ADAL" clId="{B36A31A2-6AE2-434E-AEBF-DE61848ED199}" dt="2022-05-30T14:43:29.984" v="6843" actId="26606"/>
          <ac:spMkLst>
            <pc:docMk/>
            <pc:sldMk cId="2077842903" sldId="270"/>
            <ac:spMk id="73" creationId="{D1EA859B-E555-4109-94F3-6700E046E008}"/>
          </ac:spMkLst>
        </pc:spChg>
        <pc:picChg chg="add mod ord">
          <ac:chgData name="Jesus Lozano" userId="07749761-2337-4337-be4b-28751e6627f4" providerId="ADAL" clId="{B36A31A2-6AE2-434E-AEBF-DE61848ED199}" dt="2022-05-30T14:43:29.984" v="6844" actId="26606"/>
          <ac:picMkLst>
            <pc:docMk/>
            <pc:sldMk cId="2077842903" sldId="270"/>
            <ac:picMk id="4098" creationId="{0941EB38-32B0-96C3-1EB8-AAEE7BFCBABE}"/>
          </ac:picMkLst>
        </pc:picChg>
        <pc:cxnChg chg="add">
          <ac:chgData name="Jesus Lozano" userId="07749761-2337-4337-be4b-28751e6627f4" providerId="ADAL" clId="{B36A31A2-6AE2-434E-AEBF-DE61848ED199}" dt="2022-05-30T14:43:29.984" v="6844" actId="26606"/>
          <ac:cxnSpMkLst>
            <pc:docMk/>
            <pc:sldMk cId="2077842903" sldId="270"/>
            <ac:cxnSpMk id="4100" creationId="{A7F400EE-A8A5-48AF-B4D6-291B52C6F0B0}"/>
          </ac:cxnSpMkLst>
        </pc:cxnChg>
      </pc:sldChg>
      <pc:sldChg chg="addSp modSp new mod setBg">
        <pc:chgData name="Jesus Lozano" userId="07749761-2337-4337-be4b-28751e6627f4" providerId="ADAL" clId="{B36A31A2-6AE2-434E-AEBF-DE61848ED199}" dt="2022-05-30T14:56:29.087" v="6998" actId="14100"/>
        <pc:sldMkLst>
          <pc:docMk/>
          <pc:sldMk cId="2997683996" sldId="271"/>
        </pc:sldMkLst>
        <pc:spChg chg="add mod">
          <ac:chgData name="Jesus Lozano" userId="07749761-2337-4337-be4b-28751e6627f4" providerId="ADAL" clId="{B36A31A2-6AE2-434E-AEBF-DE61848ED199}" dt="2022-05-30T14:56:29.087" v="6998" actId="14100"/>
          <ac:spMkLst>
            <pc:docMk/>
            <pc:sldMk cId="2997683996" sldId="271"/>
            <ac:spMk id="2" creationId="{D8CA91F6-066B-BF00-F518-16A8D19CFF80}"/>
          </ac:spMkLst>
        </pc:spChg>
        <pc:spChg chg="add">
          <ac:chgData name="Jesus Lozano" userId="07749761-2337-4337-be4b-28751e6627f4" providerId="ADAL" clId="{B36A31A2-6AE2-434E-AEBF-DE61848ED199}" dt="2022-05-30T14:56:23.915" v="6996" actId="26606"/>
          <ac:spMkLst>
            <pc:docMk/>
            <pc:sldMk cId="2997683996" sldId="271"/>
            <ac:spMk id="71" creationId="{91F32EBA-ED97-466E-8CFA-8382584155D0}"/>
          </ac:spMkLst>
        </pc:spChg>
        <pc:picChg chg="add mod">
          <ac:chgData name="Jesus Lozano" userId="07749761-2337-4337-be4b-28751e6627f4" providerId="ADAL" clId="{B36A31A2-6AE2-434E-AEBF-DE61848ED199}" dt="2022-05-30T14:56:23.915" v="6996" actId="26606"/>
          <ac:picMkLst>
            <pc:docMk/>
            <pc:sldMk cId="2997683996" sldId="271"/>
            <ac:picMk id="14338" creationId="{F5DE2C47-4ED7-9D1B-DB00-A57046512E56}"/>
          </ac:picMkLst>
        </pc:picChg>
      </pc:sldChg>
      <pc:sldChg chg="addSp modSp new mod ord setBg">
        <pc:chgData name="Jesus Lozano" userId="07749761-2337-4337-be4b-28751e6627f4" providerId="ADAL" clId="{B36A31A2-6AE2-434E-AEBF-DE61848ED199}" dt="2022-05-30T14:45:31.251" v="6895" actId="1076"/>
        <pc:sldMkLst>
          <pc:docMk/>
          <pc:sldMk cId="19003909" sldId="272"/>
        </pc:sldMkLst>
        <pc:spChg chg="add mod">
          <ac:chgData name="Jesus Lozano" userId="07749761-2337-4337-be4b-28751e6627f4" providerId="ADAL" clId="{B36A31A2-6AE2-434E-AEBF-DE61848ED199}" dt="2022-05-30T14:45:31.251" v="6895" actId="1076"/>
          <ac:spMkLst>
            <pc:docMk/>
            <pc:sldMk cId="19003909" sldId="272"/>
            <ac:spMk id="3" creationId="{299E01C1-0B2D-6724-5316-41799CE81AAA}"/>
          </ac:spMkLst>
        </pc:spChg>
        <pc:spChg chg="add">
          <ac:chgData name="Jesus Lozano" userId="07749761-2337-4337-be4b-28751e6627f4" providerId="ADAL" clId="{B36A31A2-6AE2-434E-AEBF-DE61848ED199}" dt="2022-05-30T14:45:20.006" v="6892" actId="26606"/>
          <ac:spMkLst>
            <pc:docMk/>
            <pc:sldMk cId="19003909" sldId="272"/>
            <ac:spMk id="71" creationId="{91F32EBA-ED97-466E-8CFA-8382584155D0}"/>
          </ac:spMkLst>
        </pc:spChg>
        <pc:picChg chg="add mod">
          <ac:chgData name="Jesus Lozano" userId="07749761-2337-4337-be4b-28751e6627f4" providerId="ADAL" clId="{B36A31A2-6AE2-434E-AEBF-DE61848ED199}" dt="2022-05-30T14:45:20.006" v="6892" actId="26606"/>
          <ac:picMkLst>
            <pc:docMk/>
            <pc:sldMk cId="19003909" sldId="272"/>
            <ac:picMk id="6146" creationId="{037D7CAE-4C83-8E25-B6D0-E4B62DB00A7A}"/>
          </ac:picMkLst>
        </pc:picChg>
      </pc:sldChg>
      <pc:sldChg chg="addSp delSp modSp new mod ord setBg">
        <pc:chgData name="Jesus Lozano" userId="07749761-2337-4337-be4b-28751e6627f4" providerId="ADAL" clId="{B36A31A2-6AE2-434E-AEBF-DE61848ED199}" dt="2022-05-30T14:52:04.872" v="6982" actId="20577"/>
        <pc:sldMkLst>
          <pc:docMk/>
          <pc:sldMk cId="999449129" sldId="273"/>
        </pc:sldMkLst>
        <pc:spChg chg="add mod ord">
          <ac:chgData name="Jesus Lozano" userId="07749761-2337-4337-be4b-28751e6627f4" providerId="ADAL" clId="{B36A31A2-6AE2-434E-AEBF-DE61848ED199}" dt="2022-05-30T14:52:04.872" v="6982" actId="20577"/>
          <ac:spMkLst>
            <pc:docMk/>
            <pc:sldMk cId="999449129" sldId="273"/>
            <ac:spMk id="2" creationId="{9073C276-963C-72DA-BB5E-FD353E863D10}"/>
          </ac:spMkLst>
        </pc:spChg>
        <pc:spChg chg="add del mod">
          <ac:chgData name="Jesus Lozano" userId="07749761-2337-4337-be4b-28751e6627f4" providerId="ADAL" clId="{B36A31A2-6AE2-434E-AEBF-DE61848ED199}" dt="2022-05-30T10:29:14.286" v="2443"/>
          <ac:spMkLst>
            <pc:docMk/>
            <pc:sldMk cId="999449129" sldId="273"/>
            <ac:spMk id="3" creationId="{2F8957DA-9854-430F-58CC-3E6B838D9CDA}"/>
          </ac:spMkLst>
        </pc:spChg>
        <pc:spChg chg="add mod">
          <ac:chgData name="Jesus Lozano" userId="07749761-2337-4337-be4b-28751e6627f4" providerId="ADAL" clId="{B36A31A2-6AE2-434E-AEBF-DE61848ED199}" dt="2022-05-30T14:51:49.911" v="6978" actId="14100"/>
          <ac:spMkLst>
            <pc:docMk/>
            <pc:sldMk cId="999449129" sldId="273"/>
            <ac:spMk id="4" creationId="{C60A0DE0-54A5-88DA-6145-E3ED0B0C2060}"/>
          </ac:spMkLst>
        </pc:spChg>
        <pc:spChg chg="add del mod">
          <ac:chgData name="Jesus Lozano" userId="07749761-2337-4337-be4b-28751e6627f4" providerId="ADAL" clId="{B36A31A2-6AE2-434E-AEBF-DE61848ED199}" dt="2022-05-30T14:31:32.561" v="6792" actId="21"/>
          <ac:spMkLst>
            <pc:docMk/>
            <pc:sldMk cId="999449129" sldId="273"/>
            <ac:spMk id="5" creationId="{EC670BE4-176B-15BB-52C3-4F79137EB391}"/>
          </ac:spMkLst>
        </pc:spChg>
        <pc:spChg chg="add">
          <ac:chgData name="Jesus Lozano" userId="07749761-2337-4337-be4b-28751e6627f4" providerId="ADAL" clId="{B36A31A2-6AE2-434E-AEBF-DE61848ED199}" dt="2022-05-30T14:51:18.839" v="6976" actId="26606"/>
          <ac:spMkLst>
            <pc:docMk/>
            <pc:sldMk cId="999449129" sldId="273"/>
            <ac:spMk id="71" creationId="{91F32EBA-ED97-466E-8CFA-8382584155D0}"/>
          </ac:spMkLst>
        </pc:spChg>
        <pc:spChg chg="add">
          <ac:chgData name="Jesus Lozano" userId="07749761-2337-4337-be4b-28751e6627f4" providerId="ADAL" clId="{B36A31A2-6AE2-434E-AEBF-DE61848ED199}" dt="2022-05-30T14:51:18.839" v="6976" actId="26606"/>
          <ac:spMkLst>
            <pc:docMk/>
            <pc:sldMk cId="999449129" sldId="273"/>
            <ac:spMk id="73" creationId="{62A38935-BB53-4DF7-A56E-48DD25B685D7}"/>
          </ac:spMkLst>
        </pc:spChg>
        <pc:picChg chg="add mod">
          <ac:chgData name="Jesus Lozano" userId="07749761-2337-4337-be4b-28751e6627f4" providerId="ADAL" clId="{B36A31A2-6AE2-434E-AEBF-DE61848ED199}" dt="2022-05-30T14:51:18.839" v="6976" actId="26606"/>
          <ac:picMkLst>
            <pc:docMk/>
            <pc:sldMk cId="999449129" sldId="273"/>
            <ac:picMk id="9218" creationId="{335B1C8B-6544-80F4-0436-DB5F2A7984B3}"/>
          </ac:picMkLst>
        </pc:picChg>
      </pc:sldChg>
      <pc:sldChg chg="addSp modSp new mod setBg">
        <pc:chgData name="Jesus Lozano" userId="07749761-2337-4337-be4b-28751e6627f4" providerId="ADAL" clId="{B36A31A2-6AE2-434E-AEBF-DE61848ED199}" dt="2022-05-30T14:36:49.385" v="6814" actId="26606"/>
        <pc:sldMkLst>
          <pc:docMk/>
          <pc:sldMk cId="257826680" sldId="274"/>
        </pc:sldMkLst>
        <pc:spChg chg="add mod">
          <ac:chgData name="Jesus Lozano" userId="07749761-2337-4337-be4b-28751e6627f4" providerId="ADAL" clId="{B36A31A2-6AE2-434E-AEBF-DE61848ED199}" dt="2022-05-30T14:36:49.385" v="6814" actId="26606"/>
          <ac:spMkLst>
            <pc:docMk/>
            <pc:sldMk cId="257826680" sldId="274"/>
            <ac:spMk id="3" creationId="{711F2BB1-5775-C2BA-6B36-EA9C0DEA5D1F}"/>
          </ac:spMkLst>
        </pc:spChg>
        <pc:spChg chg="add">
          <ac:chgData name="Jesus Lozano" userId="07749761-2337-4337-be4b-28751e6627f4" providerId="ADAL" clId="{B36A31A2-6AE2-434E-AEBF-DE61848ED199}" dt="2022-05-30T14:36:49.385" v="6814" actId="26606"/>
          <ac:spMkLst>
            <pc:docMk/>
            <pc:sldMk cId="257826680" sldId="274"/>
            <ac:spMk id="9" creationId="{3E443FD7-A66B-4AA0-872D-B088B9BC5F17}"/>
          </ac:spMkLst>
        </pc:spChg>
        <pc:picChg chg="add mod">
          <ac:chgData name="Jesus Lozano" userId="07749761-2337-4337-be4b-28751e6627f4" providerId="ADAL" clId="{B36A31A2-6AE2-434E-AEBF-DE61848ED199}" dt="2022-05-30T14:36:49.385" v="6814" actId="26606"/>
          <ac:picMkLst>
            <pc:docMk/>
            <pc:sldMk cId="257826680" sldId="274"/>
            <ac:picMk id="4" creationId="{1F8BF54A-F527-14C4-677F-3C992F6923D0}"/>
          </ac:picMkLst>
        </pc:picChg>
      </pc:sldChg>
      <pc:sldChg chg="addSp modSp new mod setBg">
        <pc:chgData name="Jesus Lozano" userId="07749761-2337-4337-be4b-28751e6627f4" providerId="ADAL" clId="{B36A31A2-6AE2-434E-AEBF-DE61848ED199}" dt="2022-05-30T14:58:51.951" v="7018" actId="14100"/>
        <pc:sldMkLst>
          <pc:docMk/>
          <pc:sldMk cId="1393205303" sldId="275"/>
        </pc:sldMkLst>
        <pc:spChg chg="add mod">
          <ac:chgData name="Jesus Lozano" userId="07749761-2337-4337-be4b-28751e6627f4" providerId="ADAL" clId="{B36A31A2-6AE2-434E-AEBF-DE61848ED199}" dt="2022-05-30T14:58:51.951" v="7018" actId="14100"/>
          <ac:spMkLst>
            <pc:docMk/>
            <pc:sldMk cId="1393205303" sldId="275"/>
            <ac:spMk id="2" creationId="{2B20EF38-79B1-5BB3-B00B-4AF0A60E2941}"/>
          </ac:spMkLst>
        </pc:spChg>
        <pc:spChg chg="add">
          <ac:chgData name="Jesus Lozano" userId="07749761-2337-4337-be4b-28751e6627f4" providerId="ADAL" clId="{B36A31A2-6AE2-434E-AEBF-DE61848ED199}" dt="2022-05-30T14:58:25.351" v="7011" actId="26606"/>
          <ac:spMkLst>
            <pc:docMk/>
            <pc:sldMk cId="1393205303" sldId="275"/>
            <ac:spMk id="71" creationId="{91F32EBA-ED97-466E-8CFA-8382584155D0}"/>
          </ac:spMkLst>
        </pc:spChg>
        <pc:picChg chg="add mod">
          <ac:chgData name="Jesus Lozano" userId="07749761-2337-4337-be4b-28751e6627f4" providerId="ADAL" clId="{B36A31A2-6AE2-434E-AEBF-DE61848ED199}" dt="2022-05-30T14:58:36.182" v="7014" actId="1076"/>
          <ac:picMkLst>
            <pc:docMk/>
            <pc:sldMk cId="1393205303" sldId="275"/>
            <ac:picMk id="15362" creationId="{A37D6B36-9799-42C1-8451-DE7EB0E5079C}"/>
          </ac:picMkLst>
        </pc:picChg>
      </pc:sldChg>
      <pc:sldChg chg="addSp modSp new mod setBg">
        <pc:chgData name="Jesus Lozano" userId="07749761-2337-4337-be4b-28751e6627f4" providerId="ADAL" clId="{B36A31A2-6AE2-434E-AEBF-DE61848ED199}" dt="2022-05-30T15:04:20.445" v="7062" actId="14100"/>
        <pc:sldMkLst>
          <pc:docMk/>
          <pc:sldMk cId="769063016" sldId="276"/>
        </pc:sldMkLst>
        <pc:spChg chg="add mod">
          <ac:chgData name="Jesus Lozano" userId="07749761-2337-4337-be4b-28751e6627f4" providerId="ADAL" clId="{B36A31A2-6AE2-434E-AEBF-DE61848ED199}" dt="2022-05-30T15:04:20.445" v="7062" actId="14100"/>
          <ac:spMkLst>
            <pc:docMk/>
            <pc:sldMk cId="769063016" sldId="276"/>
            <ac:spMk id="2" creationId="{BE51F5EC-789C-B0AD-8E52-77F356F0FAD2}"/>
          </ac:spMkLst>
        </pc:spChg>
        <pc:spChg chg="add">
          <ac:chgData name="Jesus Lozano" userId="07749761-2337-4337-be4b-28751e6627f4" providerId="ADAL" clId="{B36A31A2-6AE2-434E-AEBF-DE61848ED199}" dt="2022-05-30T15:04:16.050" v="7060" actId="26606"/>
          <ac:spMkLst>
            <pc:docMk/>
            <pc:sldMk cId="769063016" sldId="276"/>
            <ac:spMk id="71" creationId="{91F32EBA-ED97-466E-8CFA-8382584155D0}"/>
          </ac:spMkLst>
        </pc:spChg>
        <pc:picChg chg="add mod">
          <ac:chgData name="Jesus Lozano" userId="07749761-2337-4337-be4b-28751e6627f4" providerId="ADAL" clId="{B36A31A2-6AE2-434E-AEBF-DE61848ED199}" dt="2022-05-30T15:04:16.050" v="7060" actId="26606"/>
          <ac:picMkLst>
            <pc:docMk/>
            <pc:sldMk cId="769063016" sldId="276"/>
            <ac:picMk id="18434" creationId="{A05B607C-92B9-5BA8-4F5C-88BC747C8317}"/>
          </ac:picMkLst>
        </pc:picChg>
      </pc:sldChg>
      <pc:sldChg chg="addSp delSp modSp new mod ord setBg">
        <pc:chgData name="Jesus Lozano" userId="07749761-2337-4337-be4b-28751e6627f4" providerId="ADAL" clId="{B36A31A2-6AE2-434E-AEBF-DE61848ED199}" dt="2022-05-30T14:57:21.256" v="7009" actId="14100"/>
        <pc:sldMkLst>
          <pc:docMk/>
          <pc:sldMk cId="1891860281" sldId="277"/>
        </pc:sldMkLst>
        <pc:spChg chg="add mod">
          <ac:chgData name="Jesus Lozano" userId="07749761-2337-4337-be4b-28751e6627f4" providerId="ADAL" clId="{B36A31A2-6AE2-434E-AEBF-DE61848ED199}" dt="2022-05-30T14:57:21.256" v="7009" actId="14100"/>
          <ac:spMkLst>
            <pc:docMk/>
            <pc:sldMk cId="1891860281" sldId="277"/>
            <ac:spMk id="4" creationId="{C559C960-1B05-916D-0DA2-A516D7D788BC}"/>
          </ac:spMkLst>
        </pc:spChg>
        <pc:spChg chg="add del mod">
          <ac:chgData name="Jesus Lozano" userId="07749761-2337-4337-be4b-28751e6627f4" providerId="ADAL" clId="{B36A31A2-6AE2-434E-AEBF-DE61848ED199}" dt="2022-05-30T14:57:12.148" v="7006" actId="478"/>
          <ac:spMkLst>
            <pc:docMk/>
            <pc:sldMk cId="1891860281" sldId="277"/>
            <ac:spMk id="5" creationId="{4744242D-A850-8CCE-5EE2-AAD01CAF6F4B}"/>
          </ac:spMkLst>
        </pc:spChg>
        <pc:spChg chg="add">
          <ac:chgData name="Jesus Lozano" userId="07749761-2337-4337-be4b-28751e6627f4" providerId="ADAL" clId="{B36A31A2-6AE2-434E-AEBF-DE61848ED199}" dt="2022-05-30T14:57:15.732" v="7007" actId="26606"/>
          <ac:spMkLst>
            <pc:docMk/>
            <pc:sldMk cId="1891860281" sldId="277"/>
            <ac:spMk id="71" creationId="{91F32EBA-ED97-466E-8CFA-8382584155D0}"/>
          </ac:spMkLst>
        </pc:spChg>
        <pc:picChg chg="add del mod">
          <ac:chgData name="Jesus Lozano" userId="07749761-2337-4337-be4b-28751e6627f4" providerId="ADAL" clId="{B36A31A2-6AE2-434E-AEBF-DE61848ED199}" dt="2022-05-30T13:42:02.001" v="4991" actId="478"/>
          <ac:picMkLst>
            <pc:docMk/>
            <pc:sldMk cId="1891860281" sldId="277"/>
            <ac:picMk id="3" creationId="{23645623-2306-CFE9-4D4D-98F0DF9840A8}"/>
          </ac:picMkLst>
        </pc:picChg>
        <pc:picChg chg="add mod">
          <ac:chgData name="Jesus Lozano" userId="07749761-2337-4337-be4b-28751e6627f4" providerId="ADAL" clId="{B36A31A2-6AE2-434E-AEBF-DE61848ED199}" dt="2022-05-30T14:57:15.732" v="7007" actId="26606"/>
          <ac:picMkLst>
            <pc:docMk/>
            <pc:sldMk cId="1891860281" sldId="277"/>
            <ac:picMk id="11266" creationId="{EF45B493-162C-8735-AFF5-E63B36BA7C62}"/>
          </ac:picMkLst>
        </pc:picChg>
      </pc:sldChg>
      <pc:sldChg chg="addSp modSp new mod ord setBg">
        <pc:chgData name="Jesus Lozano" userId="07749761-2337-4337-be4b-28751e6627f4" providerId="ADAL" clId="{B36A31A2-6AE2-434E-AEBF-DE61848ED199}" dt="2022-05-30T15:04:35.280" v="7063" actId="26606"/>
        <pc:sldMkLst>
          <pc:docMk/>
          <pc:sldMk cId="3642734023" sldId="278"/>
        </pc:sldMkLst>
        <pc:spChg chg="add mod">
          <ac:chgData name="Jesus Lozano" userId="07749761-2337-4337-be4b-28751e6627f4" providerId="ADAL" clId="{B36A31A2-6AE2-434E-AEBF-DE61848ED199}" dt="2022-05-30T15:04:35.280" v="7063" actId="26606"/>
          <ac:spMkLst>
            <pc:docMk/>
            <pc:sldMk cId="3642734023" sldId="278"/>
            <ac:spMk id="2" creationId="{FFC279D3-0F0D-9078-3904-DDB4F4E05FD3}"/>
          </ac:spMkLst>
        </pc:spChg>
        <pc:spChg chg="add">
          <ac:chgData name="Jesus Lozano" userId="07749761-2337-4337-be4b-28751e6627f4" providerId="ADAL" clId="{B36A31A2-6AE2-434E-AEBF-DE61848ED199}" dt="2022-05-30T15:04:35.280" v="7063" actId="26606"/>
          <ac:spMkLst>
            <pc:docMk/>
            <pc:sldMk cId="3642734023" sldId="278"/>
            <ac:spMk id="7" creationId="{91F32EBA-ED97-466E-8CFA-8382584155D0}"/>
          </ac:spMkLst>
        </pc:spChg>
        <pc:spChg chg="add">
          <ac:chgData name="Jesus Lozano" userId="07749761-2337-4337-be4b-28751e6627f4" providerId="ADAL" clId="{B36A31A2-6AE2-434E-AEBF-DE61848ED199}" dt="2022-05-30T15:04:35.280" v="7063" actId="26606"/>
          <ac:spMkLst>
            <pc:docMk/>
            <pc:sldMk cId="3642734023" sldId="278"/>
            <ac:spMk id="9" creationId="{62A38935-BB53-4DF7-A56E-48DD25B685D7}"/>
          </ac:spMkLst>
        </pc:spChg>
      </pc:sldChg>
      <pc:sldChg chg="addSp delSp modSp new mod setBg">
        <pc:chgData name="Jesus Lozano" userId="07749761-2337-4337-be4b-28751e6627f4" providerId="ADAL" clId="{B36A31A2-6AE2-434E-AEBF-DE61848ED199}" dt="2022-05-30T14:45:10.494" v="6891" actId="5793"/>
        <pc:sldMkLst>
          <pc:docMk/>
          <pc:sldMk cId="1875382170" sldId="279"/>
        </pc:sldMkLst>
        <pc:spChg chg="add mod">
          <ac:chgData name="Jesus Lozano" userId="07749761-2337-4337-be4b-28751e6627f4" providerId="ADAL" clId="{B36A31A2-6AE2-434E-AEBF-DE61848ED199}" dt="2022-05-30T14:45:10.494" v="6891" actId="5793"/>
          <ac:spMkLst>
            <pc:docMk/>
            <pc:sldMk cId="1875382170" sldId="279"/>
            <ac:spMk id="2" creationId="{2786E76B-B89F-E64C-A670-29914B8EF8FC}"/>
          </ac:spMkLst>
        </pc:spChg>
        <pc:spChg chg="add del mod">
          <ac:chgData name="Jesus Lozano" userId="07749761-2337-4337-be4b-28751e6627f4" providerId="ADAL" clId="{B36A31A2-6AE2-434E-AEBF-DE61848ED199}" dt="2022-05-30T13:58:01.102" v="5460" actId="478"/>
          <ac:spMkLst>
            <pc:docMk/>
            <pc:sldMk cId="1875382170" sldId="279"/>
            <ac:spMk id="3" creationId="{CD3A9585-A301-14EF-CCE2-B76DD475A11C}"/>
          </ac:spMkLst>
        </pc:spChg>
        <pc:spChg chg="add del mod">
          <ac:chgData name="Jesus Lozano" userId="07749761-2337-4337-be4b-28751e6627f4" providerId="ADAL" clId="{B36A31A2-6AE2-434E-AEBF-DE61848ED199}" dt="2022-05-30T14:44:39.206" v="6856" actId="478"/>
          <ac:spMkLst>
            <pc:docMk/>
            <pc:sldMk cId="1875382170" sldId="279"/>
            <ac:spMk id="4" creationId="{299880E1-CA3E-47FB-A9E9-A252ECFA876D}"/>
          </ac:spMkLst>
        </pc:spChg>
        <pc:picChg chg="add mod">
          <ac:chgData name="Jesus Lozano" userId="07749761-2337-4337-be4b-28751e6627f4" providerId="ADAL" clId="{B36A31A2-6AE2-434E-AEBF-DE61848ED199}" dt="2022-05-30T14:45:05.923" v="6889" actId="26606"/>
          <ac:picMkLst>
            <pc:docMk/>
            <pc:sldMk cId="1875382170" sldId="279"/>
            <ac:picMk id="12290" creationId="{71D77CCC-7843-B676-8FBA-3BCD352F41CB}"/>
          </ac:picMkLst>
        </pc:picChg>
        <pc:cxnChg chg="add">
          <ac:chgData name="Jesus Lozano" userId="07749761-2337-4337-be4b-28751e6627f4" providerId="ADAL" clId="{B36A31A2-6AE2-434E-AEBF-DE61848ED199}" dt="2022-05-30T14:45:05.923" v="6889" actId="26606"/>
          <ac:cxnSpMkLst>
            <pc:docMk/>
            <pc:sldMk cId="1875382170" sldId="279"/>
            <ac:cxnSpMk id="71" creationId="{A7F400EE-A8A5-48AF-B4D6-291B52C6F0B0}"/>
          </ac:cxnSpMkLst>
        </pc:cxnChg>
      </pc:sldChg>
      <pc:sldChg chg="addSp modSp new mod setBg">
        <pc:chgData name="Jesus Lozano" userId="07749761-2337-4337-be4b-28751e6627f4" providerId="ADAL" clId="{B36A31A2-6AE2-434E-AEBF-DE61848ED199}" dt="2022-05-30T15:02:41.344" v="7056" actId="20577"/>
        <pc:sldMkLst>
          <pc:docMk/>
          <pc:sldMk cId="3101355695" sldId="280"/>
        </pc:sldMkLst>
        <pc:spChg chg="add mod">
          <ac:chgData name="Jesus Lozano" userId="07749761-2337-4337-be4b-28751e6627f4" providerId="ADAL" clId="{B36A31A2-6AE2-434E-AEBF-DE61848ED199}" dt="2022-05-30T15:02:41.344" v="7056" actId="20577"/>
          <ac:spMkLst>
            <pc:docMk/>
            <pc:sldMk cId="3101355695" sldId="280"/>
            <ac:spMk id="2" creationId="{5E2AAA8C-736B-E454-D6E6-6BBC763B0198}"/>
          </ac:spMkLst>
        </pc:spChg>
        <pc:spChg chg="add">
          <ac:chgData name="Jesus Lozano" userId="07749761-2337-4337-be4b-28751e6627f4" providerId="ADAL" clId="{B36A31A2-6AE2-434E-AEBF-DE61848ED199}" dt="2022-05-30T15:02:23.892" v="7053" actId="26606"/>
          <ac:spMkLst>
            <pc:docMk/>
            <pc:sldMk cId="3101355695" sldId="280"/>
            <ac:spMk id="71" creationId="{91F32EBA-ED97-466E-8CFA-8382584155D0}"/>
          </ac:spMkLst>
        </pc:spChg>
        <pc:picChg chg="add mod">
          <ac:chgData name="Jesus Lozano" userId="07749761-2337-4337-be4b-28751e6627f4" providerId="ADAL" clId="{B36A31A2-6AE2-434E-AEBF-DE61848ED199}" dt="2022-05-30T15:02:23.892" v="7053" actId="26606"/>
          <ac:picMkLst>
            <pc:docMk/>
            <pc:sldMk cId="3101355695" sldId="280"/>
            <ac:picMk id="16386" creationId="{55E2137B-BD73-EB4F-B31C-77F2E3E9BE75}"/>
          </ac:picMkLst>
        </pc:picChg>
      </pc:sldChg>
      <pc:sldChg chg="new ord">
        <pc:chgData name="Jesus Lozano" userId="07749761-2337-4337-be4b-28751e6627f4" providerId="ADAL" clId="{B36A31A2-6AE2-434E-AEBF-DE61848ED199}" dt="2022-05-30T14:15:31.835" v="6703"/>
        <pc:sldMkLst>
          <pc:docMk/>
          <pc:sldMk cId="38006320" sldId="281"/>
        </pc:sldMkLst>
      </pc:sldChg>
      <pc:sldChg chg="addSp delSp modSp new del mod setBg">
        <pc:chgData name="Jesus Lozano" userId="07749761-2337-4337-be4b-28751e6627f4" providerId="ADAL" clId="{B36A31A2-6AE2-434E-AEBF-DE61848ED199}" dt="2022-05-30T15:03:41.355" v="7058" actId="47"/>
        <pc:sldMkLst>
          <pc:docMk/>
          <pc:sldMk cId="2734035694" sldId="282"/>
        </pc:sldMkLst>
        <pc:spChg chg="add mod ord">
          <ac:chgData name="Jesus Lozano" userId="07749761-2337-4337-be4b-28751e6627f4" providerId="ADAL" clId="{B36A31A2-6AE2-434E-AEBF-DE61848ED199}" dt="2022-05-30T15:01:48.922" v="7051" actId="5793"/>
          <ac:spMkLst>
            <pc:docMk/>
            <pc:sldMk cId="2734035694" sldId="282"/>
            <ac:spMk id="2" creationId="{781741C2-6B1D-1CA4-7433-533F5B3734BD}"/>
          </ac:spMkLst>
        </pc:spChg>
        <pc:spChg chg="add del">
          <ac:chgData name="Jesus Lozano" userId="07749761-2337-4337-be4b-28751e6627f4" providerId="ADAL" clId="{B36A31A2-6AE2-434E-AEBF-DE61848ED199}" dt="2022-05-30T15:00:12.876" v="7032" actId="26606"/>
          <ac:spMkLst>
            <pc:docMk/>
            <pc:sldMk cId="2734035694" sldId="282"/>
            <ac:spMk id="8" creationId="{91F32EBA-ED97-466E-8CFA-8382584155D0}"/>
          </ac:spMkLst>
        </pc:spChg>
        <pc:spChg chg="add mod">
          <ac:chgData name="Jesus Lozano" userId="07749761-2337-4337-be4b-28751e6627f4" providerId="ADAL" clId="{B36A31A2-6AE2-434E-AEBF-DE61848ED199}" dt="2022-05-30T15:01:35.579" v="7047" actId="5793"/>
          <ac:spMkLst>
            <pc:docMk/>
            <pc:sldMk cId="2734035694" sldId="282"/>
            <ac:spMk id="9" creationId="{FF9D04F4-0CA7-E643-1FEC-10D8AC30F49D}"/>
          </ac:spMkLst>
        </pc:spChg>
        <pc:spChg chg="add del">
          <ac:chgData name="Jesus Lozano" userId="07749761-2337-4337-be4b-28751e6627f4" providerId="ADAL" clId="{B36A31A2-6AE2-434E-AEBF-DE61848ED199}" dt="2022-05-30T15:00:57.701" v="7040" actId="26606"/>
          <ac:spMkLst>
            <pc:docMk/>
            <pc:sldMk cId="2734035694" sldId="282"/>
            <ac:spMk id="10" creationId="{D1EA859B-E555-4109-94F3-6700E046E008}"/>
          </ac:spMkLst>
        </pc:spChg>
        <pc:spChg chg="add del">
          <ac:chgData name="Jesus Lozano" userId="07749761-2337-4337-be4b-28751e6627f4" providerId="ADAL" clId="{B36A31A2-6AE2-434E-AEBF-DE61848ED199}" dt="2022-05-30T15:00:57.701" v="7040" actId="26606"/>
          <ac:spMkLst>
            <pc:docMk/>
            <pc:sldMk cId="2734035694" sldId="282"/>
            <ac:spMk id="11" creationId="{04812C46-200A-4DEB-A05E-3ED6C68C2387}"/>
          </ac:spMkLst>
        </pc:spChg>
        <pc:spChg chg="add">
          <ac:chgData name="Jesus Lozano" userId="07749761-2337-4337-be4b-28751e6627f4" providerId="ADAL" clId="{B36A31A2-6AE2-434E-AEBF-DE61848ED199}" dt="2022-05-30T15:00:57.701" v="7040" actId="26606"/>
          <ac:spMkLst>
            <pc:docMk/>
            <pc:sldMk cId="2734035694" sldId="282"/>
            <ac:spMk id="16" creationId="{91F32EBA-ED97-466E-8CFA-8382584155D0}"/>
          </ac:spMkLst>
        </pc:spChg>
        <pc:picChg chg="add mod ord">
          <ac:chgData name="Jesus Lozano" userId="07749761-2337-4337-be4b-28751e6627f4" providerId="ADAL" clId="{B36A31A2-6AE2-434E-AEBF-DE61848ED199}" dt="2022-05-30T15:01:20.065" v="7045" actId="1076"/>
          <ac:picMkLst>
            <pc:docMk/>
            <pc:sldMk cId="2734035694" sldId="282"/>
            <ac:picMk id="3" creationId="{347E79B9-44AC-506D-B721-E5066567E6EA}"/>
          </ac:picMkLst>
        </pc:picChg>
      </pc:sldChg>
      <pc:sldChg chg="addSp delSp modSp new mod setBg">
        <pc:chgData name="Jesus Lozano" userId="07749761-2337-4337-be4b-28751e6627f4" providerId="ADAL" clId="{B36A31A2-6AE2-434E-AEBF-DE61848ED199}" dt="2022-05-30T14:36:40.454" v="6813" actId="1076"/>
        <pc:sldMkLst>
          <pc:docMk/>
          <pc:sldMk cId="4230778778" sldId="283"/>
        </pc:sldMkLst>
        <pc:spChg chg="add mod">
          <ac:chgData name="Jesus Lozano" userId="07749761-2337-4337-be4b-28751e6627f4" providerId="ADAL" clId="{B36A31A2-6AE2-434E-AEBF-DE61848ED199}" dt="2022-05-30T14:36:37.434" v="6811" actId="14100"/>
          <ac:spMkLst>
            <pc:docMk/>
            <pc:sldMk cId="4230778778" sldId="283"/>
            <ac:spMk id="3" creationId="{443EFCEE-22D7-06C3-6919-160F2A3B52FE}"/>
          </ac:spMkLst>
        </pc:spChg>
        <pc:spChg chg="add del">
          <ac:chgData name="Jesus Lozano" userId="07749761-2337-4337-be4b-28751e6627f4" providerId="ADAL" clId="{B36A31A2-6AE2-434E-AEBF-DE61848ED199}" dt="2022-05-30T14:36:29.521" v="6809" actId="26606"/>
          <ac:spMkLst>
            <pc:docMk/>
            <pc:sldMk cId="4230778778" sldId="283"/>
            <ac:spMk id="9" creationId="{1557A916-FDD1-44A1-A7A1-70009FD6BE46}"/>
          </ac:spMkLst>
        </pc:spChg>
        <pc:spChg chg="add">
          <ac:chgData name="Jesus Lozano" userId="07749761-2337-4337-be4b-28751e6627f4" providerId="ADAL" clId="{B36A31A2-6AE2-434E-AEBF-DE61848ED199}" dt="2022-05-30T14:36:29.521" v="6809" actId="26606"/>
          <ac:spMkLst>
            <pc:docMk/>
            <pc:sldMk cId="4230778778" sldId="283"/>
            <ac:spMk id="14" creationId="{91F32EBA-ED97-466E-8CFA-8382584155D0}"/>
          </ac:spMkLst>
        </pc:spChg>
        <pc:picChg chg="add mod ord">
          <ac:chgData name="Jesus Lozano" userId="07749761-2337-4337-be4b-28751e6627f4" providerId="ADAL" clId="{B36A31A2-6AE2-434E-AEBF-DE61848ED199}" dt="2022-05-30T14:36:40.454" v="6813" actId="1076"/>
          <ac:picMkLst>
            <pc:docMk/>
            <pc:sldMk cId="4230778778" sldId="283"/>
            <ac:picMk id="5" creationId="{0FE90C0A-C450-61DB-7F50-51A9ED960625}"/>
          </ac:picMkLst>
        </pc:picChg>
      </pc:sldChg>
      <pc:sldChg chg="addSp delSp modSp new mod setBg">
        <pc:chgData name="Jesus Lozano" userId="07749761-2337-4337-be4b-28751e6627f4" providerId="ADAL" clId="{B36A31A2-6AE2-434E-AEBF-DE61848ED199}" dt="2022-05-30T14:55:07.707" v="6990" actId="14100"/>
        <pc:sldMkLst>
          <pc:docMk/>
          <pc:sldMk cId="4200501700" sldId="284"/>
        </pc:sldMkLst>
        <pc:spChg chg="add mod">
          <ac:chgData name="Jesus Lozano" userId="07749761-2337-4337-be4b-28751e6627f4" providerId="ADAL" clId="{B36A31A2-6AE2-434E-AEBF-DE61848ED199}" dt="2022-05-30T14:55:07.707" v="6990" actId="14100"/>
          <ac:spMkLst>
            <pc:docMk/>
            <pc:sldMk cId="4200501700" sldId="284"/>
            <ac:spMk id="2" creationId="{27726A6A-C61E-4EB8-3E46-F358CD1C0CCF}"/>
          </ac:spMkLst>
        </pc:spChg>
        <pc:spChg chg="add del">
          <ac:chgData name="Jesus Lozano" userId="07749761-2337-4337-be4b-28751e6627f4" providerId="ADAL" clId="{B36A31A2-6AE2-434E-AEBF-DE61848ED199}" dt="2022-05-30T14:55:00.390" v="6988" actId="26606"/>
          <ac:spMkLst>
            <pc:docMk/>
            <pc:sldMk cId="4200501700" sldId="284"/>
            <ac:spMk id="7" creationId="{91F32EBA-ED97-466E-8CFA-8382584155D0}"/>
          </ac:spMkLst>
        </pc:spChg>
        <pc:spChg chg="add del">
          <ac:chgData name="Jesus Lozano" userId="07749761-2337-4337-be4b-28751e6627f4" providerId="ADAL" clId="{B36A31A2-6AE2-434E-AEBF-DE61848ED199}" dt="2022-05-30T14:55:00.390" v="6988" actId="26606"/>
          <ac:spMkLst>
            <pc:docMk/>
            <pc:sldMk cId="4200501700" sldId="284"/>
            <ac:spMk id="9" creationId="{62A38935-BB53-4DF7-A56E-48DD25B685D7}"/>
          </ac:spMkLst>
        </pc:spChg>
        <pc:spChg chg="add">
          <ac:chgData name="Jesus Lozano" userId="07749761-2337-4337-be4b-28751e6627f4" providerId="ADAL" clId="{B36A31A2-6AE2-434E-AEBF-DE61848ED199}" dt="2022-05-30T14:55:00.390" v="6988" actId="26606"/>
          <ac:spMkLst>
            <pc:docMk/>
            <pc:sldMk cId="4200501700" sldId="284"/>
            <ac:spMk id="71" creationId="{91F32EBA-ED97-466E-8CFA-8382584155D0}"/>
          </ac:spMkLst>
        </pc:spChg>
        <pc:picChg chg="add mod">
          <ac:chgData name="Jesus Lozano" userId="07749761-2337-4337-be4b-28751e6627f4" providerId="ADAL" clId="{B36A31A2-6AE2-434E-AEBF-DE61848ED199}" dt="2022-05-30T14:55:00.390" v="6988" actId="26606"/>
          <ac:picMkLst>
            <pc:docMk/>
            <pc:sldMk cId="4200501700" sldId="284"/>
            <ac:picMk id="10242" creationId="{68933B89-F1C9-9539-8B26-8828A69D9AF3}"/>
          </ac:picMkLst>
        </pc:picChg>
      </pc:sldChg>
      <pc:sldChg chg="addSp delSp modSp new mod setBg">
        <pc:chgData name="Jesus Lozano" userId="07749761-2337-4337-be4b-28751e6627f4" providerId="ADAL" clId="{B36A31A2-6AE2-434E-AEBF-DE61848ED199}" dt="2022-05-30T14:51:06.336" v="6975" actId="1076"/>
        <pc:sldMkLst>
          <pc:docMk/>
          <pc:sldMk cId="900567972" sldId="285"/>
        </pc:sldMkLst>
        <pc:spChg chg="add mod ord">
          <ac:chgData name="Jesus Lozano" userId="07749761-2337-4337-be4b-28751e6627f4" providerId="ADAL" clId="{B36A31A2-6AE2-434E-AEBF-DE61848ED199}" dt="2022-05-30T14:51:06.336" v="6975" actId="1076"/>
          <ac:spMkLst>
            <pc:docMk/>
            <pc:sldMk cId="900567972" sldId="285"/>
            <ac:spMk id="2" creationId="{85F45FE2-0767-086D-3DF7-E04D4A789ADE}"/>
          </ac:spMkLst>
        </pc:spChg>
        <pc:spChg chg="add del">
          <ac:chgData name="Jesus Lozano" userId="07749761-2337-4337-be4b-28751e6627f4" providerId="ADAL" clId="{B36A31A2-6AE2-434E-AEBF-DE61848ED199}" dt="2022-05-30T14:50:10.641" v="6952" actId="26606"/>
          <ac:spMkLst>
            <pc:docMk/>
            <pc:sldMk cId="900567972" sldId="285"/>
            <ac:spMk id="7" creationId="{33CD251C-A887-4D2F-925B-FC097198538B}"/>
          </ac:spMkLst>
        </pc:spChg>
        <pc:spChg chg="add del">
          <ac:chgData name="Jesus Lozano" userId="07749761-2337-4337-be4b-28751e6627f4" providerId="ADAL" clId="{B36A31A2-6AE2-434E-AEBF-DE61848ED199}" dt="2022-05-30T14:50:10.641" v="6952" actId="26606"/>
          <ac:spMkLst>
            <pc:docMk/>
            <pc:sldMk cId="900567972" sldId="285"/>
            <ac:spMk id="13" creationId="{662A3FAA-D056-4098-8115-EA61EAF068CF}"/>
          </ac:spMkLst>
        </pc:spChg>
        <pc:spChg chg="add del">
          <ac:chgData name="Jesus Lozano" userId="07749761-2337-4337-be4b-28751e6627f4" providerId="ADAL" clId="{B36A31A2-6AE2-434E-AEBF-DE61848ED199}" dt="2022-05-30T14:50:32.679" v="6961" actId="26606"/>
          <ac:spMkLst>
            <pc:docMk/>
            <pc:sldMk cId="900567972" sldId="285"/>
            <ac:spMk id="71" creationId="{04812C46-200A-4DEB-A05E-3ED6C68C2387}"/>
          </ac:spMkLst>
        </pc:spChg>
        <pc:spChg chg="add del">
          <ac:chgData name="Jesus Lozano" userId="07749761-2337-4337-be4b-28751e6627f4" providerId="ADAL" clId="{B36A31A2-6AE2-434E-AEBF-DE61848ED199}" dt="2022-05-30T14:50:32.679" v="6961" actId="26606"/>
          <ac:spMkLst>
            <pc:docMk/>
            <pc:sldMk cId="900567972" sldId="285"/>
            <ac:spMk id="73" creationId="{D1EA859B-E555-4109-94F3-6700E046E008}"/>
          </ac:spMkLst>
        </pc:spChg>
        <pc:spChg chg="add del">
          <ac:chgData name="Jesus Lozano" userId="07749761-2337-4337-be4b-28751e6627f4" providerId="ADAL" clId="{B36A31A2-6AE2-434E-AEBF-DE61848ED199}" dt="2022-05-30T14:50:29.998" v="6958" actId="26606"/>
          <ac:spMkLst>
            <pc:docMk/>
            <pc:sldMk cId="900567972" sldId="285"/>
            <ac:spMk id="135" creationId="{04812C46-200A-4DEB-A05E-3ED6C68C2387}"/>
          </ac:spMkLst>
        </pc:spChg>
        <pc:spChg chg="add del">
          <ac:chgData name="Jesus Lozano" userId="07749761-2337-4337-be4b-28751e6627f4" providerId="ADAL" clId="{B36A31A2-6AE2-434E-AEBF-DE61848ED199}" dt="2022-05-30T14:50:29.998" v="6958" actId="26606"/>
          <ac:spMkLst>
            <pc:docMk/>
            <pc:sldMk cId="900567972" sldId="285"/>
            <ac:spMk id="137" creationId="{D1EA859B-E555-4109-94F3-6700E046E008}"/>
          </ac:spMkLst>
        </pc:spChg>
        <pc:spChg chg="add del">
          <ac:chgData name="Jesus Lozano" userId="07749761-2337-4337-be4b-28751e6627f4" providerId="ADAL" clId="{B36A31A2-6AE2-434E-AEBF-DE61848ED199}" dt="2022-05-30T14:50:32.679" v="6960" actId="26606"/>
          <ac:spMkLst>
            <pc:docMk/>
            <pc:sldMk cId="900567972" sldId="285"/>
            <ac:spMk id="13316" creationId="{91F32EBA-ED97-466E-8CFA-8382584155D0}"/>
          </ac:spMkLst>
        </pc:spChg>
        <pc:spChg chg="add">
          <ac:chgData name="Jesus Lozano" userId="07749761-2337-4337-be4b-28751e6627f4" providerId="ADAL" clId="{B36A31A2-6AE2-434E-AEBF-DE61848ED199}" dt="2022-05-30T14:50:32.679" v="6961" actId="26606"/>
          <ac:spMkLst>
            <pc:docMk/>
            <pc:sldMk cId="900567972" sldId="285"/>
            <ac:spMk id="13318" creationId="{04812C46-200A-4DEB-A05E-3ED6C68C2387}"/>
          </ac:spMkLst>
        </pc:spChg>
        <pc:spChg chg="add">
          <ac:chgData name="Jesus Lozano" userId="07749761-2337-4337-be4b-28751e6627f4" providerId="ADAL" clId="{B36A31A2-6AE2-434E-AEBF-DE61848ED199}" dt="2022-05-30T14:50:32.679" v="6961" actId="26606"/>
          <ac:spMkLst>
            <pc:docMk/>
            <pc:sldMk cId="900567972" sldId="285"/>
            <ac:spMk id="13319" creationId="{D1EA859B-E555-4109-94F3-6700E046E008}"/>
          </ac:spMkLst>
        </pc:spChg>
        <pc:grpChg chg="add del">
          <ac:chgData name="Jesus Lozano" userId="07749761-2337-4337-be4b-28751e6627f4" providerId="ADAL" clId="{B36A31A2-6AE2-434E-AEBF-DE61848ED199}" dt="2022-05-30T14:50:10.641" v="6952" actId="26606"/>
          <ac:grpSpMkLst>
            <pc:docMk/>
            <pc:sldMk cId="900567972" sldId="285"/>
            <ac:grpSpMk id="9" creationId="{2C3846A5-A498-4C9E-B4DC-13532657D717}"/>
          </ac:grpSpMkLst>
        </pc:grpChg>
        <pc:picChg chg="add del">
          <ac:chgData name="Jesus Lozano" userId="07749761-2337-4337-be4b-28751e6627f4" providerId="ADAL" clId="{B36A31A2-6AE2-434E-AEBF-DE61848ED199}" dt="2022-05-30T14:49:01.891" v="6950" actId="26606"/>
          <ac:picMkLst>
            <pc:docMk/>
            <pc:sldMk cId="900567972" sldId="285"/>
            <ac:picMk id="4" creationId="{6F14661C-05DC-8C91-5515-D27F43AAD7F1}"/>
          </ac:picMkLst>
        </pc:picChg>
        <pc:picChg chg="add mod ord">
          <ac:chgData name="Jesus Lozano" userId="07749761-2337-4337-be4b-28751e6627f4" providerId="ADAL" clId="{B36A31A2-6AE2-434E-AEBF-DE61848ED199}" dt="2022-05-30T14:51:02.456" v="6974" actId="1076"/>
          <ac:picMkLst>
            <pc:docMk/>
            <pc:sldMk cId="900567972" sldId="285"/>
            <ac:picMk id="13314" creationId="{111DAB8B-2DEC-10A8-57FF-C7B1B8F06BA9}"/>
          </ac:picMkLst>
        </pc:picChg>
        <pc:cxnChg chg="add del">
          <ac:chgData name="Jesus Lozano" userId="07749761-2337-4337-be4b-28751e6627f4" providerId="ADAL" clId="{B36A31A2-6AE2-434E-AEBF-DE61848ED199}" dt="2022-05-30T14:49:01.891" v="6950" actId="26606"/>
          <ac:cxnSpMkLst>
            <pc:docMk/>
            <pc:sldMk cId="900567972" sldId="285"/>
            <ac:cxnSpMk id="8" creationId="{A7F400EE-A8A5-48AF-B4D6-291B52C6F0B0}"/>
          </ac:cxnSpMkLst>
        </pc:cxn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30T18:17:33.293" idx="1">
    <p:pos x="837" y="2163"/>
    <p:text>AGRAïM L'OPORTUNITAT DONADA DES DEL PARLAMENT PER A DONAR-LI VEU A UN SECTOR CLAU DE L'ECONOMIA DEL PAIS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3A18E-AAB3-4582-8C3D-6A50FA0EFF05}" type="datetimeFigureOut">
              <a:rPr lang="es-ES" smtClean="0"/>
              <a:t>16/06/2022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224F3-7FFD-4D0B-A324-C105D9D39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6897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D42D-5D25-41A0-AA37-3FD1190251C0}" type="datetimeFigureOut">
              <a:rPr lang="es-ES" smtClean="0"/>
              <a:t>16/06/2022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F6860-2136-469E-B0A4-183882F3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01086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04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15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777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469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25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245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97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74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091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125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82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174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513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577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243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457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5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7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76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3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73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05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4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78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TRANSCALIT - Federació Catalana de Transports de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44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E3A24-4DEC-6F06-A2B0-3A047846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E9573B-08CC-9059-3FA8-B0F2F7016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3B1C07-B966-84EF-BC7F-91192F57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DD623-F04D-343F-CD3D-B34D0EF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B83B78-C5BD-0B65-1C01-AC1EDF0A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58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6209C-C56E-39A7-2FC4-191F3D2E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70662B-F2C3-1444-9735-45DCF576F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E2FE8E-83E7-0B41-4057-F7AF2E02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926F2A-C9D6-A2CD-6CBD-DB2200E9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80FBF1-9FDB-49C4-F85A-9FDC8727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46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5E2048-5115-3361-C9A6-F0A50A3CD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19D6AB-DCDA-5E43-716B-55322C18F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567CA-34D2-E278-E56C-D337C29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4708DA-B455-6FA6-C6A1-E115DF78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452B2-2FE2-F315-62CC-0484237C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01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480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524000"/>
            <a:ext cx="5638800" cy="45720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524000"/>
            <a:ext cx="5638800" cy="45720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74EAD3C-C7B0-4324-AA99-4329E6134E8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2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0004F-F251-1EF3-F3C3-9C60EE45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84A4E-E717-B3B9-F57E-6F1ADCCF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47F8DD-A10F-0145-3D61-47CA91E4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37339-2B5F-D0CC-086D-E5002D83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D3ADBD-E6D8-1500-8627-AA768539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31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8D934-96CA-B150-6B22-0527D561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AD1A5-74CB-59D3-DC9A-C2FFE0D25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7A20E2-8463-294C-66C4-1D85C41A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C77F8-C9F5-12A6-92E8-1174D6DC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525315-60EF-5FC8-8FE6-D9B78BB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20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0AE13-3F7A-7D44-67D8-4A6294B5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E348BB-5850-91EF-6CA1-41EFF1FD6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BE578E-BA50-C1ED-C524-FBD19D97C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95D7B0-ED2B-F4DE-D23C-B9F026C0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4E520E-4D2A-6FCF-432E-3790AC8A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08D409-BFCA-51F7-BC7F-73DC0E7A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96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DB3A5-7814-5CA4-BC7B-498A234C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3CADBA-EBA4-2A56-7E7C-1230E6EC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E6F21D-154F-3F43-8E9C-69AC7943E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96819A-7F3D-B149-488D-03D82CDF5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7A263E-1D32-065B-7D7C-E55FB0209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A75E99-0F7B-9B57-98F2-32FC065A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C21BE6-51F5-6B8E-EECD-1091602A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A9039D-846B-253A-79FD-4CDFAC88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49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7E4B0-2063-66F7-98BC-A2C6E093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E53BD1-9A12-EF01-E43B-208856F1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8EE655-F260-E0A9-DEB3-219754DD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19B135-D629-F12D-08B5-B762B6C5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6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5663D1-E596-E8A0-B83C-25819C8A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384587-DE5B-43E5-B99A-C6DCDAC9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AD04AA-7C31-D8E3-1D2E-A8DE588C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37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B7B10-3462-13CA-7209-05E717FC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96DD3-7CF6-86CD-3DD7-752A77A8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B5D8BF-1ED4-95EC-354F-149F41F4A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E233BF-D53B-5625-FDD6-0BDB8D68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1465E4-94D7-B990-6596-F02673E1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81B4E3-5834-287F-1FA5-D68C6621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51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7D2AC-2F1A-70F3-B60F-F827D724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56D26B-71A0-0C2A-8094-334C511D8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F9EB93-DEFB-C874-45D4-1663A5755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74ADA3-834C-ADE2-CF91-248B6149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A83587-6B6A-7097-4A0B-599FC40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2CC9A9-CAC0-EC5D-F784-05F0DDF9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38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0D217B-7CDA-9958-7EBA-5EB2DF1A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B08525-6373-4F0B-E419-BBC6F2EC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E5F52-7CC6-6D64-74E7-F304112AB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A3F35-6D5F-E78A-9A49-78C24C541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8F67E9-C602-D3DE-5888-DD44C1B62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27AD-B16C-47BC-A68C-E0EE36F7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6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7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Freeform: Shape 74">
            <a:extLst>
              <a:ext uri="{FF2B5EF4-FFF2-40B4-BE49-F238E27FC236}">
                <a16:creationId xmlns:a16="http://schemas.microsoft.com/office/drawing/2014/main" id="{912C5E87-CB8A-4EB6-9DF9-90164F54C6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83755" y="404258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La Cambra de Comerç de Valls us recomana la Jornada Virtual &quot;La logística  un motor per a Catalunya&quot; | Cambra Oficial de Comerç, Indústria i Serveis  de Valls">
            <a:extLst>
              <a:ext uri="{FF2B5EF4-FFF2-40B4-BE49-F238E27FC236}">
                <a16:creationId xmlns:a16="http://schemas.microsoft.com/office/drawing/2014/main" id="{CD91215C-CE04-2A16-E337-EAA08494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780" y="3623778"/>
            <a:ext cx="3331410" cy="19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talunya serà logística o no serà de Ramon Tremosa Balcells | Ona Llibres">
            <a:extLst>
              <a:ext uri="{FF2B5EF4-FFF2-40B4-BE49-F238E27FC236}">
                <a16:creationId xmlns:a16="http://schemas.microsoft.com/office/drawing/2014/main" id="{32C9F7B6-F273-FD61-57A2-D3DD9546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2201" y="717782"/>
            <a:ext cx="2441917" cy="37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Comissió</a:t>
            </a:r>
            <a:r>
              <a:rPr lang="es-ES" dirty="0" smtClean="0"/>
              <a:t> </a:t>
            </a:r>
            <a:r>
              <a:rPr lang="es-ES" dirty="0" err="1" smtClean="0"/>
              <a:t>d'Estudi</a:t>
            </a:r>
            <a:r>
              <a:rPr lang="es-ES" dirty="0" smtClean="0"/>
              <a:t> sobre el </a:t>
            </a:r>
            <a:r>
              <a:rPr lang="es-ES" dirty="0" err="1" smtClean="0"/>
              <a:t>Model</a:t>
            </a:r>
            <a:r>
              <a:rPr lang="es-ES" dirty="0" smtClean="0"/>
              <a:t> Policial al </a:t>
            </a:r>
            <a:r>
              <a:rPr lang="es-ES" dirty="0" err="1" smtClean="0"/>
              <a:t>Parlament</a:t>
            </a:r>
            <a:r>
              <a:rPr lang="es-ES" dirty="0" smtClean="0"/>
              <a:t> de Catalunya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</a:t>
            </a:fld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85903" y="717782"/>
            <a:ext cx="8022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400" b="1" i="1" dirty="0">
                <a:solidFill>
                  <a:srgbClr val="0070C0"/>
                </a:solidFill>
                <a:ea typeface="Calibri" panose="020F0502020204030204" pitchFamily="34" charset="0"/>
              </a:rPr>
              <a:t>Sistema integral de policia a Catalunya: proximitat, mediació, prevenció, diversitat, coordinació amb la policia local i intersecció amb altres polítiques (igualtat i feminisme, drets socials, salut mental i altres)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85903" y="1603517"/>
            <a:ext cx="7824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Punt de vista del sector de la logística i transport de mercaderies per carretera: </a:t>
            </a:r>
            <a:r>
              <a:rPr lang="ca-ES" sz="24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un </a:t>
            </a:r>
            <a:r>
              <a:rPr lang="ca-ES" sz="2400" b="1" i="1" dirty="0" smtClean="0">
                <a:ea typeface="Calibri" panose="020F0502020204030204" pitchFamily="34" charset="0"/>
              </a:rPr>
              <a:t>sector</a:t>
            </a:r>
            <a:r>
              <a:rPr lang="ca-ES" sz="24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de vital importància per a aquest país i la seva economia</a:t>
            </a:r>
            <a:endParaRPr lang="es-ES" sz="2400" b="1" dirty="0"/>
          </a:p>
        </p:txBody>
      </p:sp>
      <p:sp>
        <p:nvSpPr>
          <p:cNvPr id="14" name="Rectángulo 13"/>
          <p:cNvSpPr/>
          <p:nvPr/>
        </p:nvSpPr>
        <p:spPr>
          <a:xfrm>
            <a:off x="1075637" y="3884298"/>
            <a:ext cx="3390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4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Sr. Jesús Lozano Gil</a:t>
            </a:r>
          </a:p>
          <a:p>
            <a:r>
              <a:rPr lang="ca-ES" sz="1100" i="1" dirty="0" smtClean="0">
                <a:latin typeface="Arial" panose="020B0604020202020204" pitchFamily="34" charset="0"/>
              </a:rPr>
              <a:t>President de TRANSCALIT</a:t>
            </a:r>
          </a:p>
          <a:p>
            <a:r>
              <a:rPr lang="ca-ES" sz="1100" i="1" dirty="0" smtClean="0">
                <a:latin typeface="Arial" panose="020B0604020202020204" pitchFamily="34" charset="0"/>
              </a:rPr>
              <a:t>Federació Catalana de Transports de Barcelona</a:t>
            </a:r>
            <a:endParaRPr lang="es-ES" sz="11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3" y="4516320"/>
            <a:ext cx="2180747" cy="5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786E76B-B89F-E64C-A670-29914B8EF8FC}"/>
              </a:ext>
            </a:extLst>
          </p:cNvPr>
          <p:cNvSpPr txBox="1"/>
          <p:nvPr/>
        </p:nvSpPr>
        <p:spPr>
          <a:xfrm>
            <a:off x="4965431" y="2313992"/>
            <a:ext cx="6586489" cy="390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Gran </a:t>
            </a:r>
            <a:r>
              <a:rPr lang="es-ES" sz="2000" dirty="0" err="1" smtClean="0"/>
              <a:t>importància</a:t>
            </a:r>
            <a:r>
              <a:rPr lang="es-ES" sz="2000" dirty="0" smtClean="0"/>
              <a:t> de la </a:t>
            </a:r>
            <a:r>
              <a:rPr lang="es-ES" sz="2000" b="1" dirty="0" err="1" smtClean="0"/>
              <a:t>coordinació</a:t>
            </a:r>
            <a:r>
              <a:rPr lang="es-ES" sz="2000" b="1" dirty="0" smtClean="0"/>
              <a:t> i </a:t>
            </a:r>
            <a:r>
              <a:rPr lang="es-ES" sz="2000" b="1" dirty="0" err="1" smtClean="0"/>
              <a:t>col·laboració</a:t>
            </a:r>
            <a:r>
              <a:rPr lang="es-ES" sz="2000" b="1" dirty="0" smtClean="0"/>
              <a:t>  entre </a:t>
            </a:r>
            <a:r>
              <a:rPr lang="es-ES" sz="2000" b="1" dirty="0" err="1" smtClean="0"/>
              <a:t>empreses</a:t>
            </a:r>
            <a:r>
              <a:rPr lang="es-ES" sz="2000" b="1" dirty="0" smtClean="0"/>
              <a:t> i </a:t>
            </a:r>
            <a:r>
              <a:rPr lang="es-ES" sz="2000" b="1" dirty="0" err="1" smtClean="0"/>
              <a:t>Mossos</a:t>
            </a:r>
            <a:r>
              <a:rPr lang="es-ES" sz="2000" b="1" dirty="0" smtClean="0"/>
              <a:t> en la </a:t>
            </a:r>
            <a:r>
              <a:rPr lang="es-ES" sz="2000" b="1" dirty="0" err="1" smtClean="0"/>
              <a:t>protecció</a:t>
            </a:r>
            <a:r>
              <a:rPr lang="es-ES" sz="2000" b="1" dirty="0" smtClean="0"/>
              <a:t> de les </a:t>
            </a:r>
            <a:r>
              <a:rPr lang="es-ES" sz="2000" b="1" dirty="0" err="1" smtClean="0"/>
              <a:t>àrees</a:t>
            </a:r>
            <a:r>
              <a:rPr lang="es-ES" sz="2000" dirty="0" smtClean="0"/>
              <a:t> de </a:t>
            </a:r>
            <a:r>
              <a:rPr lang="es-ES" sz="2000" dirty="0" err="1" smtClean="0"/>
              <a:t>descans</a:t>
            </a:r>
            <a:r>
              <a:rPr lang="es-ES" sz="2000" dirty="0" smtClean="0"/>
              <a:t> i </a:t>
            </a:r>
            <a:r>
              <a:rPr lang="es-ES" sz="2000" dirty="0" err="1" smtClean="0"/>
              <a:t>pàrquings</a:t>
            </a:r>
            <a:endParaRPr lang="es-ES" sz="2000" dirty="0" smtClean="0"/>
          </a:p>
          <a:p>
            <a:pPr indent="-2286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La </a:t>
            </a:r>
            <a:r>
              <a:rPr lang="es-ES" sz="2000" dirty="0" err="1" smtClean="0"/>
              <a:t>seva</a:t>
            </a:r>
            <a:r>
              <a:rPr lang="es-ES" sz="2000" dirty="0" smtClean="0"/>
              <a:t> </a:t>
            </a:r>
            <a:r>
              <a:rPr lang="es-ES" sz="2000" b="1" dirty="0" smtClean="0"/>
              <a:t>correcta </a:t>
            </a:r>
            <a:r>
              <a:rPr lang="es-ES" sz="2000" b="1" dirty="0" err="1" smtClean="0"/>
              <a:t>ubicació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geogràfica</a:t>
            </a:r>
            <a:r>
              <a:rPr lang="es-ES" sz="2000" dirty="0" smtClean="0"/>
              <a:t> </a:t>
            </a:r>
            <a:r>
              <a:rPr lang="es-ES" sz="2000" dirty="0" err="1" smtClean="0"/>
              <a:t>segons</a:t>
            </a:r>
            <a:r>
              <a:rPr lang="es-ES" sz="2000" dirty="0" smtClean="0"/>
              <a:t> demanda de </a:t>
            </a:r>
            <a:r>
              <a:rPr lang="es-ES" sz="2000" dirty="0" err="1" smtClean="0"/>
              <a:t>servei</a:t>
            </a:r>
            <a:endParaRPr lang="es-ES" sz="20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ES" sz="20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E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400" dirty="0" err="1" smtClean="0"/>
              <a:t>Tenir</a:t>
            </a:r>
            <a:r>
              <a:rPr lang="es-ES" sz="2400" dirty="0" smtClean="0"/>
              <a:t> </a:t>
            </a:r>
            <a:r>
              <a:rPr lang="es-ES" sz="2400" dirty="0" err="1" smtClean="0"/>
              <a:t>aquestes</a:t>
            </a:r>
            <a:r>
              <a:rPr lang="es-ES" sz="2400" dirty="0" smtClean="0"/>
              <a:t> </a:t>
            </a:r>
            <a:r>
              <a:rPr lang="es-ES" sz="2400" dirty="0" err="1" smtClean="0"/>
              <a:t>zones</a:t>
            </a:r>
            <a:r>
              <a:rPr lang="es-ES" sz="2400" dirty="0" smtClean="0"/>
              <a:t> segures </a:t>
            </a:r>
            <a:r>
              <a:rPr lang="es-ES" sz="2400" dirty="0" err="1" smtClean="0"/>
              <a:t>ens</a:t>
            </a:r>
            <a:r>
              <a:rPr lang="es-ES" sz="2400" dirty="0" smtClean="0"/>
              <a:t> </a:t>
            </a:r>
            <a:r>
              <a:rPr lang="es-ES" sz="2400" dirty="0" err="1" smtClean="0"/>
              <a:t>permetrá</a:t>
            </a:r>
            <a:r>
              <a:rPr lang="es-ES" sz="2400" dirty="0" smtClean="0"/>
              <a:t> no </a:t>
            </a:r>
            <a:r>
              <a:rPr lang="es-ES" sz="2400" dirty="0" err="1" smtClean="0"/>
              <a:t>tenir</a:t>
            </a:r>
            <a:r>
              <a:rPr lang="es-ES" sz="2400" dirty="0" smtClean="0"/>
              <a:t> </a:t>
            </a:r>
            <a:r>
              <a:rPr lang="es-ES" sz="2400" dirty="0" err="1" smtClean="0"/>
              <a:t>gent</a:t>
            </a:r>
            <a:r>
              <a:rPr lang="es-ES" sz="2400" dirty="0" smtClean="0"/>
              <a:t> vulnerable </a:t>
            </a:r>
            <a:r>
              <a:rPr lang="es-ES" sz="2400" dirty="0" err="1" smtClean="0"/>
              <a:t>pels</a:t>
            </a:r>
            <a:r>
              <a:rPr lang="es-ES" sz="2400" dirty="0" smtClean="0"/>
              <a:t> </a:t>
            </a:r>
            <a:r>
              <a:rPr lang="es-ES" sz="2400" dirty="0" err="1" smtClean="0"/>
              <a:t>polígons</a:t>
            </a:r>
            <a:r>
              <a:rPr lang="es-ES" sz="2400" dirty="0" smtClean="0"/>
              <a:t> i </a:t>
            </a:r>
            <a:r>
              <a:rPr lang="es-ES" sz="2400" dirty="0" err="1" smtClean="0"/>
              <a:t>millorar</a:t>
            </a:r>
            <a:r>
              <a:rPr lang="es-ES" sz="2400" dirty="0" smtClean="0"/>
              <a:t> el control.</a:t>
            </a:r>
            <a:endParaRPr lang="en-US" sz="2400" dirty="0" smtClean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2290" name="Picture 2" descr="La Comisión Europea asume la falta de parking seguro | Nexotrans">
            <a:extLst>
              <a:ext uri="{FF2B5EF4-FFF2-40B4-BE49-F238E27FC236}">
                <a16:creationId xmlns:a16="http://schemas.microsoft.com/office/drawing/2014/main" id="{71D77CCC-7843-B676-8FBA-3BCD352F4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23763"/>
          <a:stretch/>
        </p:blipFill>
        <p:spPr bwMode="auto">
          <a:xfrm>
            <a:off x="20" y="10"/>
            <a:ext cx="4296487" cy="63563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9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10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78" y="6402229"/>
            <a:ext cx="1207698" cy="31068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460033" y="367010"/>
            <a:ext cx="7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 SEGURETAT </a:t>
            </a:r>
            <a:r>
              <a:rPr lang="en-US" b="1" dirty="0">
                <a:solidFill>
                  <a:srgbClr val="0070C0"/>
                </a:solidFill>
              </a:rPr>
              <a:t>DE LES PERSONES I </a:t>
            </a:r>
            <a:r>
              <a:rPr lang="en-US" b="1" dirty="0" smtClean="0">
                <a:solidFill>
                  <a:srgbClr val="0070C0"/>
                </a:solidFill>
              </a:rPr>
              <a:t>MERCADERIES  </a:t>
            </a:r>
            <a:r>
              <a:rPr lang="en-US" b="1" dirty="0">
                <a:solidFill>
                  <a:srgbClr val="0070C0"/>
                </a:solidFill>
              </a:rPr>
              <a:t>O  SEGURETAT DE LA PROPIETAT I LES </a:t>
            </a:r>
            <a:r>
              <a:rPr lang="en-US" b="1" dirty="0" smtClean="0">
                <a:solidFill>
                  <a:srgbClr val="0070C0"/>
                </a:solidFill>
              </a:rPr>
              <a:t>PERSONES: </a:t>
            </a:r>
            <a:r>
              <a:rPr lang="en-US" dirty="0" smtClean="0"/>
              <a:t>PESEM EN EL FUTUR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3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919308-E0CE-8688-96B5-76445B7C3992}"/>
              </a:ext>
            </a:extLst>
          </p:cNvPr>
          <p:cNvSpPr txBox="1"/>
          <p:nvPr/>
        </p:nvSpPr>
        <p:spPr>
          <a:xfrm>
            <a:off x="4366728" y="1013340"/>
            <a:ext cx="7352522" cy="902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SEGURETAT DISTRIBUCIO URBANA MERCADERIES / ULTIMA MILLA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252E86-9511-B54C-91AF-A202D1C9D15A}"/>
              </a:ext>
            </a:extLst>
          </p:cNvPr>
          <p:cNvSpPr txBox="1"/>
          <p:nvPr/>
        </p:nvSpPr>
        <p:spPr>
          <a:xfrm>
            <a:off x="4965431" y="248505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700" dirty="0"/>
              <a:t>CANVIS A LA FORMA DE </a:t>
            </a:r>
            <a:r>
              <a:rPr lang="en-US" sz="1700" dirty="0" smtClean="0"/>
              <a:t>DISTRIBUCIÓ DE </a:t>
            </a:r>
            <a:r>
              <a:rPr lang="en-US" sz="1700" dirty="0"/>
              <a:t>MERCADERIES </a:t>
            </a:r>
            <a:r>
              <a:rPr lang="en-US" sz="1700" dirty="0" smtClean="0"/>
              <a:t>DUM:</a:t>
            </a:r>
            <a:endParaRPr lang="en-US" sz="1700" dirty="0"/>
          </a:p>
          <a:p>
            <a:pPr marL="514350" lvl="1" indent="-28575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700" dirty="0" err="1" smtClean="0"/>
              <a:t>Seguretat</a:t>
            </a:r>
            <a:r>
              <a:rPr lang="en-US" sz="1700" dirty="0" smtClean="0"/>
              <a:t> a les zones de </a:t>
            </a:r>
            <a:r>
              <a:rPr lang="en-US" sz="1700" dirty="0" err="1" smtClean="0"/>
              <a:t>càrrega</a:t>
            </a:r>
            <a:r>
              <a:rPr lang="en-US" sz="1700" dirty="0" smtClean="0"/>
              <a:t> i </a:t>
            </a:r>
            <a:r>
              <a:rPr lang="en-US" sz="1700" dirty="0" err="1" smtClean="0"/>
              <a:t>descàrrega</a:t>
            </a:r>
            <a:endParaRPr lang="en-US" sz="1700" dirty="0" smtClean="0"/>
          </a:p>
          <a:p>
            <a:pPr marL="514350" lvl="1" indent="-28575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E-commerce: </a:t>
            </a:r>
            <a:r>
              <a:rPr lang="en-US" sz="1700" dirty="0" err="1" smtClean="0"/>
              <a:t>producte</a:t>
            </a:r>
            <a:r>
              <a:rPr lang="en-US" sz="1700" dirty="0" smtClean="0"/>
              <a:t> </a:t>
            </a:r>
            <a:r>
              <a:rPr lang="en-US" sz="1700" dirty="0" err="1" smtClean="0"/>
              <a:t>atractiu</a:t>
            </a:r>
            <a:r>
              <a:rPr lang="en-US" sz="1700" dirty="0" smtClean="0"/>
              <a:t> al </a:t>
            </a:r>
            <a:r>
              <a:rPr lang="en-US" sz="1700" dirty="0" err="1" smtClean="0"/>
              <a:t>robatori</a:t>
            </a:r>
            <a:r>
              <a:rPr lang="en-US" sz="1700" dirty="0" smtClean="0"/>
              <a:t> i </a:t>
            </a:r>
            <a:r>
              <a:rPr lang="en-US" sz="1700" dirty="0" err="1" smtClean="0"/>
              <a:t>amb</a:t>
            </a:r>
            <a:r>
              <a:rPr lang="en-US" sz="1700" dirty="0" smtClean="0"/>
              <a:t> </a:t>
            </a:r>
            <a:r>
              <a:rPr lang="en-US" sz="1700" dirty="0" err="1" smtClean="0"/>
              <a:t>concentració</a:t>
            </a:r>
            <a:r>
              <a:rPr lang="en-US" sz="1700" dirty="0" smtClean="0"/>
              <a:t> de vehicles a les zones de </a:t>
            </a:r>
            <a:r>
              <a:rPr lang="en-US" sz="1700" dirty="0" err="1" smtClean="0"/>
              <a:t>càrrega</a:t>
            </a:r>
            <a:r>
              <a:rPr lang="en-US" sz="1700" dirty="0" smtClean="0"/>
              <a:t> i </a:t>
            </a:r>
            <a:r>
              <a:rPr lang="en-US" sz="1700" dirty="0" err="1" smtClean="0"/>
              <a:t>descàrrega</a:t>
            </a:r>
            <a:endParaRPr lang="en-US" sz="1700" dirty="0" smtClean="0"/>
          </a:p>
          <a:p>
            <a:pPr marL="514350" lvl="1" indent="-28575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Zones de </a:t>
            </a:r>
            <a:r>
              <a:rPr lang="en-US" sz="1700" dirty="0" err="1" smtClean="0"/>
              <a:t>baixes</a:t>
            </a:r>
            <a:r>
              <a:rPr lang="en-US" sz="1700" dirty="0" smtClean="0"/>
              <a:t> emissions i </a:t>
            </a:r>
            <a:r>
              <a:rPr lang="en-US" sz="1700" dirty="0" err="1" smtClean="0"/>
              <a:t>distribucions</a:t>
            </a:r>
            <a:r>
              <a:rPr lang="en-US" sz="1700" dirty="0" smtClean="0"/>
              <a:t> nocturnes </a:t>
            </a:r>
          </a:p>
          <a:p>
            <a:pPr marL="57150" indent="-28575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700" dirty="0" smtClean="0"/>
              <a:t>POLÍGONS INDUSTRIALS: </a:t>
            </a:r>
            <a:r>
              <a:rPr lang="en-US" sz="1700" dirty="0" err="1" smtClean="0"/>
              <a:t>es</a:t>
            </a:r>
            <a:r>
              <a:rPr lang="en-US" sz="1700" dirty="0" smtClean="0"/>
              <a:t> </a:t>
            </a:r>
            <a:r>
              <a:rPr lang="en-US" sz="1700" dirty="0" err="1" smtClean="0"/>
              <a:t>disposa</a:t>
            </a:r>
            <a:r>
              <a:rPr lang="en-US" sz="1700" dirty="0" smtClean="0"/>
              <a:t> </a:t>
            </a:r>
            <a:r>
              <a:rPr lang="en-US" sz="1700" dirty="0" err="1" smtClean="0"/>
              <a:t>d’informació</a:t>
            </a:r>
            <a:r>
              <a:rPr lang="en-US" sz="1700" dirty="0" smtClean="0"/>
              <a:t> vulnerable de </a:t>
            </a:r>
            <a:r>
              <a:rPr lang="en-US" sz="1700" dirty="0" err="1" smtClean="0"/>
              <a:t>tal</a:t>
            </a:r>
            <a:r>
              <a:rPr lang="en-US" sz="1700" dirty="0" smtClean="0"/>
              <a:t> 	</a:t>
            </a:r>
            <a:r>
              <a:rPr lang="en-US" sz="1700" dirty="0" err="1" smtClean="0"/>
              <a:t>manera</a:t>
            </a:r>
            <a:r>
              <a:rPr lang="en-US" sz="1700" dirty="0" smtClean="0"/>
              <a:t> que </a:t>
            </a:r>
            <a:r>
              <a:rPr lang="en-US" sz="1700" b="1" dirty="0" err="1"/>
              <a:t>é</a:t>
            </a:r>
            <a:r>
              <a:rPr lang="en-US" sz="1700" b="1" dirty="0" err="1" smtClean="0"/>
              <a:t>s</a:t>
            </a:r>
            <a:r>
              <a:rPr lang="en-US" sz="1700" b="1" dirty="0" smtClean="0"/>
              <a:t> possible la </a:t>
            </a:r>
            <a:r>
              <a:rPr lang="en-US" sz="1700" b="1" dirty="0" err="1" smtClean="0"/>
              <a:t>planificació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dels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robatoris</a:t>
            </a:r>
            <a:r>
              <a:rPr lang="en-US" sz="1700" b="1" dirty="0"/>
              <a:t> </a:t>
            </a:r>
            <a:r>
              <a:rPr lang="en-US" sz="1700" dirty="0" smtClean="0"/>
              <a:t>de la 	</a:t>
            </a:r>
            <a:r>
              <a:rPr lang="en-US" sz="1700" dirty="0" err="1" smtClean="0"/>
              <a:t>carga</a:t>
            </a:r>
            <a:r>
              <a:rPr lang="en-US" sz="1700" dirty="0" smtClean="0"/>
              <a:t>: Se sap qui </a:t>
            </a:r>
            <a:r>
              <a:rPr lang="en-US" sz="1700" dirty="0" err="1" smtClean="0"/>
              <a:t>fabrica</a:t>
            </a:r>
            <a:r>
              <a:rPr lang="en-US" sz="1700" dirty="0" smtClean="0"/>
              <a:t>/</a:t>
            </a:r>
            <a:r>
              <a:rPr lang="en-US" sz="1700" dirty="0" err="1" smtClean="0"/>
              <a:t>distribueix</a:t>
            </a:r>
            <a:r>
              <a:rPr lang="en-US" sz="1700" dirty="0"/>
              <a:t>.</a:t>
            </a:r>
            <a:r>
              <a:rPr lang="en-US" sz="1700" dirty="0" smtClean="0"/>
              <a:t> Se sap qui </a:t>
            </a:r>
            <a:r>
              <a:rPr lang="en-US" sz="1700" dirty="0" err="1" smtClean="0"/>
              <a:t>carrega</a:t>
            </a:r>
            <a:r>
              <a:rPr lang="en-US" sz="1700" dirty="0"/>
              <a:t>.</a:t>
            </a:r>
            <a:r>
              <a:rPr lang="en-US" sz="1700" dirty="0" smtClean="0"/>
              <a:t> Se sap 	qui </a:t>
            </a:r>
            <a:r>
              <a:rPr lang="en-US" sz="1700" dirty="0" err="1" smtClean="0"/>
              <a:t>entrega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pic>
        <p:nvPicPr>
          <p:cNvPr id="4098" name="Picture 2" descr="Más facilidad para estacionar en las zonas de carga y descarga con la  aplicación SPRO | Movilidad y transportes">
            <a:extLst>
              <a:ext uri="{FF2B5EF4-FFF2-40B4-BE49-F238E27FC236}">
                <a16:creationId xmlns:a16="http://schemas.microsoft.com/office/drawing/2014/main" id="{0941EB38-32B0-96C3-1EB8-AAEE7BFCB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5" r="20615" b="-1"/>
          <a:stretch/>
        </p:blipFill>
        <p:spPr bwMode="auto">
          <a:xfrm>
            <a:off x="21" y="883214"/>
            <a:ext cx="4038580" cy="59747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0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CA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11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 SEGURETAT </a:t>
            </a:r>
            <a:r>
              <a:rPr lang="en-US" b="1" dirty="0">
                <a:solidFill>
                  <a:srgbClr val="0070C0"/>
                </a:solidFill>
              </a:rPr>
              <a:t>DE LES PERSONES I </a:t>
            </a:r>
            <a:r>
              <a:rPr lang="en-US" b="1" dirty="0" smtClean="0">
                <a:solidFill>
                  <a:srgbClr val="0070C0"/>
                </a:solidFill>
              </a:rPr>
              <a:t>MERCADERIES  </a:t>
            </a:r>
            <a:r>
              <a:rPr lang="en-US" b="1" dirty="0">
                <a:solidFill>
                  <a:srgbClr val="0070C0"/>
                </a:solidFill>
              </a:rPr>
              <a:t>O  SEGURETAT DE LA PROPIETAT I LES PERSONES</a:t>
            </a:r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9E01C1-0B2D-6724-5316-41799CE81AAA}"/>
              </a:ext>
            </a:extLst>
          </p:cNvPr>
          <p:cNvSpPr txBox="1"/>
          <p:nvPr/>
        </p:nvSpPr>
        <p:spPr>
          <a:xfrm>
            <a:off x="445178" y="2366458"/>
            <a:ext cx="6707170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013" indent="-35401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  <a:ea typeface="+mj-ea"/>
                <a:cs typeface="+mj-cs"/>
              </a:rPr>
              <a:t>2. SEGURETAT </a:t>
            </a:r>
            <a:r>
              <a:rPr lang="en-US" sz="3200" b="1" dirty="0">
                <a:solidFill>
                  <a:srgbClr val="0070C0"/>
                </a:solidFill>
                <a:ea typeface="+mj-ea"/>
                <a:cs typeface="+mj-cs"/>
              </a:rPr>
              <a:t>DURANT LA CIRCULACIÓ O SEGURETAT VIAL</a:t>
            </a:r>
          </a:p>
        </p:txBody>
      </p:sp>
      <p:pic>
        <p:nvPicPr>
          <p:cNvPr id="6146" name="Picture 2" descr="Los Mossos denuncian a 30 conductores en un solo control">
            <a:extLst>
              <a:ext uri="{FF2B5EF4-FFF2-40B4-BE49-F238E27FC236}">
                <a16:creationId xmlns:a16="http://schemas.microsoft.com/office/drawing/2014/main" id="{037D7CAE-4C83-8E25-B6D0-E4B62DB00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r="16379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12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0A0DE0-54A5-88DA-6145-E3ED0B0C2060}"/>
              </a:ext>
            </a:extLst>
          </p:cNvPr>
          <p:cNvSpPr txBox="1"/>
          <p:nvPr/>
        </p:nvSpPr>
        <p:spPr>
          <a:xfrm>
            <a:off x="522515" y="4414669"/>
            <a:ext cx="11252718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/>
              <a:t>HEM</a:t>
            </a:r>
            <a:r>
              <a:rPr lang="en-US" sz="2800" kern="1200" dirty="0" smtClean="0">
                <a:solidFill>
                  <a:schemeClr val="tx1"/>
                </a:solidFill>
                <a:ea typeface="+mj-ea"/>
                <a:cs typeface="+mj-cs"/>
              </a:rPr>
              <a:t> DE DEIXAR DE CRIMINALITZAR AL </a:t>
            </a:r>
            <a:r>
              <a:rPr lang="en-US" sz="2800" dirty="0">
                <a:ea typeface="+mj-ea"/>
                <a:cs typeface="+mj-cs"/>
              </a:rPr>
              <a:t>SECTOR </a:t>
            </a:r>
            <a:r>
              <a:rPr lang="en-US" sz="2800" dirty="0" smtClean="0">
                <a:ea typeface="+mj-ea"/>
                <a:cs typeface="+mj-cs"/>
              </a:rPr>
              <a:t>I FER-LO </a:t>
            </a:r>
            <a:r>
              <a:rPr lang="en-US" sz="2800" dirty="0">
                <a:ea typeface="+mj-ea"/>
                <a:cs typeface="+mj-cs"/>
              </a:rPr>
              <a:t>RESPONSABLE DE LES CARÈNCIES I PROBLEMES DE LES </a:t>
            </a:r>
            <a:r>
              <a:rPr lang="en-US" sz="2800" dirty="0" smtClean="0">
                <a:ea typeface="+mj-ea"/>
                <a:cs typeface="+mj-cs"/>
              </a:rPr>
              <a:t>INFRAESTRUCTURES</a:t>
            </a:r>
            <a:endParaRPr lang="en-US" sz="28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73C276-963C-72DA-BB5E-FD353E863D10}"/>
              </a:ext>
            </a:extLst>
          </p:cNvPr>
          <p:cNvSpPr txBox="1"/>
          <p:nvPr/>
        </p:nvSpPr>
        <p:spPr>
          <a:xfrm>
            <a:off x="685223" y="2395834"/>
            <a:ext cx="5370344" cy="1167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400" dirty="0" smtClean="0"/>
              <a:t>El transport de </a:t>
            </a:r>
            <a:r>
              <a:rPr lang="en-US" sz="7400" dirty="0" err="1" smtClean="0"/>
              <a:t>mercaderies</a:t>
            </a:r>
            <a:r>
              <a:rPr lang="en-US" sz="7400" dirty="0" smtClean="0"/>
              <a:t> per </a:t>
            </a:r>
            <a:r>
              <a:rPr lang="en-US" sz="7400" dirty="0" err="1" smtClean="0"/>
              <a:t>carretera</a:t>
            </a:r>
            <a:r>
              <a:rPr lang="en-US" sz="7400" dirty="0" smtClean="0"/>
              <a:t> </a:t>
            </a:r>
            <a:r>
              <a:rPr lang="en-US" sz="7400" b="1" dirty="0" err="1" smtClean="0"/>
              <a:t>és</a:t>
            </a:r>
            <a:r>
              <a:rPr lang="en-US" sz="7400" b="1" dirty="0" smtClean="0"/>
              <a:t> un </a:t>
            </a:r>
            <a:r>
              <a:rPr lang="en-US" sz="7400" b="1" dirty="0" err="1" smtClean="0"/>
              <a:t>dels</a:t>
            </a:r>
            <a:r>
              <a:rPr lang="en-US" sz="7400" b="1" dirty="0" smtClean="0"/>
              <a:t> sectors </a:t>
            </a:r>
            <a:r>
              <a:rPr lang="en-US" sz="7400" b="1" dirty="0" err="1" smtClean="0"/>
              <a:t>més</a:t>
            </a:r>
            <a:r>
              <a:rPr lang="en-US" sz="7400" b="1" dirty="0" smtClean="0"/>
              <a:t> </a:t>
            </a:r>
            <a:r>
              <a:rPr lang="en-US" sz="7400" b="1" dirty="0" err="1" smtClean="0"/>
              <a:t>regulats</a:t>
            </a:r>
            <a:endParaRPr lang="en-US" sz="7400" b="1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Consejos de seguridad para los profesionales del transporte por carretera -  Cadena de Suministro">
            <a:extLst>
              <a:ext uri="{FF2B5EF4-FFF2-40B4-BE49-F238E27FC236}">
                <a16:creationId xmlns:a16="http://schemas.microsoft.com/office/drawing/2014/main" id="{335B1C8B-6544-80F4-0436-DB5F2A79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306" y="1864859"/>
            <a:ext cx="5279870" cy="219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13</a:t>
            </a:fld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. SEGURETAT DURANT LA CIRCULACIÓ O SEGURETAT VIAL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726A6A-C61E-4EB8-3E46-F358CD1C0CCF}"/>
              </a:ext>
            </a:extLst>
          </p:cNvPr>
          <p:cNvSpPr txBox="1"/>
          <p:nvPr/>
        </p:nvSpPr>
        <p:spPr>
          <a:xfrm>
            <a:off x="698631" y="2162338"/>
            <a:ext cx="5765538" cy="2726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 smtClean="0"/>
              <a:t>Intentar</a:t>
            </a:r>
            <a:r>
              <a:rPr lang="en-US" sz="2400" dirty="0" smtClean="0"/>
              <a:t> </a:t>
            </a:r>
            <a:r>
              <a:rPr lang="en-US" sz="2400" dirty="0" err="1" smtClean="0"/>
              <a:t>millorar</a:t>
            </a:r>
            <a:r>
              <a:rPr lang="en-US" sz="2400" dirty="0" smtClean="0"/>
              <a:t> la </a:t>
            </a:r>
            <a:r>
              <a:rPr lang="en-US" sz="2400" dirty="0" err="1" smtClean="0"/>
              <a:t>seguretat</a:t>
            </a:r>
            <a:r>
              <a:rPr lang="en-US" sz="2400" dirty="0" smtClean="0"/>
              <a:t> vial </a:t>
            </a:r>
            <a:r>
              <a:rPr lang="en-US" sz="2400" b="1" u="sng" dirty="0" err="1" smtClean="0"/>
              <a:t>només</a:t>
            </a:r>
            <a:r>
              <a:rPr lang="en-US" sz="2400" dirty="0" smtClean="0"/>
              <a:t> </a:t>
            </a:r>
            <a:r>
              <a:rPr lang="en-US" sz="2400" dirty="0" err="1" smtClean="0"/>
              <a:t>amb</a:t>
            </a:r>
            <a:r>
              <a:rPr lang="en-US" sz="2400" dirty="0" smtClean="0"/>
              <a:t> </a:t>
            </a:r>
            <a:r>
              <a:rPr lang="en-US" sz="2400" dirty="0" err="1" smtClean="0"/>
              <a:t>prohibicions</a:t>
            </a:r>
            <a:r>
              <a:rPr lang="en-US" sz="2400" dirty="0" smtClean="0"/>
              <a:t> de </a:t>
            </a:r>
            <a:r>
              <a:rPr lang="en-US" sz="2400" dirty="0" err="1" smtClean="0"/>
              <a:t>circulació</a:t>
            </a:r>
            <a:r>
              <a:rPr lang="en-US" sz="2400" dirty="0" smtClean="0"/>
              <a:t> </a:t>
            </a:r>
            <a:r>
              <a:rPr lang="en-US" sz="2400" dirty="0" err="1" smtClean="0"/>
              <a:t>dels</a:t>
            </a:r>
            <a:r>
              <a:rPr lang="en-US" sz="2400" dirty="0" smtClean="0"/>
              <a:t> vehicles </a:t>
            </a:r>
            <a:r>
              <a:rPr lang="en-US" sz="2400" dirty="0" err="1" smtClean="0"/>
              <a:t>pesats</a:t>
            </a:r>
            <a:r>
              <a:rPr lang="en-US" sz="2400" dirty="0" smtClean="0"/>
              <a:t>, fa que les </a:t>
            </a:r>
            <a:r>
              <a:rPr lang="en-US" sz="2400" dirty="0" err="1" smtClean="0"/>
              <a:t>nostres</a:t>
            </a:r>
            <a:r>
              <a:rPr lang="en-US" sz="2400" dirty="0" smtClean="0"/>
              <a:t> </a:t>
            </a:r>
            <a:r>
              <a:rPr lang="en-US" sz="2400" dirty="0" err="1" smtClean="0"/>
              <a:t>indústries</a:t>
            </a:r>
            <a:r>
              <a:rPr lang="en-US" sz="2400" dirty="0" smtClean="0"/>
              <a:t> </a:t>
            </a:r>
            <a:r>
              <a:rPr lang="en-US" sz="2400" dirty="0" err="1" smtClean="0"/>
              <a:t>siguin</a:t>
            </a:r>
            <a:r>
              <a:rPr lang="en-US" sz="2400" dirty="0" smtClean="0"/>
              <a:t> </a:t>
            </a:r>
            <a:r>
              <a:rPr lang="en-US" sz="2400" dirty="0" err="1" smtClean="0"/>
              <a:t>menys</a:t>
            </a:r>
            <a:r>
              <a:rPr lang="en-US" sz="2400" dirty="0" smtClean="0"/>
              <a:t> </a:t>
            </a:r>
            <a:r>
              <a:rPr lang="en-US" sz="2400" dirty="0" err="1" smtClean="0"/>
              <a:t>competitives</a:t>
            </a:r>
            <a:r>
              <a:rPr lang="en-US" sz="2400" dirty="0" smtClean="0"/>
              <a:t>, </a:t>
            </a:r>
            <a:r>
              <a:rPr lang="en-US" sz="2400" dirty="0" err="1" smtClean="0"/>
              <a:t>més</a:t>
            </a:r>
            <a:r>
              <a:rPr lang="en-US" sz="2400" dirty="0" smtClean="0"/>
              <a:t> </a:t>
            </a:r>
            <a:r>
              <a:rPr lang="en-US" sz="2400" dirty="0" err="1" smtClean="0"/>
              <a:t>lentes</a:t>
            </a:r>
            <a:r>
              <a:rPr lang="en-US" sz="2400" dirty="0" smtClean="0"/>
              <a:t> i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definitiva</a:t>
            </a:r>
            <a:r>
              <a:rPr lang="en-US" sz="2400" dirty="0" smtClean="0"/>
              <a:t> </a:t>
            </a:r>
            <a:r>
              <a:rPr lang="en-US" sz="2400" dirty="0" err="1" smtClean="0"/>
              <a:t>menys</a:t>
            </a:r>
            <a:r>
              <a:rPr lang="en-US" sz="2400" dirty="0" smtClean="0"/>
              <a:t> </a:t>
            </a:r>
            <a:r>
              <a:rPr lang="en-US" sz="2400" dirty="0" err="1" smtClean="0"/>
              <a:t>atractives</a:t>
            </a:r>
            <a:r>
              <a:rPr lang="en-US" sz="2400" dirty="0" smtClean="0"/>
              <a:t> </a:t>
            </a:r>
            <a:r>
              <a:rPr lang="en-US" sz="2400" dirty="0" err="1" smtClean="0"/>
              <a:t>econòmicament</a:t>
            </a:r>
            <a:r>
              <a:rPr lang="en-US" sz="2400" dirty="0" smtClean="0"/>
              <a:t> </a:t>
            </a:r>
            <a:r>
              <a:rPr lang="en-US" sz="2400" dirty="0" err="1" smtClean="0"/>
              <a:t>parlant</a:t>
            </a:r>
            <a:r>
              <a:rPr lang="en-US" sz="2400" dirty="0" smtClean="0"/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400" dirty="0" smtClean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 smtClean="0">
                <a:solidFill>
                  <a:srgbClr val="0070C0"/>
                </a:solidFill>
              </a:rPr>
              <a:t>Ens</a:t>
            </a:r>
            <a:r>
              <a:rPr lang="en-US" sz="2400" dirty="0" smtClean="0">
                <a:solidFill>
                  <a:srgbClr val="0070C0"/>
                </a:solidFill>
              </a:rPr>
              <a:t> ho </a:t>
            </a:r>
            <a:r>
              <a:rPr lang="en-US" sz="2400" dirty="0" err="1" smtClean="0">
                <a:solidFill>
                  <a:srgbClr val="0070C0"/>
                </a:solidFill>
              </a:rPr>
              <a:t>podem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permetre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42" name="Picture 2" descr="Diferencias entre libre y desleal competencia - Comisión Nacional de  Defensa de la Competencia">
            <a:extLst>
              <a:ext uri="{FF2B5EF4-FFF2-40B4-BE49-F238E27FC236}">
                <a16:creationId xmlns:a16="http://schemas.microsoft.com/office/drawing/2014/main" id="{68933B89-F1C9-9539-8B26-8828A69D9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r="11558" b="-1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Comissió</a:t>
            </a:r>
            <a:r>
              <a:rPr lang="es-ES" dirty="0" smtClean="0"/>
              <a:t> </a:t>
            </a:r>
            <a:r>
              <a:rPr lang="es-ES" dirty="0" err="1" smtClean="0"/>
              <a:t>d'Estudi</a:t>
            </a:r>
            <a:r>
              <a:rPr lang="es-ES" dirty="0" smtClean="0"/>
              <a:t> sobre el </a:t>
            </a:r>
            <a:r>
              <a:rPr lang="es-ES" dirty="0" err="1" smtClean="0"/>
              <a:t>Model</a:t>
            </a:r>
            <a:r>
              <a:rPr lang="es-ES" dirty="0" smtClean="0"/>
              <a:t> Policial al </a:t>
            </a:r>
            <a:r>
              <a:rPr lang="es-ES" dirty="0" err="1" smtClean="0"/>
              <a:t>Parlament</a:t>
            </a:r>
            <a:r>
              <a:rPr lang="es-ES" dirty="0" smtClean="0"/>
              <a:t> de Catalunya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14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. SEGURETAT DURANT LA CIRCULACIÓ O SEGURETAT VIAL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8" name="Rectangle 1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adelec — Plataforma Digital: Un espacio en donde el pez...">
            <a:extLst>
              <a:ext uri="{FF2B5EF4-FFF2-40B4-BE49-F238E27FC236}">
                <a16:creationId xmlns:a16="http://schemas.microsoft.com/office/drawing/2014/main" id="{111DAB8B-2DEC-10A8-57FF-C7B1B8F06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3244"/>
          <a:stretch/>
        </p:blipFill>
        <p:spPr bwMode="auto">
          <a:xfrm>
            <a:off x="-65987" y="-141392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1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F45FE2-0767-086D-3DF7-E04D4A789ADE}"/>
              </a:ext>
            </a:extLst>
          </p:cNvPr>
          <p:cNvSpPr txBox="1"/>
          <p:nvPr/>
        </p:nvSpPr>
        <p:spPr>
          <a:xfrm>
            <a:off x="5812972" y="1800008"/>
            <a:ext cx="6007278" cy="257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 smtClean="0"/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NO </a:t>
            </a:r>
            <a:r>
              <a:rPr lang="en-US" sz="3200" dirty="0" err="1" smtClean="0"/>
              <a:t>és</a:t>
            </a:r>
            <a:r>
              <a:rPr lang="en-US" sz="3200" dirty="0"/>
              <a:t> </a:t>
            </a:r>
            <a:r>
              <a:rPr lang="en-US" sz="3200" dirty="0" smtClean="0"/>
              <a:t>el gran qui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menjarà</a:t>
            </a:r>
            <a:r>
              <a:rPr lang="en-US" sz="3200" dirty="0" smtClean="0"/>
              <a:t> al petit.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ÉS el </a:t>
            </a:r>
            <a:r>
              <a:rPr lang="en-US" sz="3200" dirty="0" err="1" smtClean="0"/>
              <a:t>ràpid</a:t>
            </a:r>
            <a:r>
              <a:rPr lang="en-US" sz="3200" dirty="0" smtClean="0"/>
              <a:t> qui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menjarà</a:t>
            </a:r>
            <a:r>
              <a:rPr lang="en-US" sz="3200" dirty="0" smtClean="0"/>
              <a:t> al lent.</a:t>
            </a:r>
            <a:endParaRPr lang="en-US" sz="320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15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59C960-1B05-916D-0DA2-A516D7D788BC}"/>
              </a:ext>
            </a:extLst>
          </p:cNvPr>
          <p:cNvSpPr txBox="1"/>
          <p:nvPr/>
        </p:nvSpPr>
        <p:spPr>
          <a:xfrm>
            <a:off x="522514" y="1621909"/>
            <a:ext cx="5514392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S’ha de parlar (i parlem) d'ecologia, combustibles alternatius, zones de baixes emissions... </a:t>
            </a:r>
            <a:r>
              <a:rPr lang="ca-ES" b="1" dirty="0" smtClean="0"/>
              <a:t>però hem de donar la </a:t>
            </a:r>
            <a:r>
              <a:rPr lang="ca-ES" b="1" dirty="0" smtClean="0">
                <a:solidFill>
                  <a:srgbClr val="0070C0"/>
                </a:solidFill>
              </a:rPr>
              <a:t>mateixa importància a les infraestructures </a:t>
            </a:r>
            <a:r>
              <a:rPr lang="ca-ES" b="1" dirty="0" smtClean="0"/>
              <a:t>cada vegada més satures i gestiones d'una forma restrictiva.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b="1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Els </a:t>
            </a:r>
            <a:r>
              <a:rPr lang="ca-ES" b="1" dirty="0" smtClean="0"/>
              <a:t>nous combustibles </a:t>
            </a:r>
            <a:r>
              <a:rPr lang="ca-ES" dirty="0" smtClean="0"/>
              <a:t>(electricitat/hidrogen/gas), els </a:t>
            </a:r>
            <a:r>
              <a:rPr lang="ca-ES" b="1" dirty="0" smtClean="0"/>
              <a:t>nous vehicles</a:t>
            </a:r>
            <a:r>
              <a:rPr lang="ca-ES" dirty="0" smtClean="0"/>
              <a:t>, les </a:t>
            </a:r>
            <a:r>
              <a:rPr lang="ca-ES" dirty="0" smtClean="0">
                <a:solidFill>
                  <a:srgbClr val="0070C0"/>
                </a:solidFill>
              </a:rPr>
              <a:t>noves tecnologies </a:t>
            </a:r>
            <a:r>
              <a:rPr lang="ca-ES" dirty="0" smtClean="0"/>
              <a:t>de </a:t>
            </a:r>
            <a:r>
              <a:rPr lang="ca-ES" b="1" dirty="0" smtClean="0"/>
              <a:t>conducció autònoma</a:t>
            </a:r>
            <a:r>
              <a:rPr lang="ca-ES" dirty="0" smtClean="0"/>
              <a:t> en graus inicials,  </a:t>
            </a:r>
            <a:r>
              <a:rPr lang="ca-ES" b="1" dirty="0" smtClean="0">
                <a:solidFill>
                  <a:srgbClr val="0070C0"/>
                </a:solidFill>
              </a:rPr>
              <a:t>impactaran en la seguretat vial</a:t>
            </a:r>
            <a:r>
              <a:rPr lang="ca-ES" dirty="0" smtClean="0"/>
              <a:t>,  les infraestructures, accidents - rescats...</a:t>
            </a:r>
            <a:endParaRPr lang="en-US" dirty="0" smtClean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1266" name="Picture 2" descr="Daimler y Volvo ya son imparables: fabricarán en masa camiones de hidrógeno  sin trabas de Bruselas">
            <a:extLst>
              <a:ext uri="{FF2B5EF4-FFF2-40B4-BE49-F238E27FC236}">
                <a16:creationId xmlns:a16="http://schemas.microsoft.com/office/drawing/2014/main" id="{EF45B493-162C-8735-AFF5-E63B36BA7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r="7787" b="-1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16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. SEGURETAT DURANT LA CIRCULACIÓ O SEGURETAT VIAL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F08CECE-F077-FEFE-4E9C-04D3749913E3}"/>
              </a:ext>
            </a:extLst>
          </p:cNvPr>
          <p:cNvSpPr txBox="1"/>
          <p:nvPr/>
        </p:nvSpPr>
        <p:spPr>
          <a:xfrm>
            <a:off x="395781" y="2258008"/>
            <a:ext cx="5875623" cy="2463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000" dirty="0"/>
              <a:t>HEM </a:t>
            </a:r>
            <a:r>
              <a:rPr lang="ca-ES" sz="2000" dirty="0" smtClean="0"/>
              <a:t>D’ASSEGURAR </a:t>
            </a:r>
            <a:r>
              <a:rPr lang="ca-ES" sz="2000" dirty="0"/>
              <a:t>LA SEGURETAT DE LES NOSTRES TREBALLADORES I </a:t>
            </a:r>
            <a:r>
              <a:rPr lang="ca-ES" sz="2000" dirty="0" smtClean="0"/>
              <a:t>TREBALLADORS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ca-ES" sz="2000" dirty="0" smtClean="0"/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ca-ES" sz="2000" dirty="0" smtClean="0"/>
              <a:t>EN </a:t>
            </a:r>
            <a:r>
              <a:rPr lang="ca-ES" sz="2000" dirty="0"/>
              <a:t>RUTA </a:t>
            </a:r>
            <a:endParaRPr lang="ca-ES" sz="2000" dirty="0" smtClean="0"/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ca-ES" sz="2000" dirty="0" smtClean="0"/>
              <a:t>EN </a:t>
            </a:r>
            <a:r>
              <a:rPr lang="ca-ES" sz="2000" dirty="0"/>
              <a:t>DISTRIBUCIÓ DE </a:t>
            </a:r>
            <a:r>
              <a:rPr lang="ca-ES" sz="2000" dirty="0" smtClean="0"/>
              <a:t>PROXIMIDAD </a:t>
            </a:r>
            <a:r>
              <a:rPr lang="ca-ES" sz="2000" dirty="0"/>
              <a:t>O </a:t>
            </a:r>
            <a:r>
              <a:rPr lang="ca-ES" sz="2000" dirty="0" smtClean="0"/>
              <a:t>E-COMMERCE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4" descr="Retos y soluciones en la distribución urbana de mercancías - Transporte  Profesional">
            <a:extLst>
              <a:ext uri="{FF2B5EF4-FFF2-40B4-BE49-F238E27FC236}">
                <a16:creationId xmlns:a16="http://schemas.microsoft.com/office/drawing/2014/main" id="{0A9ADF18-1C74-6DB1-9A2B-39D80F988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r="7359" b="1"/>
          <a:stretch/>
        </p:blipFill>
        <p:spPr bwMode="auto">
          <a:xfrm>
            <a:off x="6128227" y="789709"/>
            <a:ext cx="2397514" cy="2161236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812D928-DB36-8B7F-A7A9-49257EFA5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r="3401" b="1"/>
          <a:stretch/>
        </p:blipFill>
        <p:spPr bwMode="auto">
          <a:xfrm>
            <a:off x="5484502" y="1423024"/>
            <a:ext cx="6274683" cy="4597738"/>
          </a:xfrm>
          <a:custGeom>
            <a:avLst/>
            <a:gdLst/>
            <a:ahLst/>
            <a:cxnLst/>
            <a:rect l="l" t="t" r="r" b="b"/>
            <a:pathLst>
              <a:path w="6274683" h="4597738">
                <a:moveTo>
                  <a:pt x="373676" y="2507768"/>
                </a:moveTo>
                <a:cubicBezTo>
                  <a:pt x="937335" y="2507768"/>
                  <a:pt x="937335" y="2507768"/>
                  <a:pt x="937335" y="2507768"/>
                </a:cubicBezTo>
                <a:cubicBezTo>
                  <a:pt x="965853" y="2507768"/>
                  <a:pt x="1002759" y="2527661"/>
                  <a:pt x="1017857" y="2552528"/>
                </a:cubicBezTo>
                <a:cubicBezTo>
                  <a:pt x="1299687" y="3034940"/>
                  <a:pt x="1299687" y="3034940"/>
                  <a:pt x="1299687" y="3034940"/>
                </a:cubicBezTo>
                <a:cubicBezTo>
                  <a:pt x="1313107" y="3061464"/>
                  <a:pt x="1313107" y="3101250"/>
                  <a:pt x="1299687" y="3127775"/>
                </a:cubicBezTo>
                <a:cubicBezTo>
                  <a:pt x="1017857" y="3610186"/>
                  <a:pt x="1017857" y="3610186"/>
                  <a:pt x="1017857" y="3610186"/>
                </a:cubicBezTo>
                <a:cubicBezTo>
                  <a:pt x="1002759" y="3635053"/>
                  <a:pt x="965853" y="3654946"/>
                  <a:pt x="937335" y="3654946"/>
                </a:cubicBezTo>
                <a:lnTo>
                  <a:pt x="373676" y="3654946"/>
                </a:lnTo>
                <a:cubicBezTo>
                  <a:pt x="343480" y="3654946"/>
                  <a:pt x="306574" y="3635053"/>
                  <a:pt x="293153" y="3610186"/>
                </a:cubicBezTo>
                <a:cubicBezTo>
                  <a:pt x="11324" y="3127775"/>
                  <a:pt x="11324" y="3127775"/>
                  <a:pt x="11324" y="3127775"/>
                </a:cubicBezTo>
                <a:cubicBezTo>
                  <a:pt x="-3774" y="3101250"/>
                  <a:pt x="-3774" y="3061464"/>
                  <a:pt x="11324" y="3034940"/>
                </a:cubicBezTo>
                <a:cubicBezTo>
                  <a:pt x="293153" y="2552528"/>
                  <a:pt x="293153" y="2552528"/>
                  <a:pt x="293153" y="2552528"/>
                </a:cubicBezTo>
                <a:cubicBezTo>
                  <a:pt x="306574" y="2527661"/>
                  <a:pt x="343480" y="2507768"/>
                  <a:pt x="373676" y="2507768"/>
                </a:cubicBezTo>
                <a:close/>
                <a:moveTo>
                  <a:pt x="2963165" y="0"/>
                </a:moveTo>
                <a:lnTo>
                  <a:pt x="3100668" y="0"/>
                </a:lnTo>
                <a:cubicBezTo>
                  <a:pt x="4782082" y="0"/>
                  <a:pt x="4782082" y="0"/>
                  <a:pt x="4782082" y="0"/>
                </a:cubicBezTo>
                <a:cubicBezTo>
                  <a:pt x="4896379" y="0"/>
                  <a:pt x="5044296" y="79730"/>
                  <a:pt x="5104806" y="179392"/>
                </a:cubicBezTo>
                <a:cubicBezTo>
                  <a:pt x="6234342" y="2112834"/>
                  <a:pt x="6234342" y="2112834"/>
                  <a:pt x="6234342" y="2112834"/>
                </a:cubicBezTo>
                <a:cubicBezTo>
                  <a:pt x="6288131" y="2219140"/>
                  <a:pt x="6288131" y="2378598"/>
                  <a:pt x="6234342" y="2484906"/>
                </a:cubicBezTo>
                <a:cubicBezTo>
                  <a:pt x="5104806" y="4418346"/>
                  <a:pt x="5104806" y="4418346"/>
                  <a:pt x="5104806" y="4418346"/>
                </a:cubicBezTo>
                <a:cubicBezTo>
                  <a:pt x="5044296" y="4518010"/>
                  <a:pt x="4896379" y="4597738"/>
                  <a:pt x="4782082" y="4597738"/>
                </a:cubicBezTo>
                <a:lnTo>
                  <a:pt x="2523007" y="4597738"/>
                </a:lnTo>
                <a:cubicBezTo>
                  <a:pt x="2401986" y="4597738"/>
                  <a:pt x="2254071" y="4518010"/>
                  <a:pt x="2200284" y="4418346"/>
                </a:cubicBezTo>
                <a:cubicBezTo>
                  <a:pt x="1070747" y="2484906"/>
                  <a:pt x="1070747" y="2484906"/>
                  <a:pt x="1070747" y="2484906"/>
                </a:cubicBezTo>
                <a:cubicBezTo>
                  <a:pt x="1010234" y="2378598"/>
                  <a:pt x="1010234" y="2219140"/>
                  <a:pt x="1070747" y="2112834"/>
                </a:cubicBezTo>
                <a:cubicBezTo>
                  <a:pt x="1141343" y="1991994"/>
                  <a:pt x="1207527" y="1878706"/>
                  <a:pt x="1269574" y="1772499"/>
                </a:cubicBezTo>
                <a:lnTo>
                  <a:pt x="1354552" y="1627041"/>
                </a:lnTo>
                <a:lnTo>
                  <a:pt x="2423436" y="1627041"/>
                </a:lnTo>
                <a:cubicBezTo>
                  <a:pt x="2482091" y="1627041"/>
                  <a:pt x="2557999" y="1586126"/>
                  <a:pt x="2589052" y="1534980"/>
                </a:cubicBezTo>
                <a:cubicBezTo>
                  <a:pt x="2589052" y="1534980"/>
                  <a:pt x="2589052" y="1534980"/>
                  <a:pt x="3168709" y="542774"/>
                </a:cubicBezTo>
                <a:cubicBezTo>
                  <a:pt x="3196312" y="488219"/>
                  <a:pt x="3196312" y="406388"/>
                  <a:pt x="3168709" y="351833"/>
                </a:cubicBezTo>
                <a:cubicBezTo>
                  <a:pt x="3168709" y="351833"/>
                  <a:pt x="3168709" y="351833"/>
                  <a:pt x="2980349" y="294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17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. SEGURETAT DURANT LA CIRCULACIÓ O SEGURETAT VIAL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02B89F-2A47-AB3B-D6FF-E0087D9D2745}"/>
              </a:ext>
            </a:extLst>
          </p:cNvPr>
          <p:cNvSpPr txBox="1"/>
          <p:nvPr/>
        </p:nvSpPr>
        <p:spPr>
          <a:xfrm>
            <a:off x="522514" y="1130215"/>
            <a:ext cx="5863922" cy="686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i="1" dirty="0"/>
              <a:t>Com ho fem?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8194" name="Picture 2" descr="De omnichannel a selective channel, la inmediatez apremia">
            <a:extLst>
              <a:ext uri="{FF2B5EF4-FFF2-40B4-BE49-F238E27FC236}">
                <a16:creationId xmlns:a16="http://schemas.microsoft.com/office/drawing/2014/main" id="{092C6114-D66A-B8A8-2561-B97CD500E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r="13017" b="1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18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. SEGURETAT DURANT LA CIRCULACIÓ O SEGURETAT VIAL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F02B89F-2A47-AB3B-D6FF-E0087D9D2745}"/>
              </a:ext>
            </a:extLst>
          </p:cNvPr>
          <p:cNvSpPr txBox="1"/>
          <p:nvPr/>
        </p:nvSpPr>
        <p:spPr>
          <a:xfrm>
            <a:off x="522514" y="1797340"/>
            <a:ext cx="5863922" cy="397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47675" indent="-17780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Treballant</a:t>
            </a:r>
            <a:r>
              <a:rPr lang="en-US" dirty="0" smtClean="0"/>
              <a:t> </a:t>
            </a:r>
            <a:r>
              <a:rPr lang="en-US" dirty="0" err="1" smtClean="0"/>
              <a:t>amb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ossos</a:t>
            </a:r>
            <a:r>
              <a:rPr lang="en-US" dirty="0" smtClean="0"/>
              <a:t> on la </a:t>
            </a:r>
            <a:r>
              <a:rPr lang="en-US" dirty="0" err="1" smtClean="0"/>
              <a:t>seva</a:t>
            </a:r>
            <a:r>
              <a:rPr lang="en-US" dirty="0" smtClean="0"/>
              <a:t> </a:t>
            </a:r>
            <a:r>
              <a:rPr lang="en-US" dirty="0" err="1" smtClean="0"/>
              <a:t>experiència</a:t>
            </a:r>
            <a:r>
              <a:rPr lang="en-US" dirty="0" smtClean="0"/>
              <a:t> i </a:t>
            </a:r>
            <a:r>
              <a:rPr lang="en-US" dirty="0" err="1" smtClean="0"/>
              <a:t>coneixement</a:t>
            </a:r>
            <a:r>
              <a:rPr lang="en-US" dirty="0" smtClean="0"/>
              <a:t> </a:t>
            </a:r>
            <a:r>
              <a:rPr lang="en-US" dirty="0" err="1" smtClean="0"/>
              <a:t>dels</a:t>
            </a:r>
            <a:r>
              <a:rPr lang="en-US" dirty="0" smtClean="0"/>
              <a:t> incidents </a:t>
            </a:r>
            <a:r>
              <a:rPr lang="en-US" dirty="0" err="1" smtClean="0"/>
              <a:t>és</a:t>
            </a:r>
            <a:r>
              <a:rPr lang="en-US" dirty="0" smtClean="0"/>
              <a:t> de gran </a:t>
            </a:r>
            <a:r>
              <a:rPr lang="en-US" dirty="0" err="1" smtClean="0"/>
              <a:t>importància</a:t>
            </a:r>
            <a:r>
              <a:rPr lang="en-US" dirty="0" smtClean="0"/>
              <a:t>. </a:t>
            </a:r>
            <a:r>
              <a:rPr lang="en-US" b="1" dirty="0" err="1" smtClean="0"/>
              <a:t>Compartint</a:t>
            </a:r>
            <a:r>
              <a:rPr lang="en-US" b="1" dirty="0" smtClean="0"/>
              <a:t> </a:t>
            </a:r>
            <a:r>
              <a:rPr lang="en-US" b="1" dirty="0" err="1" smtClean="0"/>
              <a:t>informació</a:t>
            </a:r>
            <a:r>
              <a:rPr lang="en-US" b="1" dirty="0" smtClean="0"/>
              <a:t>.</a:t>
            </a:r>
          </a:p>
          <a:p>
            <a:pPr marL="447675" indent="-17780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Informant i formant </a:t>
            </a:r>
            <a:r>
              <a:rPr lang="en-US" b="1" dirty="0" err="1" smtClean="0"/>
              <a:t>els</a:t>
            </a:r>
            <a:r>
              <a:rPr lang="en-US" b="1" dirty="0" smtClean="0"/>
              <a:t> </a:t>
            </a:r>
            <a:r>
              <a:rPr lang="en-US" b="1" dirty="0" err="1" smtClean="0"/>
              <a:t>nostres</a:t>
            </a:r>
            <a:r>
              <a:rPr lang="en-US" b="1" dirty="0" smtClean="0"/>
              <a:t> </a:t>
            </a:r>
            <a:r>
              <a:rPr lang="en-US" b="1" dirty="0" err="1" smtClean="0"/>
              <a:t>treballadors</a:t>
            </a:r>
            <a:r>
              <a:rPr lang="en-US" b="1" dirty="0" smtClean="0"/>
              <a:t> i </a:t>
            </a:r>
            <a:r>
              <a:rPr lang="en-US" b="1" dirty="0" err="1" smtClean="0"/>
              <a:t>treballadores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accions</a:t>
            </a:r>
            <a:r>
              <a:rPr lang="en-US" dirty="0" smtClean="0"/>
              <a:t> que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d'evitar</a:t>
            </a:r>
            <a:r>
              <a:rPr lang="en-US" dirty="0" smtClean="0"/>
              <a:t> o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detecció</a:t>
            </a:r>
            <a:r>
              <a:rPr lang="en-US" dirty="0" smtClean="0"/>
              <a:t> </a:t>
            </a:r>
            <a:r>
              <a:rPr lang="en-US" dirty="0" err="1" smtClean="0"/>
              <a:t>d'incidències</a:t>
            </a:r>
            <a:r>
              <a:rPr lang="en-US" dirty="0" smtClean="0"/>
              <a:t> a </a:t>
            </a:r>
            <a:r>
              <a:rPr lang="en-US" dirty="0" err="1" smtClean="0"/>
              <a:t>comunicar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conducció</a:t>
            </a:r>
            <a:r>
              <a:rPr lang="en-US" dirty="0" smtClean="0"/>
              <a:t> </a:t>
            </a:r>
            <a:r>
              <a:rPr lang="en-US" dirty="0" err="1" smtClean="0"/>
              <a:t>segura</a:t>
            </a:r>
            <a:r>
              <a:rPr lang="en-US" dirty="0" smtClean="0"/>
              <a:t> i </a:t>
            </a:r>
            <a:r>
              <a:rPr lang="en-US" dirty="0" err="1" smtClean="0"/>
              <a:t>eficient</a:t>
            </a:r>
            <a:endParaRPr lang="en-US" dirty="0" smtClean="0"/>
          </a:p>
          <a:p>
            <a:pPr marL="447675" indent="-17780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Les </a:t>
            </a:r>
            <a:r>
              <a:rPr lang="en-US" dirty="0" err="1" smtClean="0"/>
              <a:t>noves</a:t>
            </a:r>
            <a:r>
              <a:rPr lang="en-US" dirty="0" smtClean="0"/>
              <a:t> </a:t>
            </a:r>
            <a:r>
              <a:rPr lang="en-US" dirty="0" err="1" smtClean="0"/>
              <a:t>tecnologies</a:t>
            </a:r>
            <a:r>
              <a:rPr lang="en-US" dirty="0" smtClean="0"/>
              <a:t>, la </a:t>
            </a:r>
            <a:r>
              <a:rPr lang="en-US" dirty="0" err="1" smtClean="0"/>
              <a:t>digitalització</a:t>
            </a:r>
            <a:r>
              <a:rPr lang="en-US" dirty="0" smtClean="0"/>
              <a:t> i la </a:t>
            </a:r>
            <a:r>
              <a:rPr lang="en-US" dirty="0" err="1" smtClean="0"/>
              <a:t>immediatesa</a:t>
            </a:r>
            <a:r>
              <a:rPr lang="en-US" dirty="0" smtClean="0"/>
              <a:t> de la </a:t>
            </a:r>
            <a:r>
              <a:rPr lang="en-US" dirty="0" err="1" smtClean="0"/>
              <a:t>informació</a:t>
            </a:r>
            <a:r>
              <a:rPr lang="en-US" dirty="0" smtClean="0"/>
              <a:t> </a:t>
            </a:r>
            <a:r>
              <a:rPr lang="en-US" dirty="0" err="1" smtClean="0"/>
              <a:t>seran</a:t>
            </a:r>
            <a:r>
              <a:rPr lang="en-US" dirty="0" smtClean="0"/>
              <a:t> </a:t>
            </a:r>
            <a:r>
              <a:rPr lang="en-US" dirty="0" err="1" smtClean="0"/>
              <a:t>fonamentals</a:t>
            </a:r>
            <a:r>
              <a:rPr lang="en-US" dirty="0" smtClean="0"/>
              <a:t> a les </a:t>
            </a:r>
            <a:r>
              <a:rPr lang="en-US" dirty="0" err="1" smtClean="0"/>
              <a:t>noves</a:t>
            </a:r>
            <a:r>
              <a:rPr lang="en-US" dirty="0" smtClean="0"/>
              <a:t> </a:t>
            </a:r>
            <a:r>
              <a:rPr lang="en-US" dirty="0" err="1" smtClean="0"/>
              <a:t>polítiques</a:t>
            </a:r>
            <a:r>
              <a:rPr lang="en-US" dirty="0" smtClean="0"/>
              <a:t> de </a:t>
            </a:r>
            <a:r>
              <a:rPr lang="en-US" dirty="0" err="1" smtClean="0"/>
              <a:t>seguretat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20EF38-79B1-5BB3-B00B-4AF0A60E2941}"/>
              </a:ext>
            </a:extLst>
          </p:cNvPr>
          <p:cNvSpPr txBox="1"/>
          <p:nvPr/>
        </p:nvSpPr>
        <p:spPr>
          <a:xfrm>
            <a:off x="806968" y="1326496"/>
            <a:ext cx="6718233" cy="316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Insistim a </a:t>
            </a:r>
            <a:r>
              <a:rPr lang="ca-ES" b="1" dirty="0" smtClean="0">
                <a:solidFill>
                  <a:srgbClr val="0070C0"/>
                </a:solidFill>
              </a:rPr>
              <a:t>ser predictius més que preventius </a:t>
            </a:r>
            <a:r>
              <a:rPr lang="ca-ES" dirty="0" smtClean="0"/>
              <a:t>i la millor forma és que la infracció no es realitzi o el robatori no es produeixi. </a:t>
            </a:r>
          </a:p>
          <a:p>
            <a:pPr indent="-228600" algn="just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Des del sector </a:t>
            </a:r>
            <a:r>
              <a:rPr lang="ca-ES" b="1" dirty="0" smtClean="0">
                <a:solidFill>
                  <a:srgbClr val="0070C0"/>
                </a:solidFill>
              </a:rPr>
              <a:t>volem obrir les portes de les nostres empreses</a:t>
            </a:r>
            <a:r>
              <a:rPr lang="ca-ES" dirty="0" smtClean="0"/>
              <a:t>, perquè conjuntament podem editar plans d'acollida del personal així com accions de millora i formacions amb el </a:t>
            </a:r>
            <a:r>
              <a:rPr lang="ca-ES" b="1" dirty="0" smtClean="0"/>
              <a:t>component i la visió de l‘Autoritat .</a:t>
            </a:r>
          </a:p>
          <a:p>
            <a:pPr indent="-228600" algn="just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Les empreses estem realitzant </a:t>
            </a:r>
            <a:r>
              <a:rPr lang="ca-ES" b="1" dirty="0" smtClean="0"/>
              <a:t>formació de conducció eficient</a:t>
            </a:r>
            <a:r>
              <a:rPr lang="ca-ES" dirty="0" smtClean="0"/>
              <a:t>, formació en conducció </a:t>
            </a:r>
            <a:r>
              <a:rPr lang="ca-ES" b="1" dirty="0" smtClean="0"/>
              <a:t>segura</a:t>
            </a:r>
            <a:r>
              <a:rPr lang="ca-ES" dirty="0" smtClean="0"/>
              <a:t>, rutes de seguretat </a:t>
            </a:r>
            <a:r>
              <a:rPr lang="ca-ES" b="1" dirty="0" smtClean="0"/>
              <a:t>compliment de les normes. </a:t>
            </a:r>
          </a:p>
        </p:txBody>
      </p:sp>
      <p:pic>
        <p:nvPicPr>
          <p:cNvPr id="15362" name="Picture 2" descr="Tesla podría tener un papel importante en la Inteligencia Artificial General">
            <a:extLst>
              <a:ext uri="{FF2B5EF4-FFF2-40B4-BE49-F238E27FC236}">
                <a16:creationId xmlns:a16="http://schemas.microsoft.com/office/drawing/2014/main" id="{A37D6B36-9799-42C1-8451-DE7EB0E50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r="16639"/>
          <a:stretch/>
        </p:blipFill>
        <p:spPr bwMode="auto">
          <a:xfrm>
            <a:off x="7634378" y="1375958"/>
            <a:ext cx="4244034" cy="3537355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19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B20EF38-79B1-5BB3-B00B-4AF0A60E2941}"/>
              </a:ext>
            </a:extLst>
          </p:cNvPr>
          <p:cNvSpPr txBox="1"/>
          <p:nvPr/>
        </p:nvSpPr>
        <p:spPr>
          <a:xfrm>
            <a:off x="984316" y="5048893"/>
            <a:ext cx="9624590" cy="74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ca-ES" dirty="0" smtClean="0"/>
              <a:t>TOT AQUEST CONEIXEMENT I TOTES  AQUESTES ACCIONS QUEDEN SEGMENTADES SI NOMÉS LES FEM DES D’UNA DE LES PARTS SENSE COORDINACIÓ AMB L’ ALTRA.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32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72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11CF55-8BFA-C759-C413-AD3BDAA02841}"/>
              </a:ext>
            </a:extLst>
          </p:cNvPr>
          <p:cNvSpPr txBox="1"/>
          <p:nvPr/>
        </p:nvSpPr>
        <p:spPr>
          <a:xfrm>
            <a:off x="838200" y="1422288"/>
            <a:ext cx="5497286" cy="3511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47675" indent="-447675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+mj-lt"/>
                <a:ea typeface="+mj-ea"/>
                <a:cs typeface="+mj-cs"/>
              </a:rPr>
              <a:t>Hem de </a:t>
            </a:r>
            <a:r>
              <a:rPr lang="en-US" sz="2600" dirty="0" err="1" smtClean="0">
                <a:latin typeface="+mj-lt"/>
                <a:ea typeface="+mj-ea"/>
                <a:cs typeface="+mj-cs"/>
              </a:rPr>
              <a:t>tenir</a:t>
            </a:r>
            <a:r>
              <a:rPr lang="en-US" sz="26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 smtClean="0">
                <a:latin typeface="+mj-lt"/>
                <a:ea typeface="+mj-ea"/>
                <a:cs typeface="+mj-cs"/>
              </a:rPr>
              <a:t>una</a:t>
            </a:r>
            <a:r>
              <a:rPr lang="en-US" sz="26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 smtClean="0">
                <a:latin typeface="+mj-lt"/>
                <a:ea typeface="+mj-ea"/>
                <a:cs typeface="+mj-cs"/>
              </a:rPr>
              <a:t>logística</a:t>
            </a:r>
            <a:r>
              <a:rPr lang="en-US" sz="2600" dirty="0" smtClean="0">
                <a:latin typeface="+mj-lt"/>
                <a:ea typeface="+mj-ea"/>
                <a:cs typeface="+mj-cs"/>
              </a:rPr>
              <a:t> i un transport </a:t>
            </a:r>
            <a:r>
              <a:rPr lang="en-US" sz="2600" dirty="0" err="1" smtClean="0">
                <a:latin typeface="+mj-lt"/>
                <a:ea typeface="+mj-ea"/>
                <a:cs typeface="+mj-cs"/>
              </a:rPr>
              <a:t>segurs</a:t>
            </a:r>
            <a:r>
              <a:rPr lang="en-US" sz="2600" dirty="0" smtClean="0">
                <a:latin typeface="+mj-lt"/>
                <a:ea typeface="+mj-ea"/>
                <a:cs typeface="+mj-cs"/>
              </a:rPr>
              <a:t>: </a:t>
            </a:r>
          </a:p>
          <a:p>
            <a:pPr marL="447675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dret</a:t>
            </a: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i un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deure</a:t>
            </a: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tots i totes</a:t>
            </a:r>
          </a:p>
          <a:p>
            <a:pPr marL="447675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 smtClean="0">
              <a:latin typeface="+mj-lt"/>
              <a:ea typeface="+mj-ea"/>
              <a:cs typeface="+mj-cs"/>
            </a:endParaRPr>
          </a:p>
          <a:p>
            <a:pPr marL="354013" indent="-354013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/>
              <a:t>TOT </a:t>
            </a:r>
            <a:r>
              <a:rPr lang="en-US" sz="2600" dirty="0" err="1" smtClean="0"/>
              <a:t>es</a:t>
            </a:r>
            <a:r>
              <a:rPr lang="en-US" sz="2600" dirty="0" smtClean="0"/>
              <a:t> </a:t>
            </a:r>
            <a:r>
              <a:rPr lang="en-US" sz="2600" dirty="0" err="1" smtClean="0"/>
              <a:t>transporta</a:t>
            </a:r>
            <a:r>
              <a:rPr lang="en-US" sz="2600" dirty="0" smtClean="0"/>
              <a:t> per </a:t>
            </a:r>
            <a:r>
              <a:rPr lang="en-US" sz="2600" dirty="0" err="1" smtClean="0"/>
              <a:t>carretera</a:t>
            </a:r>
            <a:endParaRPr lang="en-US" sz="26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dirty="0"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Camionero supera siete veces la tasa de alcoholemia">
            <a:extLst>
              <a:ext uri="{FF2B5EF4-FFF2-40B4-BE49-F238E27FC236}">
                <a16:creationId xmlns:a16="http://schemas.microsoft.com/office/drawing/2014/main" id="{D7E4DF9C-CBAE-FF17-23B1-37D7AEBA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27489" b="1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03-06-22 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2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CA91F6-066B-BF00-F518-16A8D19CFF80}"/>
              </a:ext>
            </a:extLst>
          </p:cNvPr>
          <p:cNvSpPr txBox="1"/>
          <p:nvPr/>
        </p:nvSpPr>
        <p:spPr>
          <a:xfrm>
            <a:off x="837937" y="1277757"/>
            <a:ext cx="5208300" cy="2613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La </a:t>
            </a:r>
            <a:r>
              <a:rPr lang="ca-ES" b="1" dirty="0" smtClean="0"/>
              <a:t>necessitat de crear canals oberts entre la policia i les organitzacions sectorials</a:t>
            </a:r>
            <a:r>
              <a:rPr lang="ca-ES" dirty="0" smtClean="0"/>
              <a:t> deu ser un dels nous fulls de ruta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ca-ES" dirty="0" smtClean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La tecnologia / digitalització / immediatesa de la informació ens situa en </a:t>
            </a:r>
            <a:r>
              <a:rPr lang="ca-ES" b="1" dirty="0" smtClean="0"/>
              <a:t>uns nous escenaris</a:t>
            </a:r>
            <a:r>
              <a:rPr lang="ca-ES" dirty="0" smtClean="0"/>
              <a:t>: hem de ser capaços de </a:t>
            </a:r>
            <a:r>
              <a:rPr lang="ca-ES" b="1" dirty="0" smtClean="0"/>
              <a:t>compartir i analitzar la informació per marcar nous plans d'actuacions</a:t>
            </a:r>
            <a:endParaRPr lang="en-US" b="1" dirty="0"/>
          </a:p>
        </p:txBody>
      </p:sp>
      <p:pic>
        <p:nvPicPr>
          <p:cNvPr id="14338" name="Picture 2" descr="Qué hacer con los datos en la era de la digitalización? – JC Magazine">
            <a:extLst>
              <a:ext uri="{FF2B5EF4-FFF2-40B4-BE49-F238E27FC236}">
                <a16:creationId xmlns:a16="http://schemas.microsoft.com/office/drawing/2014/main" id="{F5DE2C47-4ED7-9D1B-DB00-A57046512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28606" b="-1"/>
          <a:stretch/>
        </p:blipFill>
        <p:spPr bwMode="auto">
          <a:xfrm>
            <a:off x="6166316" y="600656"/>
            <a:ext cx="5303346" cy="4420279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20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8CA91F6-066B-BF00-F518-16A8D19CFF80}"/>
              </a:ext>
            </a:extLst>
          </p:cNvPr>
          <p:cNvSpPr txBox="1"/>
          <p:nvPr/>
        </p:nvSpPr>
        <p:spPr>
          <a:xfrm>
            <a:off x="981007" y="5188119"/>
            <a:ext cx="9870495" cy="714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ca-ES" sz="2000" dirty="0" smtClean="0"/>
              <a:t>L'IMPORTANT </a:t>
            </a:r>
            <a:r>
              <a:rPr lang="ca-ES" sz="2000" dirty="0"/>
              <a:t>NO ÉS EL QUE SABEM SI NO QUE FEM AMB EL QUE SABEM</a:t>
            </a:r>
            <a:endParaRPr lang="en-U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76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51F5EC-789C-B0AD-8E52-77F356F0FAD2}"/>
              </a:ext>
            </a:extLst>
          </p:cNvPr>
          <p:cNvSpPr txBox="1"/>
          <p:nvPr/>
        </p:nvSpPr>
        <p:spPr>
          <a:xfrm>
            <a:off x="496824" y="1541708"/>
            <a:ext cx="5521421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ca-ES" sz="2000" dirty="0" smtClean="0"/>
              <a:t>La digitalització ens portarà a tenir </a:t>
            </a:r>
            <a:r>
              <a:rPr lang="ca-ES" sz="2000" b="1" dirty="0" smtClean="0"/>
              <a:t>més dades que mai </a:t>
            </a:r>
            <a:r>
              <a:rPr lang="ca-ES" sz="2000" dirty="0" smtClean="0"/>
              <a:t>, però l' important d'aquestes dades és </a:t>
            </a:r>
            <a:r>
              <a:rPr lang="ca-ES" sz="2000" b="1" dirty="0" smtClean="0"/>
              <a:t>què fem amb elles.</a:t>
            </a:r>
            <a:r>
              <a:rPr lang="ca-ES" sz="2000" dirty="0" smtClean="0"/>
              <a:t>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ca-ES" sz="2000" dirty="0" smtClean="0"/>
              <a:t>El que és segur és que </a:t>
            </a:r>
            <a:r>
              <a:rPr lang="ca-ES" sz="2000" b="1" dirty="0" smtClean="0"/>
              <a:t>hem de compartir-les </a:t>
            </a:r>
            <a:r>
              <a:rPr lang="ca-ES" sz="2000" dirty="0" smtClean="0"/>
              <a:t>perquè puguin ser analitzades des de totes les visions i prendre decisions, recomanacions i accions: </a:t>
            </a:r>
            <a:r>
              <a:rPr lang="ca-ES" sz="2000" dirty="0" smtClean="0">
                <a:solidFill>
                  <a:srgbClr val="0070C0"/>
                </a:solidFill>
              </a:rPr>
              <a:t>zones de ruta segures</a:t>
            </a:r>
            <a:r>
              <a:rPr lang="ca-ES" sz="2000" dirty="0" smtClean="0"/>
              <a:t>, </a:t>
            </a:r>
            <a:r>
              <a:rPr lang="ca-ES" sz="2000" dirty="0" smtClean="0">
                <a:solidFill>
                  <a:srgbClr val="0070C0"/>
                </a:solidFill>
              </a:rPr>
              <a:t>punts negres </a:t>
            </a:r>
            <a:r>
              <a:rPr lang="ca-ES" sz="2000" dirty="0" smtClean="0"/>
              <a:t>d'accidents, actuacions de </a:t>
            </a:r>
            <a:r>
              <a:rPr lang="ca-ES" sz="2000" dirty="0" smtClean="0">
                <a:solidFill>
                  <a:srgbClr val="0070C0"/>
                </a:solidFill>
              </a:rPr>
              <a:t>formació de conductors</a:t>
            </a:r>
            <a:r>
              <a:rPr lang="ca-ES" sz="2000" dirty="0" smtClean="0"/>
              <a:t>, seguiment d'actes o possibles accions,</a:t>
            </a:r>
            <a:endParaRPr lang="en-US" sz="2000" dirty="0" smtClean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18434" name="Picture 2" descr="Digitalización de documentos; el formato siglo XXI - Grupo Valora">
            <a:extLst>
              <a:ext uri="{FF2B5EF4-FFF2-40B4-BE49-F238E27FC236}">
                <a16:creationId xmlns:a16="http://schemas.microsoft.com/office/drawing/2014/main" id="{A05B607C-92B9-5BA8-4F5C-88BC747C8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r="7611" b="2"/>
          <a:stretch/>
        </p:blipFill>
        <p:spPr bwMode="auto">
          <a:xfrm>
            <a:off x="5691506" y="690175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21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0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E2AAA8C-736B-E454-D6E6-6BBC763B0198}"/>
              </a:ext>
            </a:extLst>
          </p:cNvPr>
          <p:cNvSpPr txBox="1"/>
          <p:nvPr/>
        </p:nvSpPr>
        <p:spPr>
          <a:xfrm>
            <a:off x="691820" y="1815944"/>
            <a:ext cx="5130482" cy="211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/>
              <a:t>Des del sector estem convençuts de que la </a:t>
            </a:r>
            <a:r>
              <a:rPr lang="ca-ES" sz="2000" b="1" dirty="0" smtClean="0"/>
              <a:t>incorporació de la dona a les nostres empreses </a:t>
            </a:r>
            <a:r>
              <a:rPr lang="ca-ES" sz="2000" dirty="0" smtClean="0"/>
              <a:t>és una realitat, no només en l'àmbit de la conducció professional, que hem reflectit en la següent diapositiva, </a:t>
            </a:r>
            <a:r>
              <a:rPr lang="ca-ES" sz="2000" dirty="0" err="1" smtClean="0"/>
              <a:t>sino</a:t>
            </a:r>
            <a:r>
              <a:rPr lang="ca-ES" sz="2000" dirty="0" smtClean="0"/>
              <a:t> a nivell de tecnologia, organització ...</a:t>
            </a:r>
          </a:p>
        </p:txBody>
      </p:sp>
      <p:pic>
        <p:nvPicPr>
          <p:cNvPr id="16386" name="Picture 2" descr="Mujeres camioneras: Una pasión que crece día a día">
            <a:extLst>
              <a:ext uri="{FF2B5EF4-FFF2-40B4-BE49-F238E27FC236}">
                <a16:creationId xmlns:a16="http://schemas.microsoft.com/office/drawing/2014/main" id="{55E2137B-BD73-EB4F-B31C-77F2E3E9B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32353"/>
          <a:stretch/>
        </p:blipFill>
        <p:spPr bwMode="auto">
          <a:xfrm>
            <a:off x="5629833" y="851517"/>
            <a:ext cx="6065343" cy="5055395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22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47869" y="349724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UN APUNT MÉS: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E2AAA8C-736B-E454-D6E6-6BBC763B0198}"/>
              </a:ext>
            </a:extLst>
          </p:cNvPr>
          <p:cNvSpPr txBox="1"/>
          <p:nvPr/>
        </p:nvSpPr>
        <p:spPr>
          <a:xfrm>
            <a:off x="691820" y="5036306"/>
            <a:ext cx="5970238" cy="73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ca-ES" sz="2000" dirty="0" smtClean="0">
                <a:solidFill>
                  <a:srgbClr val="0070C0"/>
                </a:solidFill>
              </a:rPr>
              <a:t>NO PODEM, NI VOLEM,  VIURE LA MAJOR REVOLUCIÓ DEL SECTOR SENSE LA VISIÓ DE LA DONA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ACC4AC-2778-CD74-6FF5-5B87ED73727D}"/>
              </a:ext>
            </a:extLst>
          </p:cNvPr>
          <p:cNvSpPr txBox="1"/>
          <p:nvPr/>
        </p:nvSpPr>
        <p:spPr>
          <a:xfrm>
            <a:off x="965199" y="851517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400" dirty="0"/>
              <a:t>LA INCORPORACIÓ DE LA DONA AL SECTOR A </a:t>
            </a:r>
            <a:r>
              <a:rPr lang="ca-ES" sz="2400" dirty="0" smtClean="0"/>
              <a:t>ANDALUSIA: </a:t>
            </a:r>
            <a:r>
              <a:rPr lang="ca-ES" sz="2400" dirty="0">
                <a:solidFill>
                  <a:srgbClr val="0070C0"/>
                </a:solidFill>
              </a:rPr>
              <a:t>UN DE CADA TRES CARNETS DE CAMIÓ HO ESTAN </a:t>
            </a:r>
            <a:r>
              <a:rPr lang="ca-ES" sz="2400" dirty="0" smtClean="0">
                <a:solidFill>
                  <a:srgbClr val="0070C0"/>
                </a:solidFill>
              </a:rPr>
              <a:t>OBTENINT </a:t>
            </a:r>
            <a:r>
              <a:rPr lang="ca-ES" sz="2400" dirty="0">
                <a:solidFill>
                  <a:srgbClr val="0070C0"/>
                </a:solidFill>
              </a:rPr>
              <a:t>LES DONES</a:t>
            </a:r>
            <a:endParaRPr lang="en-US" sz="2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489F8D-503D-C833-159F-4910BC4E9664}"/>
              </a:ext>
            </a:extLst>
          </p:cNvPr>
          <p:cNvSpPr txBox="1"/>
          <p:nvPr/>
        </p:nvSpPr>
        <p:spPr>
          <a:xfrm>
            <a:off x="965200" y="2470248"/>
            <a:ext cx="4048344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El 'boom' de les camioneres: </a:t>
            </a:r>
            <a:r>
              <a:rPr lang="ca-ES" sz="2000" dirty="0" smtClean="0"/>
              <a:t>les almeriences </a:t>
            </a:r>
            <a:r>
              <a:rPr lang="ca-ES" sz="2000" dirty="0"/>
              <a:t>acaparen </a:t>
            </a:r>
            <a:r>
              <a:rPr lang="ca-ES" sz="2000" b="1" dirty="0"/>
              <a:t>un de cada tres nous carnets </a:t>
            </a:r>
            <a:r>
              <a:rPr lang="ca-ES" sz="2000" b="1" dirty="0" smtClean="0"/>
              <a:t>d'Andalusia.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2000" dirty="0" smtClean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/>
              <a:t> </a:t>
            </a:r>
            <a:r>
              <a:rPr lang="ca-ES" sz="2000" dirty="0"/>
              <a:t>La Direcció General de Trànsit ha expedit 1.890 permisos tipus E per a camions articulats entre el 2019 i el 2021 a Almeria, fet que suposa el 30% dels 6.351 carnets de les </a:t>
            </a:r>
            <a:r>
              <a:rPr lang="ca-ES" sz="2000" dirty="0" smtClean="0"/>
              <a:t>8 </a:t>
            </a:r>
            <a:r>
              <a:rPr lang="ca-ES" sz="2000" dirty="0"/>
              <a:t>províncies </a:t>
            </a:r>
            <a:r>
              <a:rPr lang="ca-ES" sz="2000" dirty="0" smtClean="0"/>
              <a:t>andaluses.</a:t>
            </a:r>
            <a:endParaRPr lang="en-US" sz="2000" b="0" i="0" dirty="0">
              <a:effectLst/>
            </a:endParaRPr>
          </a:p>
        </p:txBody>
      </p:sp>
      <p:pic>
        <p:nvPicPr>
          <p:cNvPr id="2050" name="Picture 2" descr="De todas las conductoras que hay en Almería un 21 tienen el carné de camión.">
            <a:extLst>
              <a:ext uri="{FF2B5EF4-FFF2-40B4-BE49-F238E27FC236}">
                <a16:creationId xmlns:a16="http://schemas.microsoft.com/office/drawing/2014/main" id="{E68FBB8D-9F4D-6342-D7CD-5CD3CD94B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15392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23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47869" y="349724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UN APUNT MÉS: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8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FC279D3-0F0D-9078-3904-DDB4F4E05FD3}"/>
              </a:ext>
            </a:extLst>
          </p:cNvPr>
          <p:cNvSpPr txBox="1"/>
          <p:nvPr/>
        </p:nvSpPr>
        <p:spPr>
          <a:xfrm>
            <a:off x="744116" y="2056379"/>
            <a:ext cx="5674567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ca-ES" sz="2000" dirty="0" smtClean="0"/>
              <a:t>Per part de les associacions i de les empreses del sector estem posant els nostres esforços a dignificar el sector per a tots els gèneres i edats.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ca-ES" sz="2000" dirty="0" smtClean="0"/>
              <a:t>Necessitem la seva ajuda perquè </a:t>
            </a:r>
            <a:r>
              <a:rPr lang="ca-ES" sz="2000" b="1" dirty="0" smtClean="0"/>
              <a:t>es percebi i sigui un sector segur</a:t>
            </a:r>
          </a:p>
          <a:p>
            <a:pPr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/>
              <a:t> </a:t>
            </a:r>
            <a:r>
              <a:rPr lang="ca-ES" sz="2000" dirty="0"/>
              <a:t>A CARRETERA </a:t>
            </a:r>
            <a:endParaRPr lang="ca-ES" sz="2000" dirty="0" smtClean="0"/>
          </a:p>
          <a:p>
            <a:pPr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/>
              <a:t>A </a:t>
            </a:r>
            <a:r>
              <a:rPr lang="ca-ES" sz="2000" dirty="0"/>
              <a:t>POLÍGONS </a:t>
            </a:r>
            <a:endParaRPr lang="ca-ES" sz="2000" dirty="0" smtClean="0"/>
          </a:p>
          <a:p>
            <a:pPr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/>
              <a:t>A </a:t>
            </a:r>
            <a:r>
              <a:rPr lang="ca-ES" sz="2000" dirty="0"/>
              <a:t>Ú</a:t>
            </a:r>
            <a:r>
              <a:rPr lang="ca-ES" sz="2000" dirty="0" smtClean="0"/>
              <a:t>LTIMA </a:t>
            </a:r>
            <a:r>
              <a:rPr lang="ca-ES" sz="2000" dirty="0"/>
              <a:t>MILLA</a:t>
            </a:r>
            <a:endParaRPr lang="en-US" sz="200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24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6" y="223845"/>
            <a:ext cx="5318449" cy="1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25</a:t>
            </a:fld>
            <a:endParaRPr lang="es-ES" dirty="0"/>
          </a:p>
        </p:txBody>
      </p:sp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279D3-0F0D-9078-3904-DDB4F4E05FD3}"/>
              </a:ext>
            </a:extLst>
          </p:cNvPr>
          <p:cNvSpPr txBox="1"/>
          <p:nvPr/>
        </p:nvSpPr>
        <p:spPr>
          <a:xfrm>
            <a:off x="744116" y="1728579"/>
            <a:ext cx="5674567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8" name="Marcador de fecha 2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9" name="Marcador de pie de página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10" name="Marcador de número de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C327AD-B16C-47BC-A68C-E0EE36F75A9D}" type="slidenum">
              <a:rPr lang="es-ES" smtClean="0"/>
              <a:pPr/>
              <a:t>25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" y="360370"/>
            <a:ext cx="5318449" cy="136820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459" y="2110535"/>
            <a:ext cx="4525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Sr. Jesús Lozano Gil</a:t>
            </a:r>
          </a:p>
          <a:p>
            <a:r>
              <a:rPr lang="ca-ES" sz="1600" i="1" dirty="0" smtClean="0">
                <a:latin typeface="Arial" panose="020B0604020202020204" pitchFamily="34" charset="0"/>
              </a:rPr>
              <a:t>President de TRANSCALIT</a:t>
            </a:r>
          </a:p>
          <a:p>
            <a:r>
              <a:rPr lang="ca-ES" sz="1400" i="1" dirty="0" smtClean="0">
                <a:latin typeface="Arial" panose="020B0604020202020204" pitchFamily="34" charset="0"/>
              </a:rPr>
              <a:t>Federació Catalana de Transports de Barcelona</a:t>
            </a:r>
            <a:endParaRPr lang="es-ES" sz="1400" dirty="0"/>
          </a:p>
        </p:txBody>
      </p:sp>
      <p:sp>
        <p:nvSpPr>
          <p:cNvPr id="14" name="Rectángulo 13"/>
          <p:cNvSpPr/>
          <p:nvPr/>
        </p:nvSpPr>
        <p:spPr>
          <a:xfrm>
            <a:off x="674459" y="4638156"/>
            <a:ext cx="4525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MOLTES GRÀCIES </a:t>
            </a:r>
          </a:p>
        </p:txBody>
      </p:sp>
    </p:spTree>
    <p:extLst>
      <p:ext uri="{BB962C8B-B14F-4D97-AF65-F5344CB8AC3E}">
        <p14:creationId xmlns:p14="http://schemas.microsoft.com/office/powerpoint/2010/main" val="8593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3EFCEE-22D7-06C3-6919-160F2A3B52FE}"/>
              </a:ext>
            </a:extLst>
          </p:cNvPr>
          <p:cNvSpPr txBox="1"/>
          <p:nvPr/>
        </p:nvSpPr>
        <p:spPr>
          <a:xfrm>
            <a:off x="460858" y="1979709"/>
            <a:ext cx="6241083" cy="291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2263" indent="-550863" algn="just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2400" dirty="0" smtClean="0"/>
              <a:t>SEGURETAT DE LES MERCADERIES O   SEGURETAT DE LA PROPIETAT I LES PERSONES</a:t>
            </a:r>
          </a:p>
          <a:p>
            <a:pPr marL="322263" indent="-550863" algn="just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arenR"/>
            </a:pPr>
            <a:endParaRPr lang="en-US" sz="2400" dirty="0"/>
          </a:p>
          <a:p>
            <a:pPr marL="322263" indent="-550863" algn="just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2400" dirty="0" smtClean="0"/>
              <a:t>SEGURETAT DURANT LA CIRCULACIÓ O SEGURETAT VIAL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 descr="Tráfico en movimiento desenfocado">
            <a:extLst>
              <a:ext uri="{FF2B5EF4-FFF2-40B4-BE49-F238E27FC236}">
                <a16:creationId xmlns:a16="http://schemas.microsoft.com/office/drawing/2014/main" id="{0FE90C0A-C450-61DB-7F50-51A9ED960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5"/>
          <a:stretch/>
        </p:blipFill>
        <p:spPr>
          <a:xfrm>
            <a:off x="6053141" y="861981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3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3EFCEE-22D7-06C3-6919-160F2A3B52FE}"/>
              </a:ext>
            </a:extLst>
          </p:cNvPr>
          <p:cNvSpPr txBox="1"/>
          <p:nvPr/>
        </p:nvSpPr>
        <p:spPr>
          <a:xfrm>
            <a:off x="607587" y="679774"/>
            <a:ext cx="7808625" cy="52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smtClean="0">
                <a:solidFill>
                  <a:srgbClr val="0070C0"/>
                </a:solidFill>
              </a:rPr>
              <a:t>LA SEGURETAT EN EL TRANSPORT DE MERCADERIES</a:t>
            </a:r>
            <a:endParaRPr lang="en-US" sz="2400" b="1" i="1" dirty="0">
              <a:solidFill>
                <a:srgbClr val="0070C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7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1F2BB1-5775-C2BA-6B36-EA9C0DEA5D1F}"/>
              </a:ext>
            </a:extLst>
          </p:cNvPr>
          <p:cNvSpPr txBox="1"/>
          <p:nvPr/>
        </p:nvSpPr>
        <p:spPr>
          <a:xfrm>
            <a:off x="513184" y="907502"/>
            <a:ext cx="5819377" cy="280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54013" indent="-35401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ea typeface="+mj-ea"/>
                <a:cs typeface="+mj-cs"/>
              </a:rPr>
              <a:t> SEGURETAT DE LES PERSONES I  MERCADERIES  O  SEGURETAT DE LA PROPIETAT I LES PERSONES</a:t>
            </a:r>
            <a:endParaRPr lang="en-US" sz="32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4" name="Picture 2" descr="Desarticulada una banda especializada en el robo de mercancías en camiones">
            <a:extLst>
              <a:ext uri="{FF2B5EF4-FFF2-40B4-BE49-F238E27FC236}">
                <a16:creationId xmlns:a16="http://schemas.microsoft.com/office/drawing/2014/main" id="{1F8BF54A-F527-14C4-677F-3C992F692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r="28289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03-06-22  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4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5D32D0-4D33-2F44-A896-66129745DC61}"/>
              </a:ext>
            </a:extLst>
          </p:cNvPr>
          <p:cNvSpPr txBox="1"/>
          <p:nvPr/>
        </p:nvSpPr>
        <p:spPr>
          <a:xfrm>
            <a:off x="727788" y="1380350"/>
            <a:ext cx="6904653" cy="2252809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dirty="0"/>
              <a:t>SEGURETAT EN RUTA O DISTRIBUCIÓ</a:t>
            </a:r>
            <a:r>
              <a:rPr lang="es-ES" sz="2000" b="1" dirty="0" smtClean="0"/>
              <a:t>:</a:t>
            </a:r>
          </a:p>
          <a:p>
            <a:endParaRPr lang="es-ES" dirty="0"/>
          </a:p>
          <a:p>
            <a:pPr marL="354013"/>
            <a:endParaRPr lang="ca-ES" sz="2000" dirty="0" smtClean="0"/>
          </a:p>
          <a:p>
            <a:pPr marL="354013"/>
            <a:r>
              <a:rPr lang="ca-ES" sz="2000" dirty="0" smtClean="0"/>
              <a:t>És un dels moments on les mercaderies són més vulnerables.</a:t>
            </a:r>
          </a:p>
          <a:p>
            <a:pPr marL="354013"/>
            <a:r>
              <a:rPr lang="ca-ES" sz="2000" dirty="0" smtClean="0"/>
              <a:t>Hem de </a:t>
            </a:r>
            <a:r>
              <a:rPr lang="ca-ES" sz="2000" b="1" dirty="0" smtClean="0">
                <a:solidFill>
                  <a:srgbClr val="0070C0"/>
                </a:solidFill>
              </a:rPr>
              <a:t>ser preventius </a:t>
            </a:r>
            <a:r>
              <a:rPr lang="ca-ES" sz="2000" dirty="0" smtClean="0"/>
              <a:t>però és encara més important </a:t>
            </a:r>
            <a:r>
              <a:rPr lang="ca-ES" sz="2000" b="1" dirty="0" smtClean="0">
                <a:solidFill>
                  <a:srgbClr val="0070C0"/>
                </a:solidFill>
              </a:rPr>
              <a:t>començar a ser PREDICTIUS</a:t>
            </a:r>
            <a:r>
              <a:rPr lang="ca-ES" sz="2000" dirty="0" smtClean="0"/>
              <a:t>. </a:t>
            </a:r>
          </a:p>
          <a:p>
            <a:endParaRPr lang="es-ES" sz="2000" dirty="0" smtClean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D7A133-1E90-8109-647F-66DD46ED9A09}"/>
              </a:ext>
            </a:extLst>
          </p:cNvPr>
          <p:cNvSpPr txBox="1"/>
          <p:nvPr/>
        </p:nvSpPr>
        <p:spPr>
          <a:xfrm>
            <a:off x="965200" y="4335641"/>
            <a:ext cx="10679403" cy="457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dirty="0" smtClean="0"/>
              <a:t>CREIEM QUE APOSTAR PER UNA </a:t>
            </a:r>
            <a:r>
              <a:rPr lang="es-ES" sz="2800" b="1" dirty="0" smtClean="0"/>
              <a:t>SEGURETAT PREDICTIVA</a:t>
            </a:r>
            <a:r>
              <a:rPr lang="es-ES" sz="2800" dirty="0" smtClean="0"/>
              <a:t> ÉS UNA APOSTA DE FUTUR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03-06-22  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Comissió</a:t>
            </a:r>
            <a:r>
              <a:rPr lang="es-ES" dirty="0" smtClean="0"/>
              <a:t> </a:t>
            </a:r>
            <a:r>
              <a:rPr lang="es-ES" dirty="0" err="1" smtClean="0"/>
              <a:t>d'Estudi</a:t>
            </a:r>
            <a:r>
              <a:rPr lang="es-ES" dirty="0" smtClean="0"/>
              <a:t> sobre el </a:t>
            </a:r>
            <a:r>
              <a:rPr lang="es-ES" dirty="0" err="1" smtClean="0"/>
              <a:t>Model</a:t>
            </a:r>
            <a:r>
              <a:rPr lang="es-ES" dirty="0" smtClean="0"/>
              <a:t> Policial al </a:t>
            </a:r>
            <a:r>
              <a:rPr lang="es-ES" dirty="0" err="1" smtClean="0"/>
              <a:t>Parlament</a:t>
            </a:r>
            <a:r>
              <a:rPr lang="es-ES" dirty="0" smtClean="0"/>
              <a:t> de Catalunya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5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 SEGURETAT </a:t>
            </a:r>
            <a:r>
              <a:rPr lang="en-US" b="1" dirty="0">
                <a:solidFill>
                  <a:srgbClr val="0070C0"/>
                </a:solidFill>
              </a:rPr>
              <a:t>DE LES PERSONES I </a:t>
            </a:r>
            <a:r>
              <a:rPr lang="en-US" b="1" dirty="0" smtClean="0">
                <a:solidFill>
                  <a:srgbClr val="0070C0"/>
                </a:solidFill>
              </a:rPr>
              <a:t>MERCADERIES  </a:t>
            </a:r>
            <a:r>
              <a:rPr lang="en-US" b="1" dirty="0">
                <a:solidFill>
                  <a:srgbClr val="0070C0"/>
                </a:solidFill>
              </a:rPr>
              <a:t>O  SEGURETAT DE LA PROPIETAT I LES PERSONES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7819053" y="1215255"/>
            <a:ext cx="38255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Robatori</a:t>
            </a:r>
            <a:r>
              <a:rPr lang="es-ES" dirty="0"/>
              <a:t> de </a:t>
            </a:r>
            <a:r>
              <a:rPr lang="es-ES" dirty="0" err="1"/>
              <a:t>mercaderies</a:t>
            </a:r>
            <a:endParaRPr lang="es-ES" dirty="0"/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Robatori</a:t>
            </a:r>
            <a:r>
              <a:rPr lang="es-ES" dirty="0"/>
              <a:t> de </a:t>
            </a:r>
            <a:r>
              <a:rPr lang="es-ES" dirty="0" smtClean="0"/>
              <a:t>gasoil</a:t>
            </a:r>
            <a:endParaRPr lang="es-ES" dirty="0"/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Robatori</a:t>
            </a:r>
            <a:r>
              <a:rPr lang="es-ES" dirty="0"/>
              <a:t> de </a:t>
            </a:r>
            <a:r>
              <a:rPr lang="es-ES" dirty="0" err="1"/>
              <a:t>catalitzadors</a:t>
            </a:r>
            <a:r>
              <a:rPr lang="es-ES" dirty="0"/>
              <a:t> i </a:t>
            </a:r>
            <a:r>
              <a:rPr lang="es-ES" dirty="0" err="1"/>
              <a:t>recanvis</a:t>
            </a:r>
            <a:endParaRPr lang="es-ES" dirty="0"/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Perill</a:t>
            </a:r>
            <a:r>
              <a:rPr lang="es-ES" dirty="0"/>
              <a:t> per a la </a:t>
            </a:r>
            <a:r>
              <a:rPr lang="es-ES" dirty="0" err="1"/>
              <a:t>intregritat</a:t>
            </a:r>
            <a:r>
              <a:rPr lang="es-ES" dirty="0"/>
              <a:t> física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 smtClean="0"/>
              <a:t>conductors</a:t>
            </a:r>
            <a:r>
              <a:rPr lang="es-ES" dirty="0" smtClean="0"/>
              <a:t>/res</a:t>
            </a:r>
            <a:endParaRPr lang="es-ES" dirty="0"/>
          </a:p>
          <a:p>
            <a:endParaRPr lang="es-ES" dirty="0"/>
          </a:p>
        </p:txBody>
      </p:sp>
      <p:sp>
        <p:nvSpPr>
          <p:cNvPr id="13" name="Flecha derecha 12"/>
          <p:cNvSpPr/>
          <p:nvPr/>
        </p:nvSpPr>
        <p:spPr>
          <a:xfrm>
            <a:off x="5654347" y="1509880"/>
            <a:ext cx="2071396" cy="206951"/>
          </a:xfrm>
          <a:prstGeom prst="rightArrow">
            <a:avLst>
              <a:gd name="adj1" fmla="val 50000"/>
              <a:gd name="adj2" fmla="val 171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5D32D0-4D33-2F44-A896-66129745DC61}"/>
              </a:ext>
            </a:extLst>
          </p:cNvPr>
          <p:cNvSpPr txBox="1"/>
          <p:nvPr/>
        </p:nvSpPr>
        <p:spPr>
          <a:xfrm>
            <a:off x="965199" y="1380351"/>
            <a:ext cx="10001159" cy="700376"/>
          </a:xfrm>
          <a:prstGeom prst="rect">
            <a:avLst/>
          </a:prstGeom>
          <a:noFill/>
        </p:spPr>
        <p:txBody>
          <a:bodyPr wrap="square" rtlCol="0"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dirty="0"/>
              <a:t>SEGURETAT EN RUTA O </a:t>
            </a:r>
            <a:r>
              <a:rPr lang="ca-ES" sz="2000" b="1" dirty="0" smtClean="0"/>
              <a:t>DISTRIBUCIÓ:    </a:t>
            </a:r>
            <a:r>
              <a:rPr lang="ca-ES" sz="2800" i="1" dirty="0" smtClean="0"/>
              <a:t>Què podem fer?  Com podem millorar-la?</a:t>
            </a:r>
            <a:endParaRPr lang="es-ES" sz="2800" i="1" dirty="0" smtClean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D7A133-1E90-8109-647F-66DD46ED9A09}"/>
              </a:ext>
            </a:extLst>
          </p:cNvPr>
          <p:cNvSpPr txBox="1"/>
          <p:nvPr/>
        </p:nvSpPr>
        <p:spPr>
          <a:xfrm>
            <a:off x="965200" y="5230905"/>
            <a:ext cx="10287517" cy="457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s-ES" sz="2400" dirty="0" smtClean="0"/>
              <a:t>PER CONVERTIR-NOS EN LA </a:t>
            </a:r>
            <a:r>
              <a:rPr lang="es-ES" sz="2400" b="1" dirty="0" smtClean="0"/>
              <a:t>ZONA DE REFERÈNCIA LOGÍSTICA A EUROPA </a:t>
            </a:r>
            <a:r>
              <a:rPr lang="es-ES" sz="2400" dirty="0" smtClean="0"/>
              <a:t>NECESSITEM SERVEIS ADDIENTS </a:t>
            </a:r>
            <a:endParaRPr lang="es-ES" sz="240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03-06-22  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Comissió d'Estudi sobre el Model Policial al Parlament de Catalunya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27AD-B16C-47BC-A68C-E0EE36F75A9D}" type="slidenum">
              <a:rPr lang="es-ES" smtClean="0"/>
              <a:t>6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 SEGURETAT </a:t>
            </a:r>
            <a:r>
              <a:rPr lang="en-US" b="1" dirty="0">
                <a:solidFill>
                  <a:srgbClr val="0070C0"/>
                </a:solidFill>
              </a:rPr>
              <a:t>DE LES PERSONES I </a:t>
            </a:r>
            <a:r>
              <a:rPr lang="en-US" b="1" dirty="0" smtClean="0">
                <a:solidFill>
                  <a:srgbClr val="0070C0"/>
                </a:solidFill>
              </a:rPr>
              <a:t>MERCADERIES  </a:t>
            </a:r>
            <a:r>
              <a:rPr lang="en-US" b="1" dirty="0">
                <a:solidFill>
                  <a:srgbClr val="0070C0"/>
                </a:solidFill>
              </a:rPr>
              <a:t>O  SEGURETAT DE LA PROPIETAT I LES PERSONES</a:t>
            </a:r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5D32D0-4D33-2F44-A896-66129745DC61}"/>
              </a:ext>
            </a:extLst>
          </p:cNvPr>
          <p:cNvSpPr txBox="1"/>
          <p:nvPr/>
        </p:nvSpPr>
        <p:spPr>
          <a:xfrm>
            <a:off x="1259631" y="2159894"/>
            <a:ext cx="9769151" cy="2542727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a-ES" sz="2400" b="1" dirty="0" smtClean="0">
                <a:solidFill>
                  <a:srgbClr val="0070C0"/>
                </a:solidFill>
              </a:rPr>
              <a:t>Necessitat de pàrquings segurs:</a:t>
            </a:r>
            <a:endParaRPr lang="es-ES" sz="24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dirty="0" smtClean="0"/>
              <a:t> </a:t>
            </a:r>
            <a:r>
              <a:rPr lang="es-ES" sz="2000" dirty="0" err="1" smtClean="0"/>
              <a:t>Hem</a:t>
            </a:r>
            <a:r>
              <a:rPr lang="es-ES" sz="2000" dirty="0" smtClean="0"/>
              <a:t> de </a:t>
            </a:r>
            <a:r>
              <a:rPr lang="es-ES" sz="2000" dirty="0" err="1" smtClean="0"/>
              <a:t>disposar</a:t>
            </a:r>
            <a:r>
              <a:rPr lang="es-ES" sz="2000" dirty="0" smtClean="0"/>
              <a:t> </a:t>
            </a:r>
            <a:r>
              <a:rPr lang="es-ES" sz="2000" dirty="0" err="1" smtClean="0"/>
              <a:t>d’una</a:t>
            </a:r>
            <a:r>
              <a:rPr lang="es-ES" sz="2000" dirty="0" smtClean="0"/>
              <a:t> </a:t>
            </a:r>
            <a:r>
              <a:rPr lang="es-ES" sz="2000" b="1" dirty="0" err="1" smtClean="0"/>
              <a:t>xarxa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pàrquings</a:t>
            </a:r>
            <a:r>
              <a:rPr lang="es-ES" sz="2000" b="1" dirty="0" smtClean="0"/>
              <a:t> i </a:t>
            </a:r>
            <a:r>
              <a:rPr lang="es-ES" sz="2000" b="1" dirty="0" err="1" smtClean="0"/>
              <a:t>àrees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descans</a:t>
            </a:r>
            <a:r>
              <a:rPr lang="es-ES" sz="2000" b="1" dirty="0" smtClean="0"/>
              <a:t> segures </a:t>
            </a:r>
            <a:r>
              <a:rPr lang="es-ES" sz="2000" dirty="0" smtClean="0"/>
              <a:t>a Catalunya.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 smtClean="0"/>
              <a:t> Ho </a:t>
            </a:r>
            <a:r>
              <a:rPr lang="es-ES" sz="2000" dirty="0" err="1" smtClean="0"/>
              <a:t>necessitem</a:t>
            </a:r>
            <a:r>
              <a:rPr lang="es-ES" sz="2000" dirty="0" smtClean="0"/>
              <a:t> a</a:t>
            </a:r>
            <a:r>
              <a:rPr lang="es-ES" sz="2000" b="1" dirty="0" smtClean="0"/>
              <a:t> Barcelona i la </a:t>
            </a:r>
            <a:r>
              <a:rPr lang="es-ES" sz="2000" b="1" dirty="0" err="1" smtClean="0"/>
              <a:t>seva</a:t>
            </a:r>
            <a:r>
              <a:rPr lang="es-ES" sz="2000" b="1" dirty="0" smtClean="0"/>
              <a:t> </a:t>
            </a:r>
            <a:r>
              <a:rPr lang="es-ES" sz="2000" b="1" dirty="0" err="1"/>
              <a:t>à</a:t>
            </a:r>
            <a:r>
              <a:rPr lang="es-ES" sz="2000" b="1" dirty="0" err="1" smtClean="0"/>
              <a:t>rea</a:t>
            </a:r>
            <a:r>
              <a:rPr lang="es-ES" sz="2000" b="1" dirty="0" smtClean="0"/>
              <a:t> metropolitana </a:t>
            </a:r>
            <a:r>
              <a:rPr lang="es-ES" sz="2000" dirty="0" err="1" smtClean="0"/>
              <a:t>perquè</a:t>
            </a:r>
            <a:r>
              <a:rPr lang="es-ES" sz="2000" dirty="0" smtClean="0"/>
              <a:t> </a:t>
            </a:r>
            <a:r>
              <a:rPr lang="es-ES" sz="2000" dirty="0" err="1" smtClean="0"/>
              <a:t>és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es concentra el </a:t>
            </a:r>
            <a:r>
              <a:rPr lang="es-ES" sz="2000" dirty="0" err="1" smtClean="0"/>
              <a:t>major</a:t>
            </a:r>
            <a:r>
              <a:rPr lang="es-ES" sz="2000" dirty="0" smtClean="0"/>
              <a:t> nombre de </a:t>
            </a:r>
            <a:r>
              <a:rPr lang="es-ES" sz="2000" dirty="0" err="1" smtClean="0"/>
              <a:t>vehicles</a:t>
            </a:r>
            <a:r>
              <a:rPr lang="es-ES" sz="2000" dirty="0" smtClean="0"/>
              <a:t> i demanda de </a:t>
            </a:r>
            <a:r>
              <a:rPr lang="es-ES" sz="2000" dirty="0" err="1" smtClean="0"/>
              <a:t>servei</a:t>
            </a:r>
            <a:r>
              <a:rPr lang="es-ES" sz="2000" dirty="0" smtClean="0"/>
              <a:t>.</a:t>
            </a:r>
          </a:p>
          <a:p>
            <a:pPr marL="354013" algn="just">
              <a:spcBef>
                <a:spcPts val="600"/>
              </a:spcBef>
            </a:pPr>
            <a:r>
              <a:rPr lang="es-ES" sz="2000" dirty="0" smtClean="0"/>
              <a:t>Si </a:t>
            </a:r>
            <a:r>
              <a:rPr lang="es-ES" sz="2000" dirty="0" err="1" smtClean="0"/>
              <a:t>tenim</a:t>
            </a:r>
            <a:r>
              <a:rPr lang="es-ES" sz="2000" dirty="0" smtClean="0"/>
              <a:t> </a:t>
            </a:r>
            <a:r>
              <a:rPr lang="es-ES" sz="2000" dirty="0" err="1" smtClean="0"/>
              <a:t>els</a:t>
            </a:r>
            <a:r>
              <a:rPr lang="es-ES" sz="2000" dirty="0" smtClean="0"/>
              <a:t> </a:t>
            </a:r>
            <a:r>
              <a:rPr lang="es-ES" sz="2000" dirty="0" err="1" smtClean="0"/>
              <a:t>vehicles</a:t>
            </a:r>
            <a:r>
              <a:rPr lang="es-ES" sz="2000" dirty="0" smtClean="0"/>
              <a:t> </a:t>
            </a:r>
            <a:r>
              <a:rPr lang="es-ES" sz="2000" dirty="0" err="1" smtClean="0"/>
              <a:t>concentrats</a:t>
            </a:r>
            <a:r>
              <a:rPr lang="es-ES" sz="2000" dirty="0" smtClean="0"/>
              <a:t> en </a:t>
            </a:r>
            <a:r>
              <a:rPr lang="es-ES" sz="2000" dirty="0" err="1" smtClean="0"/>
              <a:t>espais</a:t>
            </a:r>
            <a:r>
              <a:rPr lang="es-ES" sz="2000" dirty="0" smtClean="0"/>
              <a:t> </a:t>
            </a:r>
            <a:r>
              <a:rPr lang="es-ES" sz="2000" dirty="0" err="1" smtClean="0"/>
              <a:t>segurs</a:t>
            </a:r>
            <a:r>
              <a:rPr lang="es-ES" sz="2000" dirty="0" smtClean="0"/>
              <a:t>, </a:t>
            </a:r>
            <a:r>
              <a:rPr lang="es-ES" sz="2000" dirty="0" err="1" smtClean="0"/>
              <a:t>serà</a:t>
            </a:r>
            <a:r>
              <a:rPr lang="es-ES" sz="2000" dirty="0" smtClean="0"/>
              <a:t> </a:t>
            </a:r>
            <a:r>
              <a:rPr lang="es-ES" sz="2000" dirty="0" err="1" smtClean="0"/>
              <a:t>més</a:t>
            </a:r>
            <a:r>
              <a:rPr lang="es-ES" sz="2000" dirty="0"/>
              <a:t> </a:t>
            </a:r>
            <a:r>
              <a:rPr lang="es-ES" sz="2000" dirty="0" smtClean="0"/>
              <a:t>sostenible, </a:t>
            </a:r>
            <a:r>
              <a:rPr lang="es-ES" sz="2000" dirty="0" err="1" smtClean="0"/>
              <a:t>efectiu</a:t>
            </a:r>
            <a:r>
              <a:rPr lang="es-ES" sz="2000" dirty="0" smtClean="0"/>
              <a:t> i es </a:t>
            </a:r>
            <a:r>
              <a:rPr lang="es-ES" sz="2000" dirty="0" err="1" smtClean="0"/>
              <a:t>facilitarà</a:t>
            </a:r>
            <a:r>
              <a:rPr lang="es-ES" sz="2000" dirty="0" smtClean="0"/>
              <a:t> la tasca de les </a:t>
            </a:r>
            <a:r>
              <a:rPr lang="es-ES" sz="2000" dirty="0" err="1" smtClean="0"/>
              <a:t>forces</a:t>
            </a:r>
            <a:r>
              <a:rPr lang="es-ES" sz="2000" dirty="0" smtClean="0"/>
              <a:t> de </a:t>
            </a:r>
            <a:r>
              <a:rPr lang="es-ES" sz="2000" dirty="0" err="1" smtClean="0"/>
              <a:t>seguretat</a:t>
            </a:r>
            <a:endParaRPr lang="es-ES" sz="2000" dirty="0" smtClean="0"/>
          </a:p>
          <a:p>
            <a:pPr>
              <a:spcBef>
                <a:spcPts val="600"/>
              </a:spcBef>
            </a:pPr>
            <a:endParaRPr lang="es-ES" sz="2000" dirty="0"/>
          </a:p>
          <a:p>
            <a:endParaRPr lang="es-ES" sz="2000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83567"/>
            <a:ext cx="1207698" cy="3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803277B-8C80-4A37-8171-B646707B2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07569" y="1052737"/>
            <a:ext cx="2999217" cy="2249413"/>
          </a:xfr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BF9455-2067-400A-AA8E-84683F076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EAD3C-C7B0-4324-AA99-4329E6134E8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48601E-27F3-42CC-B6F9-65F1C1255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7592" y="1186729"/>
            <a:ext cx="2999217" cy="22494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C06DA3-5F18-4582-B502-0BC6D1B67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7592" y="3861049"/>
            <a:ext cx="2999217" cy="22494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C494E25-D844-4C5D-9C54-7F8AD4D96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07569" y="3933057"/>
            <a:ext cx="2999217" cy="2249413"/>
          </a:xfrm>
          <a:prstGeom prst="rect">
            <a:avLst/>
          </a:prstGeom>
        </p:spPr>
      </p:pic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04458855-FEC1-437A-92B7-19AE91FB7DDF}"/>
              </a:ext>
            </a:extLst>
          </p:cNvPr>
          <p:cNvSpPr/>
          <p:nvPr/>
        </p:nvSpPr>
        <p:spPr>
          <a:xfrm rot="10800000" flipV="1">
            <a:off x="5004712" y="2672916"/>
            <a:ext cx="1825321" cy="1394132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Entrada </a:t>
            </a:r>
            <a:r>
              <a:rPr lang="es-ES" dirty="0" smtClean="0"/>
              <a:t>Barcelona Ronda Litoral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61" y="6346243"/>
            <a:ext cx="1207698" cy="31068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 SEGURETAT </a:t>
            </a:r>
            <a:r>
              <a:rPr lang="en-US" b="1" dirty="0">
                <a:solidFill>
                  <a:srgbClr val="0070C0"/>
                </a:solidFill>
              </a:rPr>
              <a:t>DE LES PERSONES I </a:t>
            </a:r>
            <a:r>
              <a:rPr lang="en-US" b="1" dirty="0" smtClean="0">
                <a:solidFill>
                  <a:srgbClr val="0070C0"/>
                </a:solidFill>
              </a:rPr>
              <a:t>MERCADERIES  </a:t>
            </a:r>
            <a:r>
              <a:rPr lang="en-US" b="1" dirty="0">
                <a:solidFill>
                  <a:srgbClr val="0070C0"/>
                </a:solidFill>
              </a:rPr>
              <a:t>O  SEGURETAT DE LA PROPIETAT I LES </a:t>
            </a:r>
            <a:r>
              <a:rPr lang="en-US" b="1" dirty="0" smtClean="0">
                <a:solidFill>
                  <a:srgbClr val="0070C0"/>
                </a:solidFill>
              </a:rPr>
              <a:t>PERSONES: </a:t>
            </a:r>
            <a:r>
              <a:rPr lang="en-US" dirty="0" smtClean="0"/>
              <a:t>AVUI…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2DBD745-5EBA-43B4-A7AA-9552E64B63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623328"/>
            <a:ext cx="2709992" cy="2032494"/>
          </a:xfr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EF867C-8BC8-4FE2-8ADA-D4FF725FD7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EAD3C-C7B0-4324-AA99-4329E6134E8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41AA46-4619-46B3-826A-1CC222818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43" y="2698758"/>
            <a:ext cx="2709992" cy="20324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3D6EA8-7417-4E75-BC2A-C6D58E9A8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43" y="4745514"/>
            <a:ext cx="2709992" cy="20324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6561B0A-1582-416B-ACBC-B8D1A9E86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778337"/>
            <a:ext cx="2709992" cy="203249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07F9F7D-7423-4AE7-AD67-F698667C10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675595"/>
            <a:ext cx="2709992" cy="203249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EA39609-4E68-4BDC-AAFF-05583197EB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>
          <a:xfrm>
            <a:off x="7032104" y="4825093"/>
            <a:ext cx="2709992" cy="1892948"/>
          </a:xfrm>
          <a:prstGeom prst="rect">
            <a:avLst/>
          </a:prstGeom>
        </p:spPr>
      </p:pic>
      <p:sp>
        <p:nvSpPr>
          <p:cNvPr id="10" name="Rectángulo: esquina doblada 9">
            <a:extLst>
              <a:ext uri="{FF2B5EF4-FFF2-40B4-BE49-F238E27FC236}">
                <a16:creationId xmlns:a16="http://schemas.microsoft.com/office/drawing/2014/main" id="{015207EF-E2BF-4B5A-A42C-0CEDB837DA19}"/>
              </a:ext>
            </a:extLst>
          </p:cNvPr>
          <p:cNvSpPr/>
          <p:nvPr/>
        </p:nvSpPr>
        <p:spPr>
          <a:xfrm rot="10800000" flipV="1">
            <a:off x="5004713" y="2672916"/>
            <a:ext cx="1825321" cy="1512168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Entrada Barcelona</a:t>
            </a:r>
          </a:p>
          <a:p>
            <a:pPr algn="ctr"/>
            <a:r>
              <a:rPr lang="es-ES" dirty="0"/>
              <a:t>Gran </a:t>
            </a:r>
            <a:r>
              <a:rPr lang="es-ES" dirty="0" smtClean="0"/>
              <a:t>Via /</a:t>
            </a:r>
            <a:r>
              <a:rPr lang="es-ES" dirty="0" err="1" smtClean="0"/>
              <a:t>Oncològic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47" y="6346243"/>
            <a:ext cx="1207698" cy="31068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 SEGURETAT </a:t>
            </a:r>
            <a:r>
              <a:rPr lang="en-US" b="1" dirty="0">
                <a:solidFill>
                  <a:srgbClr val="0070C0"/>
                </a:solidFill>
              </a:rPr>
              <a:t>DE LES PERSONES I </a:t>
            </a:r>
            <a:r>
              <a:rPr lang="en-US" b="1" dirty="0" smtClean="0">
                <a:solidFill>
                  <a:srgbClr val="0070C0"/>
                </a:solidFill>
              </a:rPr>
              <a:t>MERCADERIES  </a:t>
            </a:r>
            <a:r>
              <a:rPr lang="en-US" b="1" dirty="0">
                <a:solidFill>
                  <a:srgbClr val="0070C0"/>
                </a:solidFill>
              </a:rPr>
              <a:t>O  SEGURETAT DE LA PROPIETAT I LES </a:t>
            </a:r>
            <a:r>
              <a:rPr lang="en-US" b="1" dirty="0" smtClean="0">
                <a:solidFill>
                  <a:srgbClr val="0070C0"/>
                </a:solidFill>
              </a:rPr>
              <a:t>PERSONES: </a:t>
            </a:r>
            <a:r>
              <a:rPr lang="en-US" dirty="0" smtClean="0"/>
              <a:t>AVUI…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96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EED3277-FBA9-4BD3-9F09-0B1F4B5E26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93" y="786322"/>
            <a:ext cx="2455936" cy="1841952"/>
          </a:xfr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4CFB6F-E926-4E09-AFAE-47886EF9C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EAD3C-C7B0-4324-AA99-4329E6134E8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345C6E5-30CE-4C45-8C6E-9A7FC10E4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93" y="2823308"/>
            <a:ext cx="2455936" cy="18419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947E0C-C80E-4789-8E7E-C656E74C2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29" y="2937948"/>
            <a:ext cx="2455936" cy="18419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255A71-59AF-4918-92DB-DE66728CC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06" y="984388"/>
            <a:ext cx="2455936" cy="18419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C9B6C80-1F56-4C96-B3EF-B43EBF059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06" y="4836590"/>
            <a:ext cx="2455936" cy="184195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AE791A3-FDB0-4630-8C69-215EADF249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93" y="4822970"/>
            <a:ext cx="2455936" cy="1841952"/>
          </a:xfrm>
          <a:prstGeom prst="rect">
            <a:avLst/>
          </a:prstGeom>
        </p:spPr>
      </p:pic>
      <p:sp>
        <p:nvSpPr>
          <p:cNvPr id="10" name="Rectángulo: esquina doblada 9">
            <a:extLst>
              <a:ext uri="{FF2B5EF4-FFF2-40B4-BE49-F238E27FC236}">
                <a16:creationId xmlns:a16="http://schemas.microsoft.com/office/drawing/2014/main" id="{A54915A9-77C8-4EAD-AB32-AE3FA10A1CF6}"/>
              </a:ext>
            </a:extLst>
          </p:cNvPr>
          <p:cNvSpPr/>
          <p:nvPr/>
        </p:nvSpPr>
        <p:spPr>
          <a:xfrm rot="10800000" flipV="1">
            <a:off x="5004713" y="3027482"/>
            <a:ext cx="1825321" cy="1512168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Entrada Barcelona</a:t>
            </a:r>
          </a:p>
          <a:p>
            <a:pPr algn="ctr"/>
            <a:r>
              <a:rPr lang="es-ES" dirty="0"/>
              <a:t>Litoral/</a:t>
            </a:r>
            <a:r>
              <a:rPr lang="es-ES" dirty="0" err="1"/>
              <a:t>Pg</a:t>
            </a:r>
            <a:r>
              <a:rPr lang="es-ES" dirty="0"/>
              <a:t> Zona </a:t>
            </a:r>
            <a:r>
              <a:rPr lang="es-ES" dirty="0" smtClean="0"/>
              <a:t>Franca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78" y="6299588"/>
            <a:ext cx="1207698" cy="31068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22514" y="367010"/>
            <a:ext cx="1083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 SEGURETAT </a:t>
            </a:r>
            <a:r>
              <a:rPr lang="en-US" b="1" dirty="0">
                <a:solidFill>
                  <a:srgbClr val="0070C0"/>
                </a:solidFill>
              </a:rPr>
              <a:t>DE LES PERSONES I </a:t>
            </a:r>
            <a:r>
              <a:rPr lang="en-US" b="1" dirty="0" smtClean="0">
                <a:solidFill>
                  <a:srgbClr val="0070C0"/>
                </a:solidFill>
              </a:rPr>
              <a:t>MERCADERIES  </a:t>
            </a:r>
            <a:r>
              <a:rPr lang="en-US" b="1" dirty="0">
                <a:solidFill>
                  <a:srgbClr val="0070C0"/>
                </a:solidFill>
              </a:rPr>
              <a:t>O  SEGURETAT DE LA PROPIETAT I LES </a:t>
            </a:r>
            <a:r>
              <a:rPr lang="en-US" b="1" dirty="0" smtClean="0">
                <a:solidFill>
                  <a:srgbClr val="0070C0"/>
                </a:solidFill>
              </a:rPr>
              <a:t>PERSONES: </a:t>
            </a:r>
            <a:r>
              <a:rPr lang="en-US" dirty="0" smtClean="0"/>
              <a:t>AVUI…</a:t>
            </a:r>
            <a:endParaRPr lang="en-U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6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1823</Words>
  <Application>Microsoft Office PowerPoint</Application>
  <PresentationFormat>Panorámica</PresentationFormat>
  <Paragraphs>210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Lozano</dc:creator>
  <cp:lastModifiedBy>Graupera Hidalgo, Joan Carles</cp:lastModifiedBy>
  <cp:revision>42</cp:revision>
  <cp:lastPrinted>2022-05-31T11:36:37Z</cp:lastPrinted>
  <dcterms:created xsi:type="dcterms:W3CDTF">2022-05-30T08:21:32Z</dcterms:created>
  <dcterms:modified xsi:type="dcterms:W3CDTF">2022-06-16T11:50:32Z</dcterms:modified>
</cp:coreProperties>
</file>