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2" r:id="rId3"/>
    <p:sldId id="263" r:id="rId4"/>
    <p:sldId id="260" r:id="rId5"/>
    <p:sldId id="261" r:id="rId6"/>
    <p:sldId id="262" r:id="rId7"/>
    <p:sldId id="266" r:id="rId8"/>
    <p:sldId id="283" r:id="rId9"/>
    <p:sldId id="278" r:id="rId10"/>
    <p:sldId id="281" r:id="rId11"/>
    <p:sldId id="284" r:id="rId1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4C29"/>
    <a:srgbClr val="FFF2DA"/>
    <a:srgbClr val="D35C44"/>
    <a:srgbClr val="EDEDED"/>
    <a:srgbClr val="BA3B21"/>
    <a:srgbClr val="D35D45"/>
    <a:srgbClr val="D25C44"/>
    <a:srgbClr val="B64926"/>
    <a:srgbClr val="FFFFFF"/>
    <a:srgbClr val="E8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51" autoAdjust="0"/>
  </p:normalViewPr>
  <p:slideViewPr>
    <p:cSldViewPr snapToGrid="0">
      <p:cViewPr varScale="1">
        <p:scale>
          <a:sx n="99" d="100"/>
          <a:sy n="99" d="100"/>
        </p:scale>
        <p:origin x="64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142D4F-041E-40B3-90F2-CCAE4832818A}" type="doc">
      <dgm:prSet loTypeId="urn:microsoft.com/office/officeart/2005/8/layout/radial2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84CC624-1EFD-411F-AE03-DE3606809614}">
      <dgm:prSet phldrT="[Texto]"/>
      <dgm:spPr/>
      <dgm:t>
        <a:bodyPr/>
        <a:lstStyle/>
        <a:p>
          <a:r>
            <a:rPr lang="ca-ES" noProof="0" dirty="0" smtClean="0">
              <a:latin typeface="Arial" panose="020B0604020202020204" pitchFamily="34" charset="0"/>
              <a:cs typeface="Arial" panose="020B0604020202020204" pitchFamily="34" charset="0"/>
            </a:rPr>
            <a:t>Retorn</a:t>
          </a:r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01973-F278-4EAF-82BD-E523880B51A0}" type="parTrans" cxnId="{D1437202-7819-4584-87BE-93F06D43012C}">
      <dgm:prSet/>
      <dgm:spPr>
        <a:ln w="6350">
          <a:solidFill>
            <a:srgbClr val="B64926"/>
          </a:solidFill>
        </a:ln>
      </dgm:spPr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CA09CB-5DBB-4ED7-8253-5B9728173E5A}" type="sibTrans" cxnId="{D1437202-7819-4584-87BE-93F06D43012C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7D3BAB-5EA2-453C-8657-B50DE3E78A7B}">
      <dgm:prSet phldrT="[Texto]"/>
      <dgm:spPr/>
      <dgm:t>
        <a:bodyPr/>
        <a:lstStyle/>
        <a:p>
          <a:r>
            <a:rPr lang="es-ES" dirty="0" err="1" smtClean="0">
              <a:latin typeface="Arial" panose="020B0604020202020204" pitchFamily="34" charset="0"/>
              <a:cs typeface="Arial" panose="020B0604020202020204" pitchFamily="34" charset="0"/>
            </a:rPr>
            <a:t>Demanen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s-ES" dirty="0" err="1" smtClean="0">
              <a:latin typeface="Arial" panose="020B0604020202020204" pitchFamily="34" charset="0"/>
              <a:cs typeface="Arial" panose="020B0604020202020204" pitchFamily="34" charset="0"/>
            </a:rPr>
            <a:t>retorn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 del </a:t>
          </a:r>
          <a:r>
            <a:rPr lang="es-ES" dirty="0" err="1" smtClean="0">
              <a:latin typeface="Arial" panose="020B0604020202020204" pitchFamily="34" charset="0"/>
              <a:cs typeface="Arial" panose="020B0604020202020204" pitchFamily="34" charset="0"/>
            </a:rPr>
            <a:t>projecte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 o la </a:t>
          </a:r>
          <a:r>
            <a:rPr lang="es-ES" dirty="0" err="1" smtClean="0">
              <a:latin typeface="Arial" panose="020B0604020202020204" pitchFamily="34" charset="0"/>
              <a:cs typeface="Arial" panose="020B0604020202020204" pitchFamily="34" charset="0"/>
            </a:rPr>
            <a:t>proposició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s-ES" dirty="0" err="1" smtClean="0">
              <a:latin typeface="Arial" panose="020B0604020202020204" pitchFamily="34" charset="0"/>
              <a:cs typeface="Arial" panose="020B0604020202020204" pitchFamily="34" charset="0"/>
            </a:rPr>
            <a:t>llei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dirty="0" err="1" smtClean="0">
              <a:latin typeface="Arial" panose="020B0604020202020204" pitchFamily="34" charset="0"/>
              <a:cs typeface="Arial" panose="020B0604020202020204" pitchFamily="34" charset="0"/>
            </a:rPr>
            <a:t>als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dirty="0" err="1" smtClean="0">
              <a:latin typeface="Arial" panose="020B0604020202020204" pitchFamily="34" charset="0"/>
              <a:cs typeface="Arial" panose="020B0604020202020204" pitchFamily="34" charset="0"/>
            </a:rPr>
            <a:t>seus</a:t>
          </a:r>
          <a:r>
            <a:rPr lang="es-E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dirty="0" err="1" smtClean="0">
              <a:latin typeface="Arial" panose="020B0604020202020204" pitchFamily="34" charset="0"/>
              <a:cs typeface="Arial" panose="020B0604020202020204" pitchFamily="34" charset="0"/>
            </a:rPr>
            <a:t>autors</a:t>
          </a:r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24EA1A-18FB-4573-82CE-84E041D0F1E7}" type="parTrans" cxnId="{C82AFF40-0688-421B-AAAC-F7D308FC1D2C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46C3B4-9D26-4959-B533-3E954F0758A2}" type="sibTrans" cxnId="{C82AFF40-0688-421B-AAAC-F7D308FC1D2C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B45B14-8B86-4EDC-B744-037882F389FE}">
      <dgm:prSet phldrT="[Texto]"/>
      <dgm:spPr/>
      <dgm:t>
        <a:bodyPr/>
        <a:lstStyle/>
        <a:p>
          <a:r>
            <a:rPr lang="ca-ES" noProof="0" dirty="0" smtClean="0">
              <a:latin typeface="Arial" panose="020B0604020202020204" pitchFamily="34" charset="0"/>
              <a:cs typeface="Arial" panose="020B0604020202020204" pitchFamily="34" charset="0"/>
            </a:rPr>
            <a:t>Text articulat alternatiu</a:t>
          </a:r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43B63-31DF-4BF0-A074-36478E1C08A3}" type="parTrans" cxnId="{9FA02205-84DD-4D91-8612-34CD7EA908EE}">
      <dgm:prSet/>
      <dgm:spPr>
        <a:ln w="6350">
          <a:solidFill>
            <a:srgbClr val="B64926"/>
          </a:solidFill>
        </a:ln>
      </dgm:spPr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CDDC0-5A82-4868-8BD4-E599AC4BE28F}" type="sibTrans" cxnId="{9FA02205-84DD-4D91-8612-34CD7EA908EE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D5724A-CD01-45C5-825C-5EDE2C16F5F4}">
      <dgm:prSet phldrT="[Texto]"/>
      <dgm:spPr/>
      <dgm:t>
        <a:bodyPr/>
        <a:lstStyle/>
        <a:p>
          <a:r>
            <a:rPr lang="ca-ES" dirty="0" smtClean="0">
              <a:latin typeface="Arial" panose="020B0604020202020204" pitchFamily="34" charset="0"/>
              <a:cs typeface="Arial" panose="020B0604020202020204" pitchFamily="34" charset="0"/>
            </a:rPr>
            <a:t>Presenten un text articulat alternatiu i congruent amb l’objecte material de la iniciativa legislativa</a:t>
          </a:r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92C05C-47D6-4AF8-8915-9B793047E908}" type="parTrans" cxnId="{850418BA-F013-4AEB-9B08-1BE74F84B8CC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DAD02-3096-4FF4-A95E-94C063DB6420}" type="sibTrans" cxnId="{850418BA-F013-4AEB-9B08-1BE74F84B8CC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6C1C2-E745-4DC8-9B07-9D9AEF756B64}" type="pres">
      <dgm:prSet presAssocID="{34142D4F-041E-40B3-90F2-CCAE4832818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C39AB9-CFA7-4635-BE1C-67492C34C286}" type="pres">
      <dgm:prSet presAssocID="{34142D4F-041E-40B3-90F2-CCAE4832818A}" presName="cycle" presStyleCnt="0"/>
      <dgm:spPr/>
    </dgm:pt>
    <dgm:pt modelId="{CE290C8A-1155-47E2-B80A-F38BA0A5C180}" type="pres">
      <dgm:prSet presAssocID="{34142D4F-041E-40B3-90F2-CCAE4832818A}" presName="centerShape" presStyleCnt="0"/>
      <dgm:spPr/>
    </dgm:pt>
    <dgm:pt modelId="{CFC7A899-6372-42A1-975D-34ACB24F6009}" type="pres">
      <dgm:prSet presAssocID="{34142D4F-041E-40B3-90F2-CCAE4832818A}" presName="connSite" presStyleLbl="node1" presStyleIdx="0" presStyleCnt="3"/>
      <dgm:spPr/>
    </dgm:pt>
    <dgm:pt modelId="{F22E211F-7C97-4029-AC2A-33914AE35747}" type="pres">
      <dgm:prSet presAssocID="{34142D4F-041E-40B3-90F2-CCAE4832818A}" presName="visible" presStyleLbl="node1" presStyleIdx="0" presStyleCnt="3"/>
      <dgm:spPr/>
    </dgm:pt>
    <dgm:pt modelId="{70FE467F-8312-431B-B794-C3C2653190D1}" type="pres">
      <dgm:prSet presAssocID="{ECF01973-F278-4EAF-82BD-E523880B51A0}" presName="Name25" presStyleLbl="parChTrans1D1" presStyleIdx="0" presStyleCnt="2"/>
      <dgm:spPr/>
      <dgm:t>
        <a:bodyPr/>
        <a:lstStyle/>
        <a:p>
          <a:endParaRPr lang="es-ES"/>
        </a:p>
      </dgm:t>
    </dgm:pt>
    <dgm:pt modelId="{520A6452-B02D-49F3-8E66-8CFB792FB45D}" type="pres">
      <dgm:prSet presAssocID="{F84CC624-1EFD-411F-AE03-DE3606809614}" presName="node" presStyleCnt="0"/>
      <dgm:spPr/>
    </dgm:pt>
    <dgm:pt modelId="{19F227A6-E797-4EC8-B416-E55546136D99}" type="pres">
      <dgm:prSet presAssocID="{F84CC624-1EFD-411F-AE03-DE3606809614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1E4A3F-8752-48E1-AA5C-5AFCC15B6AA4}" type="pres">
      <dgm:prSet presAssocID="{F84CC624-1EFD-411F-AE03-DE3606809614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5C37C0-680B-4638-B8A9-BF65496384BA}" type="pres">
      <dgm:prSet presAssocID="{AE043B63-31DF-4BF0-A074-36478E1C08A3}" presName="Name25" presStyleLbl="parChTrans1D1" presStyleIdx="1" presStyleCnt="2"/>
      <dgm:spPr/>
      <dgm:t>
        <a:bodyPr/>
        <a:lstStyle/>
        <a:p>
          <a:endParaRPr lang="es-ES"/>
        </a:p>
      </dgm:t>
    </dgm:pt>
    <dgm:pt modelId="{DBFE0418-5726-4311-9298-530F2F2EBE56}" type="pres">
      <dgm:prSet presAssocID="{E7B45B14-8B86-4EDC-B744-037882F389FE}" presName="node" presStyleCnt="0"/>
      <dgm:spPr/>
    </dgm:pt>
    <dgm:pt modelId="{AEDBD617-D672-41DF-9FFE-BD5395BA67DB}" type="pres">
      <dgm:prSet presAssocID="{E7B45B14-8B86-4EDC-B744-037882F389FE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1CC432-366E-4DDB-92C7-C58716BB08D1}" type="pres">
      <dgm:prSet presAssocID="{E7B45B14-8B86-4EDC-B744-037882F389FE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3D1F77-F8B0-4F36-82B6-5C8C1AF1AE14}" type="presOf" srcId="{F84CC624-1EFD-411F-AE03-DE3606809614}" destId="{19F227A6-E797-4EC8-B416-E55546136D99}" srcOrd="0" destOrd="0" presId="urn:microsoft.com/office/officeart/2005/8/layout/radial2"/>
    <dgm:cxn modelId="{D1437202-7819-4584-87BE-93F06D43012C}" srcId="{34142D4F-041E-40B3-90F2-CCAE4832818A}" destId="{F84CC624-1EFD-411F-AE03-DE3606809614}" srcOrd="0" destOrd="0" parTransId="{ECF01973-F278-4EAF-82BD-E523880B51A0}" sibTransId="{7ECA09CB-5DBB-4ED7-8253-5B9728173E5A}"/>
    <dgm:cxn modelId="{CC74A6AB-8976-4AAA-9D6A-5BA44299DA16}" type="presOf" srcId="{ECF01973-F278-4EAF-82BD-E523880B51A0}" destId="{70FE467F-8312-431B-B794-C3C2653190D1}" srcOrd="0" destOrd="0" presId="urn:microsoft.com/office/officeart/2005/8/layout/radial2"/>
    <dgm:cxn modelId="{A7A412D2-420B-4849-846D-CCE499A3EDA5}" type="presOf" srcId="{34142D4F-041E-40B3-90F2-CCAE4832818A}" destId="{A3E6C1C2-E745-4DC8-9B07-9D9AEF756B64}" srcOrd="0" destOrd="0" presId="urn:microsoft.com/office/officeart/2005/8/layout/radial2"/>
    <dgm:cxn modelId="{C82AFF40-0688-421B-AAAC-F7D308FC1D2C}" srcId="{F84CC624-1EFD-411F-AE03-DE3606809614}" destId="{0D7D3BAB-5EA2-453C-8657-B50DE3E78A7B}" srcOrd="0" destOrd="0" parTransId="{4F24EA1A-18FB-4573-82CE-84E041D0F1E7}" sibTransId="{9D46C3B4-9D26-4959-B533-3E954F0758A2}"/>
    <dgm:cxn modelId="{1A581DF2-A94A-4181-B83A-0E9D7E52175E}" type="presOf" srcId="{E7B45B14-8B86-4EDC-B744-037882F389FE}" destId="{AEDBD617-D672-41DF-9FFE-BD5395BA67DB}" srcOrd="0" destOrd="0" presId="urn:microsoft.com/office/officeart/2005/8/layout/radial2"/>
    <dgm:cxn modelId="{729318E8-9D75-4CF2-A281-B5C24D534EA2}" type="presOf" srcId="{B5D5724A-CD01-45C5-825C-5EDE2C16F5F4}" destId="{FF1CC432-366E-4DDB-92C7-C58716BB08D1}" srcOrd="0" destOrd="0" presId="urn:microsoft.com/office/officeart/2005/8/layout/radial2"/>
    <dgm:cxn modelId="{850418BA-F013-4AEB-9B08-1BE74F84B8CC}" srcId="{E7B45B14-8B86-4EDC-B744-037882F389FE}" destId="{B5D5724A-CD01-45C5-825C-5EDE2C16F5F4}" srcOrd="0" destOrd="0" parTransId="{2592C05C-47D6-4AF8-8915-9B793047E908}" sibTransId="{C6CDAD02-3096-4FF4-A95E-94C063DB6420}"/>
    <dgm:cxn modelId="{9FA02205-84DD-4D91-8612-34CD7EA908EE}" srcId="{34142D4F-041E-40B3-90F2-CCAE4832818A}" destId="{E7B45B14-8B86-4EDC-B744-037882F389FE}" srcOrd="1" destOrd="0" parTransId="{AE043B63-31DF-4BF0-A074-36478E1C08A3}" sibTransId="{81ECDDC0-5A82-4868-8BD4-E599AC4BE28F}"/>
    <dgm:cxn modelId="{50B18FAA-CAA4-4007-8CE2-5C090CE69119}" type="presOf" srcId="{0D7D3BAB-5EA2-453C-8657-B50DE3E78A7B}" destId="{951E4A3F-8752-48E1-AA5C-5AFCC15B6AA4}" srcOrd="0" destOrd="0" presId="urn:microsoft.com/office/officeart/2005/8/layout/radial2"/>
    <dgm:cxn modelId="{5D355FF5-5636-4F2F-8B08-86998B0697FF}" type="presOf" srcId="{AE043B63-31DF-4BF0-A074-36478E1C08A3}" destId="{1D5C37C0-680B-4638-B8A9-BF65496384BA}" srcOrd="0" destOrd="0" presId="urn:microsoft.com/office/officeart/2005/8/layout/radial2"/>
    <dgm:cxn modelId="{2E73BBAB-B3B0-4390-AEEB-160DE971B3F6}" type="presParOf" srcId="{A3E6C1C2-E745-4DC8-9B07-9D9AEF756B64}" destId="{07C39AB9-CFA7-4635-BE1C-67492C34C286}" srcOrd="0" destOrd="0" presId="urn:microsoft.com/office/officeart/2005/8/layout/radial2"/>
    <dgm:cxn modelId="{7FD38CBD-0B42-4999-B0FC-EE90F91577D1}" type="presParOf" srcId="{07C39AB9-CFA7-4635-BE1C-67492C34C286}" destId="{CE290C8A-1155-47E2-B80A-F38BA0A5C180}" srcOrd="0" destOrd="0" presId="urn:microsoft.com/office/officeart/2005/8/layout/radial2"/>
    <dgm:cxn modelId="{FA9605D6-9C47-4823-9C11-E9CA1A7C8DE6}" type="presParOf" srcId="{CE290C8A-1155-47E2-B80A-F38BA0A5C180}" destId="{CFC7A899-6372-42A1-975D-34ACB24F6009}" srcOrd="0" destOrd="0" presId="urn:microsoft.com/office/officeart/2005/8/layout/radial2"/>
    <dgm:cxn modelId="{CC75A155-A2AD-4EE8-94D3-A7F19062ED4B}" type="presParOf" srcId="{CE290C8A-1155-47E2-B80A-F38BA0A5C180}" destId="{F22E211F-7C97-4029-AC2A-33914AE35747}" srcOrd="1" destOrd="0" presId="urn:microsoft.com/office/officeart/2005/8/layout/radial2"/>
    <dgm:cxn modelId="{CD49202E-5113-472F-8339-E08699B43553}" type="presParOf" srcId="{07C39AB9-CFA7-4635-BE1C-67492C34C286}" destId="{70FE467F-8312-431B-B794-C3C2653190D1}" srcOrd="1" destOrd="0" presId="urn:microsoft.com/office/officeart/2005/8/layout/radial2"/>
    <dgm:cxn modelId="{84D600FD-E9BB-4A3D-A7EF-AB5D694DC374}" type="presParOf" srcId="{07C39AB9-CFA7-4635-BE1C-67492C34C286}" destId="{520A6452-B02D-49F3-8E66-8CFB792FB45D}" srcOrd="2" destOrd="0" presId="urn:microsoft.com/office/officeart/2005/8/layout/radial2"/>
    <dgm:cxn modelId="{999134AF-5B13-43FE-B8FA-738AE2E1EC73}" type="presParOf" srcId="{520A6452-B02D-49F3-8E66-8CFB792FB45D}" destId="{19F227A6-E797-4EC8-B416-E55546136D99}" srcOrd="0" destOrd="0" presId="urn:microsoft.com/office/officeart/2005/8/layout/radial2"/>
    <dgm:cxn modelId="{9B68FA1B-C421-4DD0-B0C4-22F747C50811}" type="presParOf" srcId="{520A6452-B02D-49F3-8E66-8CFB792FB45D}" destId="{951E4A3F-8752-48E1-AA5C-5AFCC15B6AA4}" srcOrd="1" destOrd="0" presId="urn:microsoft.com/office/officeart/2005/8/layout/radial2"/>
    <dgm:cxn modelId="{F6EAE2EE-3746-4FD6-9468-1F6070FE9289}" type="presParOf" srcId="{07C39AB9-CFA7-4635-BE1C-67492C34C286}" destId="{1D5C37C0-680B-4638-B8A9-BF65496384BA}" srcOrd="3" destOrd="0" presId="urn:microsoft.com/office/officeart/2005/8/layout/radial2"/>
    <dgm:cxn modelId="{54E621FB-6B40-4EF2-8B16-3D91A8A9171A}" type="presParOf" srcId="{07C39AB9-CFA7-4635-BE1C-67492C34C286}" destId="{DBFE0418-5726-4311-9298-530F2F2EBE56}" srcOrd="4" destOrd="0" presId="urn:microsoft.com/office/officeart/2005/8/layout/radial2"/>
    <dgm:cxn modelId="{A56707F9-0A1A-4094-8F9E-022E66F12A3F}" type="presParOf" srcId="{DBFE0418-5726-4311-9298-530F2F2EBE56}" destId="{AEDBD617-D672-41DF-9FFE-BD5395BA67DB}" srcOrd="0" destOrd="0" presId="urn:microsoft.com/office/officeart/2005/8/layout/radial2"/>
    <dgm:cxn modelId="{CA62FEC9-8B78-4116-BCB1-A300C0664FEC}" type="presParOf" srcId="{DBFE0418-5726-4311-9298-530F2F2EBE56}" destId="{FF1CC432-366E-4DDB-92C7-C58716BB08D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142D4F-041E-40B3-90F2-CCAE4832818A}" type="doc">
      <dgm:prSet loTypeId="urn:microsoft.com/office/officeart/2005/8/layout/radial2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84CC624-1EFD-411F-AE03-DE3606809614}">
      <dgm:prSet phldrT="[Texto]"/>
      <dgm:spPr/>
      <dgm:t>
        <a:bodyPr/>
        <a:lstStyle/>
        <a:p>
          <a:r>
            <a:rPr lang="ca-ES" noProof="0" dirty="0" smtClean="0">
              <a:latin typeface="Arial" panose="020B0604020202020204" pitchFamily="34" charset="0"/>
              <a:cs typeface="Arial" panose="020B0604020202020204" pitchFamily="34" charset="0"/>
            </a:rPr>
            <a:t>Addició</a:t>
          </a:r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01973-F278-4EAF-82BD-E523880B51A0}" type="parTrans" cxnId="{D1437202-7819-4584-87BE-93F06D43012C}">
      <dgm:prSet/>
      <dgm:spPr>
        <a:ln w="6350">
          <a:solidFill>
            <a:srgbClr val="B64926"/>
          </a:solidFill>
        </a:ln>
      </dgm:spPr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CA09CB-5DBB-4ED7-8253-5B9728173E5A}" type="sibTrans" cxnId="{D1437202-7819-4584-87BE-93F06D43012C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7D3BAB-5EA2-453C-8657-B50DE3E78A7B}">
      <dgm:prSet phldrT="[Texto]"/>
      <dgm:spPr/>
      <dgm:t>
        <a:bodyPr/>
        <a:lstStyle/>
        <a:p>
          <a:r>
            <a:rPr lang="ca-ES" noProof="0" dirty="0" smtClean="0">
              <a:latin typeface="Arial" panose="020B0604020202020204" pitchFamily="34" charset="0"/>
              <a:cs typeface="Arial" panose="020B0604020202020204" pitchFamily="34" charset="0"/>
            </a:rPr>
            <a:t>Proposen afegir una frase, un apartat o un article</a:t>
          </a:r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24EA1A-18FB-4573-82CE-84E041D0F1E7}" type="parTrans" cxnId="{C82AFF40-0688-421B-AAAC-F7D308FC1D2C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46C3B4-9D26-4959-B533-3E954F0758A2}" type="sibTrans" cxnId="{C82AFF40-0688-421B-AAAC-F7D308FC1D2C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B47DC-80F7-40C9-B2CB-E9D16CF3AE32}">
      <dgm:prSet phldrT="[Texto]"/>
      <dgm:spPr/>
      <dgm:t>
        <a:bodyPr/>
        <a:lstStyle/>
        <a:p>
          <a:r>
            <a:rPr lang="ca-ES" dirty="0" smtClean="0">
              <a:latin typeface="Arial" panose="020B0604020202020204" pitchFamily="34" charset="0"/>
              <a:cs typeface="Arial" panose="020B0604020202020204" pitchFamily="34" charset="0"/>
            </a:rPr>
            <a:t>Proposen substituir un fragment de text (un mot, una expressió, una frase o un paràgraf) per un altre</a:t>
          </a:r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D42031-B484-4208-B7F7-2709194B904A}" type="parTrans" cxnId="{4E67BB4D-6F7E-44F6-9155-702E42905348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10216-02FF-4795-A765-B0A234C0F0B8}" type="sibTrans" cxnId="{4E67BB4D-6F7E-44F6-9155-702E42905348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B45B14-8B86-4EDC-B744-037882F389FE}">
      <dgm:prSet phldrT="[Texto]"/>
      <dgm:spPr/>
      <dgm:t>
        <a:bodyPr/>
        <a:lstStyle/>
        <a:p>
          <a:r>
            <a:rPr lang="ca-ES" noProof="0" dirty="0" smtClean="0">
              <a:latin typeface="Arial" panose="020B0604020202020204" pitchFamily="34" charset="0"/>
              <a:cs typeface="Arial" panose="020B0604020202020204" pitchFamily="34" charset="0"/>
            </a:rPr>
            <a:t>Supressió</a:t>
          </a:r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43B63-31DF-4BF0-A074-36478E1C08A3}" type="parTrans" cxnId="{9FA02205-84DD-4D91-8612-34CD7EA908EE}">
      <dgm:prSet/>
      <dgm:spPr>
        <a:ln w="6350">
          <a:solidFill>
            <a:srgbClr val="B64926"/>
          </a:solidFill>
        </a:ln>
      </dgm:spPr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CDDC0-5A82-4868-8BD4-E599AC4BE28F}" type="sibTrans" cxnId="{9FA02205-84DD-4D91-8612-34CD7EA908EE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D5724A-CD01-45C5-825C-5EDE2C16F5F4}">
      <dgm:prSet phldrT="[Texto]"/>
      <dgm:spPr/>
      <dgm:t>
        <a:bodyPr/>
        <a:lstStyle/>
        <a:p>
          <a:r>
            <a:rPr lang="ca-ES" dirty="0" smtClean="0">
              <a:latin typeface="Arial" panose="020B0604020202020204" pitchFamily="34" charset="0"/>
              <a:cs typeface="Arial" panose="020B0604020202020204" pitchFamily="34" charset="0"/>
            </a:rPr>
            <a:t>Proposen suprimir una part d’un apartat o d’un article o bé un o més apartats o articles sencers</a:t>
          </a:r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92C05C-47D6-4AF8-8915-9B793047E908}" type="parTrans" cxnId="{850418BA-F013-4AEB-9B08-1BE74F84B8CC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DAD02-3096-4FF4-A95E-94C063DB6420}" type="sibTrans" cxnId="{850418BA-F013-4AEB-9B08-1BE74F84B8CC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CD335-9132-48AD-8506-D7139B9133EA}">
      <dgm:prSet phldrT="[Texto]"/>
      <dgm:spPr/>
      <dgm:t>
        <a:bodyPr/>
        <a:lstStyle/>
        <a:p>
          <a:r>
            <a:rPr lang="ca-ES" noProof="0" dirty="0" smtClean="0">
              <a:latin typeface="Arial" panose="020B0604020202020204" pitchFamily="34" charset="0"/>
              <a:cs typeface="Arial" panose="020B0604020202020204" pitchFamily="34" charset="0"/>
            </a:rPr>
            <a:t>Modificació</a:t>
          </a:r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05696-BBF5-4BBB-ADCD-9158CC416699}" type="sibTrans" cxnId="{4D2B8C8A-D6BB-475E-92D2-878F7F2ACDFF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537761-3998-49E0-AF79-DB7E4049AEE4}" type="parTrans" cxnId="{4D2B8C8A-D6BB-475E-92D2-878F7F2ACDFF}">
      <dgm:prSet/>
      <dgm:spPr>
        <a:ln w="6350">
          <a:solidFill>
            <a:srgbClr val="B74C29"/>
          </a:solidFill>
        </a:ln>
      </dgm:spPr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6C1C2-E745-4DC8-9B07-9D9AEF756B64}" type="pres">
      <dgm:prSet presAssocID="{34142D4F-041E-40B3-90F2-CCAE4832818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C39AB9-CFA7-4635-BE1C-67492C34C286}" type="pres">
      <dgm:prSet presAssocID="{34142D4F-041E-40B3-90F2-CCAE4832818A}" presName="cycle" presStyleCnt="0"/>
      <dgm:spPr/>
    </dgm:pt>
    <dgm:pt modelId="{CE290C8A-1155-47E2-B80A-F38BA0A5C180}" type="pres">
      <dgm:prSet presAssocID="{34142D4F-041E-40B3-90F2-CCAE4832818A}" presName="centerShape" presStyleCnt="0"/>
      <dgm:spPr/>
    </dgm:pt>
    <dgm:pt modelId="{CFC7A899-6372-42A1-975D-34ACB24F6009}" type="pres">
      <dgm:prSet presAssocID="{34142D4F-041E-40B3-90F2-CCAE4832818A}" presName="connSite" presStyleLbl="node1" presStyleIdx="0" presStyleCnt="4"/>
      <dgm:spPr/>
    </dgm:pt>
    <dgm:pt modelId="{F22E211F-7C97-4029-AC2A-33914AE35747}" type="pres">
      <dgm:prSet presAssocID="{34142D4F-041E-40B3-90F2-CCAE4832818A}" presName="visible" presStyleLbl="node1" presStyleIdx="0" presStyleCnt="4"/>
      <dgm:spPr/>
    </dgm:pt>
    <dgm:pt modelId="{70FE467F-8312-431B-B794-C3C2653190D1}" type="pres">
      <dgm:prSet presAssocID="{ECF01973-F278-4EAF-82BD-E523880B51A0}" presName="Name25" presStyleLbl="parChTrans1D1" presStyleIdx="0" presStyleCnt="3"/>
      <dgm:spPr/>
      <dgm:t>
        <a:bodyPr/>
        <a:lstStyle/>
        <a:p>
          <a:endParaRPr lang="es-ES"/>
        </a:p>
      </dgm:t>
    </dgm:pt>
    <dgm:pt modelId="{520A6452-B02D-49F3-8E66-8CFB792FB45D}" type="pres">
      <dgm:prSet presAssocID="{F84CC624-1EFD-411F-AE03-DE3606809614}" presName="node" presStyleCnt="0"/>
      <dgm:spPr/>
    </dgm:pt>
    <dgm:pt modelId="{19F227A6-E797-4EC8-B416-E55546136D99}" type="pres">
      <dgm:prSet presAssocID="{F84CC624-1EFD-411F-AE03-DE360680961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1E4A3F-8752-48E1-AA5C-5AFCC15B6AA4}" type="pres">
      <dgm:prSet presAssocID="{F84CC624-1EFD-411F-AE03-DE360680961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8BBE51-6F8E-4E56-8D76-ADB419B13E03}" type="pres">
      <dgm:prSet presAssocID="{00537761-3998-49E0-AF79-DB7E4049AEE4}" presName="Name25" presStyleLbl="parChTrans1D1" presStyleIdx="1" presStyleCnt="3"/>
      <dgm:spPr/>
      <dgm:t>
        <a:bodyPr/>
        <a:lstStyle/>
        <a:p>
          <a:endParaRPr lang="es-ES"/>
        </a:p>
      </dgm:t>
    </dgm:pt>
    <dgm:pt modelId="{D50F5676-CBB6-4ABD-BA33-ABB69E2482FE}" type="pres">
      <dgm:prSet presAssocID="{867CD335-9132-48AD-8506-D7139B9133EA}" presName="node" presStyleCnt="0"/>
      <dgm:spPr/>
    </dgm:pt>
    <dgm:pt modelId="{D225BBB6-5D5D-4BBF-A81C-BA02570ECDCD}" type="pres">
      <dgm:prSet presAssocID="{867CD335-9132-48AD-8506-D7139B9133EA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A87514-AD70-4CDA-AE2F-E54AB90FC751}" type="pres">
      <dgm:prSet presAssocID="{867CD335-9132-48AD-8506-D7139B9133E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5C37C0-680B-4638-B8A9-BF65496384BA}" type="pres">
      <dgm:prSet presAssocID="{AE043B63-31DF-4BF0-A074-36478E1C08A3}" presName="Name25" presStyleLbl="parChTrans1D1" presStyleIdx="2" presStyleCnt="3"/>
      <dgm:spPr/>
      <dgm:t>
        <a:bodyPr/>
        <a:lstStyle/>
        <a:p>
          <a:endParaRPr lang="es-ES"/>
        </a:p>
      </dgm:t>
    </dgm:pt>
    <dgm:pt modelId="{DBFE0418-5726-4311-9298-530F2F2EBE56}" type="pres">
      <dgm:prSet presAssocID="{E7B45B14-8B86-4EDC-B744-037882F389FE}" presName="node" presStyleCnt="0"/>
      <dgm:spPr/>
    </dgm:pt>
    <dgm:pt modelId="{AEDBD617-D672-41DF-9FFE-BD5395BA67DB}" type="pres">
      <dgm:prSet presAssocID="{E7B45B14-8B86-4EDC-B744-037882F389FE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1CC432-366E-4DDB-92C7-C58716BB08D1}" type="pres">
      <dgm:prSet presAssocID="{E7B45B14-8B86-4EDC-B744-037882F389F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3D1F77-F8B0-4F36-82B6-5C8C1AF1AE14}" type="presOf" srcId="{F84CC624-1EFD-411F-AE03-DE3606809614}" destId="{19F227A6-E797-4EC8-B416-E55546136D99}" srcOrd="0" destOrd="0" presId="urn:microsoft.com/office/officeart/2005/8/layout/radial2"/>
    <dgm:cxn modelId="{D1437202-7819-4584-87BE-93F06D43012C}" srcId="{34142D4F-041E-40B3-90F2-CCAE4832818A}" destId="{F84CC624-1EFD-411F-AE03-DE3606809614}" srcOrd="0" destOrd="0" parTransId="{ECF01973-F278-4EAF-82BD-E523880B51A0}" sibTransId="{7ECA09CB-5DBB-4ED7-8253-5B9728173E5A}"/>
    <dgm:cxn modelId="{CC74A6AB-8976-4AAA-9D6A-5BA44299DA16}" type="presOf" srcId="{ECF01973-F278-4EAF-82BD-E523880B51A0}" destId="{70FE467F-8312-431B-B794-C3C2653190D1}" srcOrd="0" destOrd="0" presId="urn:microsoft.com/office/officeart/2005/8/layout/radial2"/>
    <dgm:cxn modelId="{356BD987-86CA-4746-9441-7A425033ADA1}" type="presOf" srcId="{867CD335-9132-48AD-8506-D7139B9133EA}" destId="{D225BBB6-5D5D-4BBF-A81C-BA02570ECDCD}" srcOrd="0" destOrd="0" presId="urn:microsoft.com/office/officeart/2005/8/layout/radial2"/>
    <dgm:cxn modelId="{4E67BB4D-6F7E-44F6-9155-702E42905348}" srcId="{867CD335-9132-48AD-8506-D7139B9133EA}" destId="{CCFB47DC-80F7-40C9-B2CB-E9D16CF3AE32}" srcOrd="0" destOrd="0" parTransId="{12D42031-B484-4208-B7F7-2709194B904A}" sibTransId="{68F10216-02FF-4795-A765-B0A234C0F0B8}"/>
    <dgm:cxn modelId="{A7A412D2-420B-4849-846D-CCE499A3EDA5}" type="presOf" srcId="{34142D4F-041E-40B3-90F2-CCAE4832818A}" destId="{A3E6C1C2-E745-4DC8-9B07-9D9AEF756B64}" srcOrd="0" destOrd="0" presId="urn:microsoft.com/office/officeart/2005/8/layout/radial2"/>
    <dgm:cxn modelId="{C82AFF40-0688-421B-AAAC-F7D308FC1D2C}" srcId="{F84CC624-1EFD-411F-AE03-DE3606809614}" destId="{0D7D3BAB-5EA2-453C-8657-B50DE3E78A7B}" srcOrd="0" destOrd="0" parTransId="{4F24EA1A-18FB-4573-82CE-84E041D0F1E7}" sibTransId="{9D46C3B4-9D26-4959-B533-3E954F0758A2}"/>
    <dgm:cxn modelId="{4D2B8C8A-D6BB-475E-92D2-878F7F2ACDFF}" srcId="{34142D4F-041E-40B3-90F2-CCAE4832818A}" destId="{867CD335-9132-48AD-8506-D7139B9133EA}" srcOrd="1" destOrd="0" parTransId="{00537761-3998-49E0-AF79-DB7E4049AEE4}" sibTransId="{1A605696-BBF5-4BBB-ADCD-9158CC416699}"/>
    <dgm:cxn modelId="{71F17D24-49E3-4D1F-98C2-AD151E8C4C15}" type="presOf" srcId="{CCFB47DC-80F7-40C9-B2CB-E9D16CF3AE32}" destId="{75A87514-AD70-4CDA-AE2F-E54AB90FC751}" srcOrd="0" destOrd="0" presId="urn:microsoft.com/office/officeart/2005/8/layout/radial2"/>
    <dgm:cxn modelId="{1A581DF2-A94A-4181-B83A-0E9D7E52175E}" type="presOf" srcId="{E7B45B14-8B86-4EDC-B744-037882F389FE}" destId="{AEDBD617-D672-41DF-9FFE-BD5395BA67DB}" srcOrd="0" destOrd="0" presId="urn:microsoft.com/office/officeart/2005/8/layout/radial2"/>
    <dgm:cxn modelId="{1069B712-7873-4092-B0CC-5738F962DCE0}" type="presOf" srcId="{00537761-3998-49E0-AF79-DB7E4049AEE4}" destId="{C68BBE51-6F8E-4E56-8D76-ADB419B13E03}" srcOrd="0" destOrd="0" presId="urn:microsoft.com/office/officeart/2005/8/layout/radial2"/>
    <dgm:cxn modelId="{729318E8-9D75-4CF2-A281-B5C24D534EA2}" type="presOf" srcId="{B5D5724A-CD01-45C5-825C-5EDE2C16F5F4}" destId="{FF1CC432-366E-4DDB-92C7-C58716BB08D1}" srcOrd="0" destOrd="0" presId="urn:microsoft.com/office/officeart/2005/8/layout/radial2"/>
    <dgm:cxn modelId="{850418BA-F013-4AEB-9B08-1BE74F84B8CC}" srcId="{E7B45B14-8B86-4EDC-B744-037882F389FE}" destId="{B5D5724A-CD01-45C5-825C-5EDE2C16F5F4}" srcOrd="0" destOrd="0" parTransId="{2592C05C-47D6-4AF8-8915-9B793047E908}" sibTransId="{C6CDAD02-3096-4FF4-A95E-94C063DB6420}"/>
    <dgm:cxn modelId="{9FA02205-84DD-4D91-8612-34CD7EA908EE}" srcId="{34142D4F-041E-40B3-90F2-CCAE4832818A}" destId="{E7B45B14-8B86-4EDC-B744-037882F389FE}" srcOrd="2" destOrd="0" parTransId="{AE043B63-31DF-4BF0-A074-36478E1C08A3}" sibTransId="{81ECDDC0-5A82-4868-8BD4-E599AC4BE28F}"/>
    <dgm:cxn modelId="{50B18FAA-CAA4-4007-8CE2-5C090CE69119}" type="presOf" srcId="{0D7D3BAB-5EA2-453C-8657-B50DE3E78A7B}" destId="{951E4A3F-8752-48E1-AA5C-5AFCC15B6AA4}" srcOrd="0" destOrd="0" presId="urn:microsoft.com/office/officeart/2005/8/layout/radial2"/>
    <dgm:cxn modelId="{5D355FF5-5636-4F2F-8B08-86998B0697FF}" type="presOf" srcId="{AE043B63-31DF-4BF0-A074-36478E1C08A3}" destId="{1D5C37C0-680B-4638-B8A9-BF65496384BA}" srcOrd="0" destOrd="0" presId="urn:microsoft.com/office/officeart/2005/8/layout/radial2"/>
    <dgm:cxn modelId="{2E73BBAB-B3B0-4390-AEEB-160DE971B3F6}" type="presParOf" srcId="{A3E6C1C2-E745-4DC8-9B07-9D9AEF756B64}" destId="{07C39AB9-CFA7-4635-BE1C-67492C34C286}" srcOrd="0" destOrd="0" presId="urn:microsoft.com/office/officeart/2005/8/layout/radial2"/>
    <dgm:cxn modelId="{7FD38CBD-0B42-4999-B0FC-EE90F91577D1}" type="presParOf" srcId="{07C39AB9-CFA7-4635-BE1C-67492C34C286}" destId="{CE290C8A-1155-47E2-B80A-F38BA0A5C180}" srcOrd="0" destOrd="0" presId="urn:microsoft.com/office/officeart/2005/8/layout/radial2"/>
    <dgm:cxn modelId="{FA9605D6-9C47-4823-9C11-E9CA1A7C8DE6}" type="presParOf" srcId="{CE290C8A-1155-47E2-B80A-F38BA0A5C180}" destId="{CFC7A899-6372-42A1-975D-34ACB24F6009}" srcOrd="0" destOrd="0" presId="urn:microsoft.com/office/officeart/2005/8/layout/radial2"/>
    <dgm:cxn modelId="{CC75A155-A2AD-4EE8-94D3-A7F19062ED4B}" type="presParOf" srcId="{CE290C8A-1155-47E2-B80A-F38BA0A5C180}" destId="{F22E211F-7C97-4029-AC2A-33914AE35747}" srcOrd="1" destOrd="0" presId="urn:microsoft.com/office/officeart/2005/8/layout/radial2"/>
    <dgm:cxn modelId="{CD49202E-5113-472F-8339-E08699B43553}" type="presParOf" srcId="{07C39AB9-CFA7-4635-BE1C-67492C34C286}" destId="{70FE467F-8312-431B-B794-C3C2653190D1}" srcOrd="1" destOrd="0" presId="urn:microsoft.com/office/officeart/2005/8/layout/radial2"/>
    <dgm:cxn modelId="{84D600FD-E9BB-4A3D-A7EF-AB5D694DC374}" type="presParOf" srcId="{07C39AB9-CFA7-4635-BE1C-67492C34C286}" destId="{520A6452-B02D-49F3-8E66-8CFB792FB45D}" srcOrd="2" destOrd="0" presId="urn:microsoft.com/office/officeart/2005/8/layout/radial2"/>
    <dgm:cxn modelId="{999134AF-5B13-43FE-B8FA-738AE2E1EC73}" type="presParOf" srcId="{520A6452-B02D-49F3-8E66-8CFB792FB45D}" destId="{19F227A6-E797-4EC8-B416-E55546136D99}" srcOrd="0" destOrd="0" presId="urn:microsoft.com/office/officeart/2005/8/layout/radial2"/>
    <dgm:cxn modelId="{9B68FA1B-C421-4DD0-B0C4-22F747C50811}" type="presParOf" srcId="{520A6452-B02D-49F3-8E66-8CFB792FB45D}" destId="{951E4A3F-8752-48E1-AA5C-5AFCC15B6AA4}" srcOrd="1" destOrd="0" presId="urn:microsoft.com/office/officeart/2005/8/layout/radial2"/>
    <dgm:cxn modelId="{74400A1F-BABF-40D8-88A4-FC6A60CA5CAB}" type="presParOf" srcId="{07C39AB9-CFA7-4635-BE1C-67492C34C286}" destId="{C68BBE51-6F8E-4E56-8D76-ADB419B13E03}" srcOrd="3" destOrd="0" presId="urn:microsoft.com/office/officeart/2005/8/layout/radial2"/>
    <dgm:cxn modelId="{7A9AECD3-CB8E-4574-A3BB-B995BCCFE49C}" type="presParOf" srcId="{07C39AB9-CFA7-4635-BE1C-67492C34C286}" destId="{D50F5676-CBB6-4ABD-BA33-ABB69E2482FE}" srcOrd="4" destOrd="0" presId="urn:microsoft.com/office/officeart/2005/8/layout/radial2"/>
    <dgm:cxn modelId="{70CCD347-ACB0-4EDF-A7D7-FF1F72124326}" type="presParOf" srcId="{D50F5676-CBB6-4ABD-BA33-ABB69E2482FE}" destId="{D225BBB6-5D5D-4BBF-A81C-BA02570ECDCD}" srcOrd="0" destOrd="0" presId="urn:microsoft.com/office/officeart/2005/8/layout/radial2"/>
    <dgm:cxn modelId="{114657EB-9E7A-4264-87D5-0629E2CCFBC9}" type="presParOf" srcId="{D50F5676-CBB6-4ABD-BA33-ABB69E2482FE}" destId="{75A87514-AD70-4CDA-AE2F-E54AB90FC751}" srcOrd="1" destOrd="0" presId="urn:microsoft.com/office/officeart/2005/8/layout/radial2"/>
    <dgm:cxn modelId="{F6EAE2EE-3746-4FD6-9468-1F6070FE9289}" type="presParOf" srcId="{07C39AB9-CFA7-4635-BE1C-67492C34C286}" destId="{1D5C37C0-680B-4638-B8A9-BF65496384BA}" srcOrd="5" destOrd="0" presId="urn:microsoft.com/office/officeart/2005/8/layout/radial2"/>
    <dgm:cxn modelId="{54E621FB-6B40-4EF2-8B16-3D91A8A9171A}" type="presParOf" srcId="{07C39AB9-CFA7-4635-BE1C-67492C34C286}" destId="{DBFE0418-5726-4311-9298-530F2F2EBE56}" srcOrd="6" destOrd="0" presId="urn:microsoft.com/office/officeart/2005/8/layout/radial2"/>
    <dgm:cxn modelId="{A56707F9-0A1A-4094-8F9E-022E66F12A3F}" type="presParOf" srcId="{DBFE0418-5726-4311-9298-530F2F2EBE56}" destId="{AEDBD617-D672-41DF-9FFE-BD5395BA67DB}" srcOrd="0" destOrd="0" presId="urn:microsoft.com/office/officeart/2005/8/layout/radial2"/>
    <dgm:cxn modelId="{CA62FEC9-8B78-4116-BCB1-A300C0664FEC}" type="presParOf" srcId="{DBFE0418-5726-4311-9298-530F2F2EBE56}" destId="{FF1CC432-366E-4DDB-92C7-C58716BB08D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142D4F-041E-40B3-90F2-CCAE4832818A}" type="doc">
      <dgm:prSet loTypeId="urn:microsoft.com/office/officeart/2005/8/layout/radial2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84CC624-1EFD-411F-AE03-DE3606809614}">
      <dgm:prSet phldrT="[Texto]"/>
      <dgm:spPr/>
      <dgm:t>
        <a:bodyPr/>
        <a:lstStyle/>
        <a:p>
          <a:r>
            <a:rPr lang="ca-ES" noProof="0" dirty="0" smtClean="0">
              <a:latin typeface="Arial" panose="020B0604020202020204" pitchFamily="34" charset="0"/>
              <a:cs typeface="Arial" panose="020B0604020202020204" pitchFamily="34" charset="0"/>
            </a:rPr>
            <a:t>Esmenes d’addició</a:t>
          </a:r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F01973-F278-4EAF-82BD-E523880B51A0}" type="parTrans" cxnId="{D1437202-7819-4584-87BE-93F06D43012C}">
      <dgm:prSet/>
      <dgm:spPr>
        <a:ln w="6350">
          <a:solidFill>
            <a:srgbClr val="B64926"/>
          </a:solidFill>
        </a:ln>
      </dgm:spPr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CA09CB-5DBB-4ED7-8253-5B9728173E5A}" type="sibTrans" cxnId="{D1437202-7819-4584-87BE-93F06D43012C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7D3BAB-5EA2-453C-8657-B50DE3E78A7B}">
      <dgm:prSet phldrT="[Texto]"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24EA1A-18FB-4573-82CE-84E041D0F1E7}" type="parTrans" cxnId="{C82AFF40-0688-421B-AAAC-F7D308FC1D2C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46C3B4-9D26-4959-B533-3E954F0758A2}" type="sibTrans" cxnId="{C82AFF40-0688-421B-AAAC-F7D308FC1D2C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FB47DC-80F7-40C9-B2CB-E9D16CF3AE32}">
      <dgm:prSet phldrT="[Texto]"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D42031-B484-4208-B7F7-2709194B904A}" type="parTrans" cxnId="{4E67BB4D-6F7E-44F6-9155-702E42905348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F10216-02FF-4795-A765-B0A234C0F0B8}" type="sibTrans" cxnId="{4E67BB4D-6F7E-44F6-9155-702E42905348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B45B14-8B86-4EDC-B744-037882F389FE}">
      <dgm:prSet phldrT="[Texto]"/>
      <dgm:spPr/>
      <dgm:t>
        <a:bodyPr/>
        <a:lstStyle/>
        <a:p>
          <a:r>
            <a:rPr lang="ca-ES" noProof="0" dirty="0" smtClean="0">
              <a:latin typeface="Arial" panose="020B0604020202020204" pitchFamily="34" charset="0"/>
              <a:cs typeface="Arial" panose="020B0604020202020204" pitchFamily="34" charset="0"/>
            </a:rPr>
            <a:t>Esmenes de supressió</a:t>
          </a:r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043B63-31DF-4BF0-A074-36478E1C08A3}" type="parTrans" cxnId="{9FA02205-84DD-4D91-8612-34CD7EA908EE}">
      <dgm:prSet/>
      <dgm:spPr>
        <a:ln w="6350">
          <a:solidFill>
            <a:srgbClr val="B64926"/>
          </a:solidFill>
        </a:ln>
      </dgm:spPr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CDDC0-5A82-4868-8BD4-E599AC4BE28F}" type="sibTrans" cxnId="{9FA02205-84DD-4D91-8612-34CD7EA908EE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D5724A-CD01-45C5-825C-5EDE2C16F5F4}">
      <dgm:prSet phldrT="[Texto]"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92C05C-47D6-4AF8-8915-9B793047E908}" type="parTrans" cxnId="{850418BA-F013-4AEB-9B08-1BE74F84B8CC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CDAD02-3096-4FF4-A95E-94C063DB6420}" type="sibTrans" cxnId="{850418BA-F013-4AEB-9B08-1BE74F84B8CC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CD335-9132-48AD-8506-D7139B9133EA}">
      <dgm:prSet phldrT="[Texto]"/>
      <dgm:spPr/>
      <dgm:t>
        <a:bodyPr/>
        <a:lstStyle/>
        <a:p>
          <a:r>
            <a:rPr lang="ca-ES" noProof="0" dirty="0" smtClean="0">
              <a:latin typeface="Arial" panose="020B0604020202020204" pitchFamily="34" charset="0"/>
              <a:cs typeface="Arial" panose="020B0604020202020204" pitchFamily="34" charset="0"/>
            </a:rPr>
            <a:t>Esmenes de modificació</a:t>
          </a:r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05696-BBF5-4BBB-ADCD-9158CC416699}" type="sibTrans" cxnId="{4D2B8C8A-D6BB-475E-92D2-878F7F2ACDFF}">
      <dgm:prSet/>
      <dgm:spPr/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537761-3998-49E0-AF79-DB7E4049AEE4}" type="parTrans" cxnId="{4D2B8C8A-D6BB-475E-92D2-878F7F2ACDFF}">
      <dgm:prSet/>
      <dgm:spPr>
        <a:ln w="6350">
          <a:solidFill>
            <a:srgbClr val="B74C29"/>
          </a:solidFill>
        </a:ln>
      </dgm:spPr>
      <dgm:t>
        <a:bodyPr/>
        <a:lstStyle/>
        <a:p>
          <a:endParaRPr lang="ca-ES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6C1C2-E745-4DC8-9B07-9D9AEF756B64}" type="pres">
      <dgm:prSet presAssocID="{34142D4F-041E-40B3-90F2-CCAE4832818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7C39AB9-CFA7-4635-BE1C-67492C34C286}" type="pres">
      <dgm:prSet presAssocID="{34142D4F-041E-40B3-90F2-CCAE4832818A}" presName="cycle" presStyleCnt="0"/>
      <dgm:spPr/>
    </dgm:pt>
    <dgm:pt modelId="{CE290C8A-1155-47E2-B80A-F38BA0A5C180}" type="pres">
      <dgm:prSet presAssocID="{34142D4F-041E-40B3-90F2-CCAE4832818A}" presName="centerShape" presStyleCnt="0"/>
      <dgm:spPr/>
    </dgm:pt>
    <dgm:pt modelId="{CFC7A899-6372-42A1-975D-34ACB24F6009}" type="pres">
      <dgm:prSet presAssocID="{34142D4F-041E-40B3-90F2-CCAE4832818A}" presName="connSite" presStyleLbl="node1" presStyleIdx="0" presStyleCnt="4"/>
      <dgm:spPr/>
    </dgm:pt>
    <dgm:pt modelId="{F22E211F-7C97-4029-AC2A-33914AE35747}" type="pres">
      <dgm:prSet presAssocID="{34142D4F-041E-40B3-90F2-CCAE4832818A}" presName="visible" presStyleLbl="node1" presStyleIdx="0" presStyleCnt="4" custScaleX="74233" custScaleY="74233"/>
      <dgm:spPr/>
      <dgm:t>
        <a:bodyPr/>
        <a:lstStyle/>
        <a:p>
          <a:endParaRPr lang="es-ES"/>
        </a:p>
      </dgm:t>
    </dgm:pt>
    <dgm:pt modelId="{70FE467F-8312-431B-B794-C3C2653190D1}" type="pres">
      <dgm:prSet presAssocID="{ECF01973-F278-4EAF-82BD-E523880B51A0}" presName="Name25" presStyleLbl="parChTrans1D1" presStyleIdx="0" presStyleCnt="3"/>
      <dgm:spPr/>
      <dgm:t>
        <a:bodyPr/>
        <a:lstStyle/>
        <a:p>
          <a:endParaRPr lang="es-ES"/>
        </a:p>
      </dgm:t>
    </dgm:pt>
    <dgm:pt modelId="{520A6452-B02D-49F3-8E66-8CFB792FB45D}" type="pres">
      <dgm:prSet presAssocID="{F84CC624-1EFD-411F-AE03-DE3606809614}" presName="node" presStyleCnt="0"/>
      <dgm:spPr/>
    </dgm:pt>
    <dgm:pt modelId="{19F227A6-E797-4EC8-B416-E55546136D99}" type="pres">
      <dgm:prSet presAssocID="{F84CC624-1EFD-411F-AE03-DE3606809614}" presName="parentNode" presStyleLbl="node1" presStyleIdx="1" presStyleCnt="4" custLinFactNeighborX="-77381" custLinFactNeighborY="1972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1E4A3F-8752-48E1-AA5C-5AFCC15B6AA4}" type="pres">
      <dgm:prSet presAssocID="{F84CC624-1EFD-411F-AE03-DE360680961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8BBE51-6F8E-4E56-8D76-ADB419B13E03}" type="pres">
      <dgm:prSet presAssocID="{00537761-3998-49E0-AF79-DB7E4049AEE4}" presName="Name25" presStyleLbl="parChTrans1D1" presStyleIdx="1" presStyleCnt="3"/>
      <dgm:spPr/>
      <dgm:t>
        <a:bodyPr/>
        <a:lstStyle/>
        <a:p>
          <a:endParaRPr lang="es-ES"/>
        </a:p>
      </dgm:t>
    </dgm:pt>
    <dgm:pt modelId="{D50F5676-CBB6-4ABD-BA33-ABB69E2482FE}" type="pres">
      <dgm:prSet presAssocID="{867CD335-9132-48AD-8506-D7139B9133EA}" presName="node" presStyleCnt="0"/>
      <dgm:spPr/>
    </dgm:pt>
    <dgm:pt modelId="{D225BBB6-5D5D-4BBF-A81C-BA02570ECDCD}" type="pres">
      <dgm:prSet presAssocID="{867CD335-9132-48AD-8506-D7139B9133EA}" presName="parentNode" presStyleLbl="node1" presStyleIdx="2" presStyleCnt="4" custLinFactNeighborX="-43644" custLinFactNeighborY="-3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A87514-AD70-4CDA-AE2F-E54AB90FC751}" type="pres">
      <dgm:prSet presAssocID="{867CD335-9132-48AD-8506-D7139B9133E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5C37C0-680B-4638-B8A9-BF65496384BA}" type="pres">
      <dgm:prSet presAssocID="{AE043B63-31DF-4BF0-A074-36478E1C08A3}" presName="Name25" presStyleLbl="parChTrans1D1" presStyleIdx="2" presStyleCnt="3"/>
      <dgm:spPr/>
      <dgm:t>
        <a:bodyPr/>
        <a:lstStyle/>
        <a:p>
          <a:endParaRPr lang="es-ES"/>
        </a:p>
      </dgm:t>
    </dgm:pt>
    <dgm:pt modelId="{DBFE0418-5726-4311-9298-530F2F2EBE56}" type="pres">
      <dgm:prSet presAssocID="{E7B45B14-8B86-4EDC-B744-037882F389FE}" presName="node" presStyleCnt="0"/>
      <dgm:spPr/>
    </dgm:pt>
    <dgm:pt modelId="{AEDBD617-D672-41DF-9FFE-BD5395BA67DB}" type="pres">
      <dgm:prSet presAssocID="{E7B45B14-8B86-4EDC-B744-037882F389FE}" presName="parentNode" presStyleLbl="node1" presStyleIdx="3" presStyleCnt="4" custLinFactNeighborX="-73577" custLinFactNeighborY="-1115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1CC432-366E-4DDB-92C7-C58716BB08D1}" type="pres">
      <dgm:prSet presAssocID="{E7B45B14-8B86-4EDC-B744-037882F389FE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3D1F77-F8B0-4F36-82B6-5C8C1AF1AE14}" type="presOf" srcId="{F84CC624-1EFD-411F-AE03-DE3606809614}" destId="{19F227A6-E797-4EC8-B416-E55546136D99}" srcOrd="0" destOrd="0" presId="urn:microsoft.com/office/officeart/2005/8/layout/radial2"/>
    <dgm:cxn modelId="{D1437202-7819-4584-87BE-93F06D43012C}" srcId="{34142D4F-041E-40B3-90F2-CCAE4832818A}" destId="{F84CC624-1EFD-411F-AE03-DE3606809614}" srcOrd="0" destOrd="0" parTransId="{ECF01973-F278-4EAF-82BD-E523880B51A0}" sibTransId="{7ECA09CB-5DBB-4ED7-8253-5B9728173E5A}"/>
    <dgm:cxn modelId="{CC74A6AB-8976-4AAA-9D6A-5BA44299DA16}" type="presOf" srcId="{ECF01973-F278-4EAF-82BD-E523880B51A0}" destId="{70FE467F-8312-431B-B794-C3C2653190D1}" srcOrd="0" destOrd="0" presId="urn:microsoft.com/office/officeart/2005/8/layout/radial2"/>
    <dgm:cxn modelId="{356BD987-86CA-4746-9441-7A425033ADA1}" type="presOf" srcId="{867CD335-9132-48AD-8506-D7139B9133EA}" destId="{D225BBB6-5D5D-4BBF-A81C-BA02570ECDCD}" srcOrd="0" destOrd="0" presId="urn:microsoft.com/office/officeart/2005/8/layout/radial2"/>
    <dgm:cxn modelId="{4E67BB4D-6F7E-44F6-9155-702E42905348}" srcId="{867CD335-9132-48AD-8506-D7139B9133EA}" destId="{CCFB47DC-80F7-40C9-B2CB-E9D16CF3AE32}" srcOrd="0" destOrd="0" parTransId="{12D42031-B484-4208-B7F7-2709194B904A}" sibTransId="{68F10216-02FF-4795-A765-B0A234C0F0B8}"/>
    <dgm:cxn modelId="{A7A412D2-420B-4849-846D-CCE499A3EDA5}" type="presOf" srcId="{34142D4F-041E-40B3-90F2-CCAE4832818A}" destId="{A3E6C1C2-E745-4DC8-9B07-9D9AEF756B64}" srcOrd="0" destOrd="0" presId="urn:microsoft.com/office/officeart/2005/8/layout/radial2"/>
    <dgm:cxn modelId="{C82AFF40-0688-421B-AAAC-F7D308FC1D2C}" srcId="{F84CC624-1EFD-411F-AE03-DE3606809614}" destId="{0D7D3BAB-5EA2-453C-8657-B50DE3E78A7B}" srcOrd="0" destOrd="0" parTransId="{4F24EA1A-18FB-4573-82CE-84E041D0F1E7}" sibTransId="{9D46C3B4-9D26-4959-B533-3E954F0758A2}"/>
    <dgm:cxn modelId="{4D2B8C8A-D6BB-475E-92D2-878F7F2ACDFF}" srcId="{34142D4F-041E-40B3-90F2-CCAE4832818A}" destId="{867CD335-9132-48AD-8506-D7139B9133EA}" srcOrd="1" destOrd="0" parTransId="{00537761-3998-49E0-AF79-DB7E4049AEE4}" sibTransId="{1A605696-BBF5-4BBB-ADCD-9158CC416699}"/>
    <dgm:cxn modelId="{71F17D24-49E3-4D1F-98C2-AD151E8C4C15}" type="presOf" srcId="{CCFB47DC-80F7-40C9-B2CB-E9D16CF3AE32}" destId="{75A87514-AD70-4CDA-AE2F-E54AB90FC751}" srcOrd="0" destOrd="0" presId="urn:microsoft.com/office/officeart/2005/8/layout/radial2"/>
    <dgm:cxn modelId="{1A581DF2-A94A-4181-B83A-0E9D7E52175E}" type="presOf" srcId="{E7B45B14-8B86-4EDC-B744-037882F389FE}" destId="{AEDBD617-D672-41DF-9FFE-BD5395BA67DB}" srcOrd="0" destOrd="0" presId="urn:microsoft.com/office/officeart/2005/8/layout/radial2"/>
    <dgm:cxn modelId="{1069B712-7873-4092-B0CC-5738F962DCE0}" type="presOf" srcId="{00537761-3998-49E0-AF79-DB7E4049AEE4}" destId="{C68BBE51-6F8E-4E56-8D76-ADB419B13E03}" srcOrd="0" destOrd="0" presId="urn:microsoft.com/office/officeart/2005/8/layout/radial2"/>
    <dgm:cxn modelId="{729318E8-9D75-4CF2-A281-B5C24D534EA2}" type="presOf" srcId="{B5D5724A-CD01-45C5-825C-5EDE2C16F5F4}" destId="{FF1CC432-366E-4DDB-92C7-C58716BB08D1}" srcOrd="0" destOrd="0" presId="urn:microsoft.com/office/officeart/2005/8/layout/radial2"/>
    <dgm:cxn modelId="{850418BA-F013-4AEB-9B08-1BE74F84B8CC}" srcId="{E7B45B14-8B86-4EDC-B744-037882F389FE}" destId="{B5D5724A-CD01-45C5-825C-5EDE2C16F5F4}" srcOrd="0" destOrd="0" parTransId="{2592C05C-47D6-4AF8-8915-9B793047E908}" sibTransId="{C6CDAD02-3096-4FF4-A95E-94C063DB6420}"/>
    <dgm:cxn modelId="{9FA02205-84DD-4D91-8612-34CD7EA908EE}" srcId="{34142D4F-041E-40B3-90F2-CCAE4832818A}" destId="{E7B45B14-8B86-4EDC-B744-037882F389FE}" srcOrd="2" destOrd="0" parTransId="{AE043B63-31DF-4BF0-A074-36478E1C08A3}" sibTransId="{81ECDDC0-5A82-4868-8BD4-E599AC4BE28F}"/>
    <dgm:cxn modelId="{50B18FAA-CAA4-4007-8CE2-5C090CE69119}" type="presOf" srcId="{0D7D3BAB-5EA2-453C-8657-B50DE3E78A7B}" destId="{951E4A3F-8752-48E1-AA5C-5AFCC15B6AA4}" srcOrd="0" destOrd="0" presId="urn:microsoft.com/office/officeart/2005/8/layout/radial2"/>
    <dgm:cxn modelId="{5D355FF5-5636-4F2F-8B08-86998B0697FF}" type="presOf" srcId="{AE043B63-31DF-4BF0-A074-36478E1C08A3}" destId="{1D5C37C0-680B-4638-B8A9-BF65496384BA}" srcOrd="0" destOrd="0" presId="urn:microsoft.com/office/officeart/2005/8/layout/radial2"/>
    <dgm:cxn modelId="{2E73BBAB-B3B0-4390-AEEB-160DE971B3F6}" type="presParOf" srcId="{A3E6C1C2-E745-4DC8-9B07-9D9AEF756B64}" destId="{07C39AB9-CFA7-4635-BE1C-67492C34C286}" srcOrd="0" destOrd="0" presId="urn:microsoft.com/office/officeart/2005/8/layout/radial2"/>
    <dgm:cxn modelId="{7FD38CBD-0B42-4999-B0FC-EE90F91577D1}" type="presParOf" srcId="{07C39AB9-CFA7-4635-BE1C-67492C34C286}" destId="{CE290C8A-1155-47E2-B80A-F38BA0A5C180}" srcOrd="0" destOrd="0" presId="urn:microsoft.com/office/officeart/2005/8/layout/radial2"/>
    <dgm:cxn modelId="{FA9605D6-9C47-4823-9C11-E9CA1A7C8DE6}" type="presParOf" srcId="{CE290C8A-1155-47E2-B80A-F38BA0A5C180}" destId="{CFC7A899-6372-42A1-975D-34ACB24F6009}" srcOrd="0" destOrd="0" presId="urn:microsoft.com/office/officeart/2005/8/layout/radial2"/>
    <dgm:cxn modelId="{CC75A155-A2AD-4EE8-94D3-A7F19062ED4B}" type="presParOf" srcId="{CE290C8A-1155-47E2-B80A-F38BA0A5C180}" destId="{F22E211F-7C97-4029-AC2A-33914AE35747}" srcOrd="1" destOrd="0" presId="urn:microsoft.com/office/officeart/2005/8/layout/radial2"/>
    <dgm:cxn modelId="{CD49202E-5113-472F-8339-E08699B43553}" type="presParOf" srcId="{07C39AB9-CFA7-4635-BE1C-67492C34C286}" destId="{70FE467F-8312-431B-B794-C3C2653190D1}" srcOrd="1" destOrd="0" presId="urn:microsoft.com/office/officeart/2005/8/layout/radial2"/>
    <dgm:cxn modelId="{84D600FD-E9BB-4A3D-A7EF-AB5D694DC374}" type="presParOf" srcId="{07C39AB9-CFA7-4635-BE1C-67492C34C286}" destId="{520A6452-B02D-49F3-8E66-8CFB792FB45D}" srcOrd="2" destOrd="0" presId="urn:microsoft.com/office/officeart/2005/8/layout/radial2"/>
    <dgm:cxn modelId="{999134AF-5B13-43FE-B8FA-738AE2E1EC73}" type="presParOf" srcId="{520A6452-B02D-49F3-8E66-8CFB792FB45D}" destId="{19F227A6-E797-4EC8-B416-E55546136D99}" srcOrd="0" destOrd="0" presId="urn:microsoft.com/office/officeart/2005/8/layout/radial2"/>
    <dgm:cxn modelId="{9B68FA1B-C421-4DD0-B0C4-22F747C50811}" type="presParOf" srcId="{520A6452-B02D-49F3-8E66-8CFB792FB45D}" destId="{951E4A3F-8752-48E1-AA5C-5AFCC15B6AA4}" srcOrd="1" destOrd="0" presId="urn:microsoft.com/office/officeart/2005/8/layout/radial2"/>
    <dgm:cxn modelId="{74400A1F-BABF-40D8-88A4-FC6A60CA5CAB}" type="presParOf" srcId="{07C39AB9-CFA7-4635-BE1C-67492C34C286}" destId="{C68BBE51-6F8E-4E56-8D76-ADB419B13E03}" srcOrd="3" destOrd="0" presId="urn:microsoft.com/office/officeart/2005/8/layout/radial2"/>
    <dgm:cxn modelId="{7A9AECD3-CB8E-4574-A3BB-B995BCCFE49C}" type="presParOf" srcId="{07C39AB9-CFA7-4635-BE1C-67492C34C286}" destId="{D50F5676-CBB6-4ABD-BA33-ABB69E2482FE}" srcOrd="4" destOrd="0" presId="urn:microsoft.com/office/officeart/2005/8/layout/radial2"/>
    <dgm:cxn modelId="{70CCD347-ACB0-4EDF-A7D7-FF1F72124326}" type="presParOf" srcId="{D50F5676-CBB6-4ABD-BA33-ABB69E2482FE}" destId="{D225BBB6-5D5D-4BBF-A81C-BA02570ECDCD}" srcOrd="0" destOrd="0" presId="urn:microsoft.com/office/officeart/2005/8/layout/radial2"/>
    <dgm:cxn modelId="{114657EB-9E7A-4264-87D5-0629E2CCFBC9}" type="presParOf" srcId="{D50F5676-CBB6-4ABD-BA33-ABB69E2482FE}" destId="{75A87514-AD70-4CDA-AE2F-E54AB90FC751}" srcOrd="1" destOrd="0" presId="urn:microsoft.com/office/officeart/2005/8/layout/radial2"/>
    <dgm:cxn modelId="{F6EAE2EE-3746-4FD6-9468-1F6070FE9289}" type="presParOf" srcId="{07C39AB9-CFA7-4635-BE1C-67492C34C286}" destId="{1D5C37C0-680B-4638-B8A9-BF65496384BA}" srcOrd="5" destOrd="0" presId="urn:microsoft.com/office/officeart/2005/8/layout/radial2"/>
    <dgm:cxn modelId="{54E621FB-6B40-4EF2-8B16-3D91A8A9171A}" type="presParOf" srcId="{07C39AB9-CFA7-4635-BE1C-67492C34C286}" destId="{DBFE0418-5726-4311-9298-530F2F2EBE56}" srcOrd="6" destOrd="0" presId="urn:microsoft.com/office/officeart/2005/8/layout/radial2"/>
    <dgm:cxn modelId="{A56707F9-0A1A-4094-8F9E-022E66F12A3F}" type="presParOf" srcId="{DBFE0418-5726-4311-9298-530F2F2EBE56}" destId="{AEDBD617-D672-41DF-9FFE-BD5395BA67DB}" srcOrd="0" destOrd="0" presId="urn:microsoft.com/office/officeart/2005/8/layout/radial2"/>
    <dgm:cxn modelId="{CA62FEC9-8B78-4116-BCB1-A300C0664FEC}" type="presParOf" srcId="{DBFE0418-5726-4311-9298-530F2F2EBE56}" destId="{FF1CC432-366E-4DDB-92C7-C58716BB08D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C37C0-680B-4638-B8A9-BF65496384BA}">
      <dsp:nvSpPr>
        <dsp:cNvPr id="0" name=""/>
        <dsp:cNvSpPr/>
      </dsp:nvSpPr>
      <dsp:spPr>
        <a:xfrm rot="1753573">
          <a:off x="2379151" y="2653339"/>
          <a:ext cx="821726" cy="62841"/>
        </a:xfrm>
        <a:custGeom>
          <a:avLst/>
          <a:gdLst/>
          <a:ahLst/>
          <a:cxnLst/>
          <a:rect l="0" t="0" r="0" b="0"/>
          <a:pathLst>
            <a:path>
              <a:moveTo>
                <a:pt x="0" y="31420"/>
              </a:moveTo>
              <a:lnTo>
                <a:pt x="821726" y="31420"/>
              </a:lnTo>
            </a:path>
          </a:pathLst>
        </a:custGeom>
        <a:noFill/>
        <a:ln w="6350" cap="flat" cmpd="sng" algn="ctr">
          <a:solidFill>
            <a:srgbClr val="B6492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E467F-8312-431B-B794-C3C2653190D1}">
      <dsp:nvSpPr>
        <dsp:cNvPr id="0" name=""/>
        <dsp:cNvSpPr/>
      </dsp:nvSpPr>
      <dsp:spPr>
        <a:xfrm rot="19897727">
          <a:off x="2374225" y="1246909"/>
          <a:ext cx="952923" cy="62841"/>
        </a:xfrm>
        <a:custGeom>
          <a:avLst/>
          <a:gdLst/>
          <a:ahLst/>
          <a:cxnLst/>
          <a:rect l="0" t="0" r="0" b="0"/>
          <a:pathLst>
            <a:path>
              <a:moveTo>
                <a:pt x="0" y="31420"/>
              </a:moveTo>
              <a:lnTo>
                <a:pt x="952923" y="31420"/>
              </a:lnTo>
            </a:path>
          </a:pathLst>
        </a:custGeom>
        <a:noFill/>
        <a:ln w="6350" cap="flat" cmpd="sng" algn="ctr">
          <a:solidFill>
            <a:srgbClr val="B6492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E211F-7C97-4029-AC2A-33914AE35747}">
      <dsp:nvSpPr>
        <dsp:cNvPr id="0" name=""/>
        <dsp:cNvSpPr/>
      </dsp:nvSpPr>
      <dsp:spPr>
        <a:xfrm>
          <a:off x="268185" y="713278"/>
          <a:ext cx="2545022" cy="254502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F227A6-E797-4EC8-B416-E55546136D99}">
      <dsp:nvSpPr>
        <dsp:cNvPr id="0" name=""/>
        <dsp:cNvSpPr/>
      </dsp:nvSpPr>
      <dsp:spPr>
        <a:xfrm>
          <a:off x="3184356" y="1061"/>
          <a:ext cx="1424723" cy="1424723"/>
        </a:xfrm>
        <a:prstGeom prst="ellipse">
          <a:avLst/>
        </a:prstGeom>
        <a:gradFill rotWithShape="0">
          <a:gsLst>
            <a:gs pos="0">
              <a:schemeClr val="accent3">
                <a:hueOff val="337438"/>
                <a:satOff val="17272"/>
                <a:lumOff val="725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337438"/>
                <a:satOff val="17272"/>
                <a:lumOff val="725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Retorn</a:t>
          </a:r>
          <a:endParaRPr lang="ca-ES" sz="2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93002" y="209707"/>
        <a:ext cx="1007431" cy="1007431"/>
      </dsp:txXfrm>
    </dsp:sp>
    <dsp:sp modelId="{951E4A3F-8752-48E1-AA5C-5AFCC15B6AA4}">
      <dsp:nvSpPr>
        <dsp:cNvPr id="0" name=""/>
        <dsp:cNvSpPr/>
      </dsp:nvSpPr>
      <dsp:spPr>
        <a:xfrm>
          <a:off x="4751552" y="1061"/>
          <a:ext cx="2137084" cy="1424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Demanen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el </a:t>
          </a:r>
          <a:r>
            <a:rPr lang="es-ES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retorn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del </a:t>
          </a:r>
          <a:r>
            <a:rPr lang="es-ES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projecte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o la </a:t>
          </a:r>
          <a:r>
            <a:rPr lang="es-ES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proposició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s-ES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llei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als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seus</a:t>
          </a:r>
          <a:r>
            <a:rPr lang="es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9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autors</a:t>
          </a:r>
          <a:endParaRPr lang="ca-ES" sz="19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1552" y="1061"/>
        <a:ext cx="2137084" cy="1424723"/>
      </dsp:txXfrm>
    </dsp:sp>
    <dsp:sp modelId="{AEDBD617-D672-41DF-9FFE-BD5395BA67DB}">
      <dsp:nvSpPr>
        <dsp:cNvPr id="0" name=""/>
        <dsp:cNvSpPr/>
      </dsp:nvSpPr>
      <dsp:spPr>
        <a:xfrm>
          <a:off x="3051378" y="2494650"/>
          <a:ext cx="1527013" cy="1527013"/>
        </a:xfrm>
        <a:prstGeom prst="ellipse">
          <a:avLst/>
        </a:prstGeom>
        <a:gradFill rotWithShape="0">
          <a:gsLst>
            <a:gs pos="0">
              <a:schemeClr val="accent3">
                <a:hueOff val="674876"/>
                <a:satOff val="34544"/>
                <a:lumOff val="1451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674876"/>
                <a:satOff val="34544"/>
                <a:lumOff val="1451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Text articulat alternatiu</a:t>
          </a:r>
          <a:endParaRPr lang="ca-ES" sz="2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5004" y="2718276"/>
        <a:ext cx="1079761" cy="1079761"/>
      </dsp:txXfrm>
    </dsp:sp>
    <dsp:sp modelId="{FF1CC432-366E-4DDB-92C7-C58716BB08D1}">
      <dsp:nvSpPr>
        <dsp:cNvPr id="0" name=""/>
        <dsp:cNvSpPr/>
      </dsp:nvSpPr>
      <dsp:spPr>
        <a:xfrm>
          <a:off x="4731094" y="2494650"/>
          <a:ext cx="2290520" cy="15270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900" kern="1200" dirty="0" smtClean="0">
              <a:latin typeface="Arial" panose="020B0604020202020204" pitchFamily="34" charset="0"/>
              <a:cs typeface="Arial" panose="020B0604020202020204" pitchFamily="34" charset="0"/>
            </a:rPr>
            <a:t>Presenten un text articulat alternatiu i congruent amb l’objecte material de la iniciativa legislativa</a:t>
          </a:r>
          <a:endParaRPr lang="ca-ES" sz="19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31094" y="2494650"/>
        <a:ext cx="2290520" cy="15270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C37C0-680B-4638-B8A9-BF65496384BA}">
      <dsp:nvSpPr>
        <dsp:cNvPr id="0" name=""/>
        <dsp:cNvSpPr/>
      </dsp:nvSpPr>
      <dsp:spPr>
        <a:xfrm rot="2563710">
          <a:off x="2529845" y="2806744"/>
          <a:ext cx="611265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611265" y="24125"/>
              </a:lnTo>
            </a:path>
          </a:pathLst>
        </a:custGeom>
        <a:noFill/>
        <a:ln w="6350" cap="flat" cmpd="sng" algn="ctr">
          <a:solidFill>
            <a:srgbClr val="B6492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BBE51-6F8E-4E56-8D76-ADB419B13E03}">
      <dsp:nvSpPr>
        <dsp:cNvPr id="0" name=""/>
        <dsp:cNvSpPr/>
      </dsp:nvSpPr>
      <dsp:spPr>
        <a:xfrm>
          <a:off x="2610967" y="1967601"/>
          <a:ext cx="680419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680419" y="24125"/>
              </a:lnTo>
            </a:path>
          </a:pathLst>
        </a:custGeom>
        <a:noFill/>
        <a:ln w="6350" cap="flat" cmpd="sng" algn="ctr">
          <a:solidFill>
            <a:srgbClr val="B74C2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E467F-8312-431B-B794-C3C2653190D1}">
      <dsp:nvSpPr>
        <dsp:cNvPr id="0" name=""/>
        <dsp:cNvSpPr/>
      </dsp:nvSpPr>
      <dsp:spPr>
        <a:xfrm rot="19103676">
          <a:off x="2520972" y="1123364"/>
          <a:ext cx="713495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713495" y="24125"/>
              </a:lnTo>
            </a:path>
          </a:pathLst>
        </a:custGeom>
        <a:noFill/>
        <a:ln w="6350" cap="flat" cmpd="sng" algn="ctr">
          <a:solidFill>
            <a:srgbClr val="B6492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E211F-7C97-4029-AC2A-33914AE35747}">
      <dsp:nvSpPr>
        <dsp:cNvPr id="0" name=""/>
        <dsp:cNvSpPr/>
      </dsp:nvSpPr>
      <dsp:spPr>
        <a:xfrm>
          <a:off x="949939" y="1014651"/>
          <a:ext cx="1954150" cy="19541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F227A6-E797-4EC8-B416-E55546136D99}">
      <dsp:nvSpPr>
        <dsp:cNvPr id="0" name=""/>
        <dsp:cNvSpPr/>
      </dsp:nvSpPr>
      <dsp:spPr>
        <a:xfrm>
          <a:off x="3006490" y="448"/>
          <a:ext cx="1093948" cy="1093948"/>
        </a:xfrm>
        <a:prstGeom prst="ellipse">
          <a:avLst/>
        </a:prstGeom>
        <a:gradFill rotWithShape="0">
          <a:gsLst>
            <a:gs pos="0">
              <a:schemeClr val="accent3">
                <a:hueOff val="224959"/>
                <a:satOff val="11515"/>
                <a:lumOff val="4837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224959"/>
                <a:satOff val="11515"/>
                <a:lumOff val="4837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Addició</a:t>
          </a:r>
          <a:endParaRPr lang="ca-ES" sz="12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6695" y="160653"/>
        <a:ext cx="773538" cy="773538"/>
      </dsp:txXfrm>
    </dsp:sp>
    <dsp:sp modelId="{951E4A3F-8752-48E1-AA5C-5AFCC15B6AA4}">
      <dsp:nvSpPr>
        <dsp:cNvPr id="0" name=""/>
        <dsp:cNvSpPr/>
      </dsp:nvSpPr>
      <dsp:spPr>
        <a:xfrm>
          <a:off x="4209833" y="448"/>
          <a:ext cx="1640922" cy="1093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Proposen afegir una frase, un apartat o un article</a:t>
          </a:r>
          <a:endParaRPr lang="ca-ES" sz="1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09833" y="448"/>
        <a:ext cx="1640922" cy="1093948"/>
      </dsp:txXfrm>
    </dsp:sp>
    <dsp:sp modelId="{D225BBB6-5D5D-4BBF-A81C-BA02570ECDCD}">
      <dsp:nvSpPr>
        <dsp:cNvPr id="0" name=""/>
        <dsp:cNvSpPr/>
      </dsp:nvSpPr>
      <dsp:spPr>
        <a:xfrm>
          <a:off x="3291386" y="1405481"/>
          <a:ext cx="1172490" cy="1172490"/>
        </a:xfrm>
        <a:prstGeom prst="ellipse">
          <a:avLst/>
        </a:prstGeom>
        <a:gradFill rotWithShape="0">
          <a:gsLst>
            <a:gs pos="0">
              <a:schemeClr val="accent3">
                <a:hueOff val="449917"/>
                <a:satOff val="23029"/>
                <a:lumOff val="967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449917"/>
                <a:satOff val="23029"/>
                <a:lumOff val="967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Modificació</a:t>
          </a:r>
          <a:endParaRPr lang="ca-ES" sz="12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63093" y="1577188"/>
        <a:ext cx="829076" cy="829076"/>
      </dsp:txXfrm>
    </dsp:sp>
    <dsp:sp modelId="{75A87514-AD70-4CDA-AE2F-E54AB90FC751}">
      <dsp:nvSpPr>
        <dsp:cNvPr id="0" name=""/>
        <dsp:cNvSpPr/>
      </dsp:nvSpPr>
      <dsp:spPr>
        <a:xfrm>
          <a:off x="4581125" y="1405481"/>
          <a:ext cx="1758735" cy="117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Proposen substituir un fragment de text (un mot, una expressió, una frase o un paràgraf) per un altre</a:t>
          </a:r>
          <a:endParaRPr lang="ca-ES" sz="1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81125" y="1405481"/>
        <a:ext cx="1758735" cy="1172490"/>
      </dsp:txXfrm>
    </dsp:sp>
    <dsp:sp modelId="{AEDBD617-D672-41DF-9FFE-BD5395BA67DB}">
      <dsp:nvSpPr>
        <dsp:cNvPr id="0" name=""/>
        <dsp:cNvSpPr/>
      </dsp:nvSpPr>
      <dsp:spPr>
        <a:xfrm>
          <a:off x="2904385" y="2849786"/>
          <a:ext cx="1172490" cy="1172490"/>
        </a:xfrm>
        <a:prstGeom prst="ellipse">
          <a:avLst/>
        </a:prstGeom>
        <a:gradFill rotWithShape="0">
          <a:gsLst>
            <a:gs pos="0">
              <a:schemeClr val="accent3">
                <a:hueOff val="674876"/>
                <a:satOff val="34544"/>
                <a:lumOff val="1451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674876"/>
                <a:satOff val="34544"/>
                <a:lumOff val="1451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2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Supressió</a:t>
          </a:r>
          <a:endParaRPr lang="ca-ES" sz="12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76092" y="3021493"/>
        <a:ext cx="829076" cy="829076"/>
      </dsp:txXfrm>
    </dsp:sp>
    <dsp:sp modelId="{FF1CC432-366E-4DDB-92C7-C58716BB08D1}">
      <dsp:nvSpPr>
        <dsp:cNvPr id="0" name=""/>
        <dsp:cNvSpPr/>
      </dsp:nvSpPr>
      <dsp:spPr>
        <a:xfrm>
          <a:off x="4194125" y="2849786"/>
          <a:ext cx="1758735" cy="117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a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Proposen suprimir una part d’un apartat o d’un article o bé un o més apartats o articles sencers</a:t>
          </a:r>
          <a:endParaRPr lang="ca-ES" sz="14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94125" y="2849786"/>
        <a:ext cx="1758735" cy="1172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C37C0-680B-4638-B8A9-BF65496384BA}">
      <dsp:nvSpPr>
        <dsp:cNvPr id="0" name=""/>
        <dsp:cNvSpPr/>
      </dsp:nvSpPr>
      <dsp:spPr>
        <a:xfrm rot="3711993">
          <a:off x="964980" y="2535996"/>
          <a:ext cx="105222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05222" y="32607"/>
              </a:lnTo>
            </a:path>
          </a:pathLst>
        </a:custGeom>
        <a:noFill/>
        <a:ln w="6350" cap="flat" cmpd="sng" algn="ctr">
          <a:solidFill>
            <a:srgbClr val="B6492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BBE51-6F8E-4E56-8D76-ADB419B13E03}">
      <dsp:nvSpPr>
        <dsp:cNvPr id="0" name=""/>
        <dsp:cNvSpPr/>
      </dsp:nvSpPr>
      <dsp:spPr>
        <a:xfrm rot="21599049">
          <a:off x="1252269" y="1931753"/>
          <a:ext cx="139487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139487" y="32607"/>
              </a:lnTo>
            </a:path>
          </a:pathLst>
        </a:custGeom>
        <a:noFill/>
        <a:ln w="6350" cap="flat" cmpd="sng" algn="ctr">
          <a:solidFill>
            <a:srgbClr val="B74C2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FE467F-8312-431B-B794-C3C2653190D1}">
      <dsp:nvSpPr>
        <dsp:cNvPr id="0" name=""/>
        <dsp:cNvSpPr/>
      </dsp:nvSpPr>
      <dsp:spPr>
        <a:xfrm rot="18147174">
          <a:off x="1030374" y="1339920"/>
          <a:ext cx="81373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1373" y="32607"/>
              </a:lnTo>
            </a:path>
          </a:pathLst>
        </a:custGeom>
        <a:noFill/>
        <a:ln w="6350" cap="flat" cmpd="sng" algn="ctr">
          <a:solidFill>
            <a:srgbClr val="B64926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E211F-7C97-4029-AC2A-33914AE35747}">
      <dsp:nvSpPr>
        <dsp:cNvPr id="0" name=""/>
        <dsp:cNvSpPr/>
      </dsp:nvSpPr>
      <dsp:spPr>
        <a:xfrm>
          <a:off x="103198" y="1373137"/>
          <a:ext cx="1182794" cy="118279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F227A6-E797-4EC8-B416-E55546136D99}">
      <dsp:nvSpPr>
        <dsp:cNvPr id="0" name=""/>
        <dsp:cNvSpPr/>
      </dsp:nvSpPr>
      <dsp:spPr>
        <a:xfrm>
          <a:off x="886227" y="515871"/>
          <a:ext cx="891971" cy="891971"/>
        </a:xfrm>
        <a:prstGeom prst="ellipse">
          <a:avLst/>
        </a:prstGeom>
        <a:gradFill rotWithShape="0">
          <a:gsLst>
            <a:gs pos="0">
              <a:schemeClr val="accent3">
                <a:hueOff val="224959"/>
                <a:satOff val="11515"/>
                <a:lumOff val="4837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224959"/>
                <a:satOff val="11515"/>
                <a:lumOff val="4837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Esmenes d’addició</a:t>
          </a:r>
          <a:endParaRPr lang="ca-ES" sz="1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16853" y="646497"/>
        <a:ext cx="630719" cy="630719"/>
      </dsp:txXfrm>
    </dsp:sp>
    <dsp:sp modelId="{951E4A3F-8752-48E1-AA5C-5AFCC15B6AA4}">
      <dsp:nvSpPr>
        <dsp:cNvPr id="0" name=""/>
        <dsp:cNvSpPr/>
      </dsp:nvSpPr>
      <dsp:spPr>
        <a:xfrm>
          <a:off x="1867396" y="515871"/>
          <a:ext cx="1337957" cy="891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65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67396" y="515871"/>
        <a:ext cx="1337957" cy="891971"/>
      </dsp:txXfrm>
    </dsp:sp>
    <dsp:sp modelId="{D225BBB6-5D5D-4BBF-A81C-BA02570ECDCD}">
      <dsp:nvSpPr>
        <dsp:cNvPr id="0" name=""/>
        <dsp:cNvSpPr/>
      </dsp:nvSpPr>
      <dsp:spPr>
        <a:xfrm>
          <a:off x="1391756" y="1486203"/>
          <a:ext cx="956012" cy="956012"/>
        </a:xfrm>
        <a:prstGeom prst="ellipse">
          <a:avLst/>
        </a:prstGeom>
        <a:gradFill rotWithShape="0">
          <a:gsLst>
            <a:gs pos="0">
              <a:schemeClr val="accent3">
                <a:hueOff val="449917"/>
                <a:satOff val="23029"/>
                <a:lumOff val="9673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449917"/>
                <a:satOff val="23029"/>
                <a:lumOff val="9673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Esmenes de modificació</a:t>
          </a:r>
          <a:endParaRPr lang="ca-ES" sz="1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1761" y="1626208"/>
        <a:ext cx="676002" cy="676002"/>
      </dsp:txXfrm>
    </dsp:sp>
    <dsp:sp modelId="{75A87514-AD70-4CDA-AE2F-E54AB90FC751}">
      <dsp:nvSpPr>
        <dsp:cNvPr id="0" name=""/>
        <dsp:cNvSpPr/>
      </dsp:nvSpPr>
      <dsp:spPr>
        <a:xfrm>
          <a:off x="2443370" y="1486203"/>
          <a:ext cx="1434018" cy="956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65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43370" y="1486203"/>
        <a:ext cx="1434018" cy="956012"/>
      </dsp:txXfrm>
    </dsp:sp>
    <dsp:sp modelId="{AEDBD617-D672-41DF-9FFE-BD5395BA67DB}">
      <dsp:nvSpPr>
        <dsp:cNvPr id="0" name=""/>
        <dsp:cNvSpPr/>
      </dsp:nvSpPr>
      <dsp:spPr>
        <a:xfrm>
          <a:off x="789785" y="2558523"/>
          <a:ext cx="956012" cy="956012"/>
        </a:xfrm>
        <a:prstGeom prst="ellipse">
          <a:avLst/>
        </a:prstGeom>
        <a:gradFill rotWithShape="0">
          <a:gsLst>
            <a:gs pos="0">
              <a:schemeClr val="accent3">
                <a:hueOff val="674876"/>
                <a:satOff val="34544"/>
                <a:lumOff val="1451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3">
                <a:hueOff val="674876"/>
                <a:satOff val="34544"/>
                <a:lumOff val="1451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100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Esmenes de supressió</a:t>
          </a:r>
          <a:endParaRPr lang="ca-ES" sz="10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29790" y="2698528"/>
        <a:ext cx="676002" cy="676002"/>
      </dsp:txXfrm>
    </dsp:sp>
    <dsp:sp modelId="{FF1CC432-366E-4DDB-92C7-C58716BB08D1}">
      <dsp:nvSpPr>
        <dsp:cNvPr id="0" name=""/>
        <dsp:cNvSpPr/>
      </dsp:nvSpPr>
      <dsp:spPr>
        <a:xfrm>
          <a:off x="1841399" y="2558523"/>
          <a:ext cx="1434018" cy="9560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a-ES" sz="650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41399" y="2558523"/>
        <a:ext cx="1434018" cy="956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85910-D5CF-4426-94C6-3D457871990F}" type="datetimeFigureOut">
              <a:rPr lang="ca-ES" smtClean="0"/>
              <a:t>9/7/2025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21515-E046-4F67-9569-A4734E36DB79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35106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541F5-F2A7-4E3A-812A-2D7FF279EC23}" type="datetimeFigureOut">
              <a:rPr lang="ca-ES" smtClean="0"/>
              <a:t>9/7/2025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D359F-F5F6-4DA2-8057-0AF00F718ED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6426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D359F-F5F6-4DA2-8057-0AF00F718ED2}" type="slidenum">
              <a:rPr lang="ca-ES" smtClean="0"/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7770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5293426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5293426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811045"/>
            <a:ext cx="0" cy="7200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o 3"/>
          <p:cNvGrpSpPr/>
          <p:nvPr userDrawn="1"/>
        </p:nvGrpSpPr>
        <p:grpSpPr>
          <a:xfrm rot="16200000">
            <a:off x="5736932" y="6304802"/>
            <a:ext cx="1106397" cy="0"/>
            <a:chOff x="-11050" y="1541721"/>
            <a:chExt cx="1106397" cy="0"/>
          </a:xfrm>
        </p:grpSpPr>
        <p:cxnSp>
          <p:nvCxnSpPr>
            <p:cNvPr id="6" name="Google Shape;49;p7"/>
            <p:cNvCxnSpPr/>
            <p:nvPr userDrawn="1"/>
          </p:nvCxnSpPr>
          <p:spPr>
            <a:xfrm>
              <a:off x="540947" y="1541721"/>
              <a:ext cx="554400" cy="0"/>
            </a:xfrm>
            <a:prstGeom prst="straightConnector1">
              <a:avLst/>
            </a:prstGeom>
            <a:noFill/>
            <a:ln w="19050" cap="flat" cmpd="sng">
              <a:solidFill>
                <a:srgbClr val="BA3B2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" name="Google Shape;52;p7"/>
            <p:cNvCxnSpPr/>
            <p:nvPr userDrawn="1"/>
          </p:nvCxnSpPr>
          <p:spPr>
            <a:xfrm>
              <a:off x="-11050" y="1541721"/>
              <a:ext cx="552900" cy="0"/>
            </a:xfrm>
            <a:prstGeom prst="straightConnector1">
              <a:avLst/>
            </a:prstGeom>
            <a:noFill/>
            <a:ln w="19050" cap="flat" cmpd="sng">
              <a:solidFill>
                <a:srgbClr val="F55C2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75185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5774-E15F-4004-A714-7EC4149680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09/07/2025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6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5774-E15F-4004-A714-7EC4149680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09/07/2025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37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"/>
          <p:cNvSpPr/>
          <p:nvPr userDrawn="1"/>
        </p:nvSpPr>
        <p:spPr bwMode="auto">
          <a:xfrm flipV="1">
            <a:off x="-222049" y="5085184"/>
            <a:ext cx="9411216" cy="1831497"/>
          </a:xfrm>
          <a:custGeom>
            <a:avLst/>
            <a:gdLst>
              <a:gd name="connsiteX0" fmla="*/ 10000 w 10000"/>
              <a:gd name="connsiteY0" fmla="*/ 4972 h 10000"/>
              <a:gd name="connsiteX1" fmla="*/ 0 w 10000"/>
              <a:gd name="connsiteY1" fmla="*/ 0 h 10000"/>
              <a:gd name="connsiteX2" fmla="*/ 0 w 10000"/>
              <a:gd name="connsiteY2" fmla="*/ 9426 h 10000"/>
              <a:gd name="connsiteX3" fmla="*/ 1637 w 10000"/>
              <a:gd name="connsiteY3" fmla="*/ 9426 h 10000"/>
              <a:gd name="connsiteX4" fmla="*/ 1950 w 10000"/>
              <a:gd name="connsiteY4" fmla="*/ 9976 h 10000"/>
              <a:gd name="connsiteX5" fmla="*/ 1950 w 10000"/>
              <a:gd name="connsiteY5" fmla="*/ 9976 h 10000"/>
              <a:gd name="connsiteX6" fmla="*/ 1957 w 10000"/>
              <a:gd name="connsiteY6" fmla="*/ 9982 h 10000"/>
              <a:gd name="connsiteX7" fmla="*/ 1967 w 10000"/>
              <a:gd name="connsiteY7" fmla="*/ 9991 h 10000"/>
              <a:gd name="connsiteX8" fmla="*/ 1977 w 10000"/>
              <a:gd name="connsiteY8" fmla="*/ 10000 h 10000"/>
              <a:gd name="connsiteX9" fmla="*/ 1986 w 10000"/>
              <a:gd name="connsiteY9" fmla="*/ 10000 h 10000"/>
              <a:gd name="connsiteX10" fmla="*/ 1997 w 10000"/>
              <a:gd name="connsiteY10" fmla="*/ 10000 h 10000"/>
              <a:gd name="connsiteX11" fmla="*/ 2005 w 10000"/>
              <a:gd name="connsiteY11" fmla="*/ 9991 h 10000"/>
              <a:gd name="connsiteX12" fmla="*/ 2016 w 10000"/>
              <a:gd name="connsiteY12" fmla="*/ 9982 h 10000"/>
              <a:gd name="connsiteX13" fmla="*/ 2023 w 10000"/>
              <a:gd name="connsiteY13" fmla="*/ 9976 h 10000"/>
              <a:gd name="connsiteX14" fmla="*/ 2335 w 10000"/>
              <a:gd name="connsiteY14" fmla="*/ 9426 h 10000"/>
              <a:gd name="connsiteX15" fmla="*/ 10000 w 10000"/>
              <a:gd name="connsiteY15" fmla="*/ 9426 h 10000"/>
              <a:gd name="connsiteX16" fmla="*/ 10000 w 10000"/>
              <a:gd name="connsiteY16" fmla="*/ 4972 h 10000"/>
              <a:gd name="connsiteX0" fmla="*/ 10000 w 10000"/>
              <a:gd name="connsiteY0" fmla="*/ 1263 h 6291"/>
              <a:gd name="connsiteX1" fmla="*/ 151 w 10000"/>
              <a:gd name="connsiteY1" fmla="*/ 0 h 6291"/>
              <a:gd name="connsiteX2" fmla="*/ 0 w 10000"/>
              <a:gd name="connsiteY2" fmla="*/ 5717 h 6291"/>
              <a:gd name="connsiteX3" fmla="*/ 1637 w 10000"/>
              <a:gd name="connsiteY3" fmla="*/ 5717 h 6291"/>
              <a:gd name="connsiteX4" fmla="*/ 1950 w 10000"/>
              <a:gd name="connsiteY4" fmla="*/ 6267 h 6291"/>
              <a:gd name="connsiteX5" fmla="*/ 1950 w 10000"/>
              <a:gd name="connsiteY5" fmla="*/ 6267 h 6291"/>
              <a:gd name="connsiteX6" fmla="*/ 1957 w 10000"/>
              <a:gd name="connsiteY6" fmla="*/ 6273 h 6291"/>
              <a:gd name="connsiteX7" fmla="*/ 1967 w 10000"/>
              <a:gd name="connsiteY7" fmla="*/ 6282 h 6291"/>
              <a:gd name="connsiteX8" fmla="*/ 1977 w 10000"/>
              <a:gd name="connsiteY8" fmla="*/ 6291 h 6291"/>
              <a:gd name="connsiteX9" fmla="*/ 1986 w 10000"/>
              <a:gd name="connsiteY9" fmla="*/ 6291 h 6291"/>
              <a:gd name="connsiteX10" fmla="*/ 1997 w 10000"/>
              <a:gd name="connsiteY10" fmla="*/ 6291 h 6291"/>
              <a:gd name="connsiteX11" fmla="*/ 2005 w 10000"/>
              <a:gd name="connsiteY11" fmla="*/ 6282 h 6291"/>
              <a:gd name="connsiteX12" fmla="*/ 2016 w 10000"/>
              <a:gd name="connsiteY12" fmla="*/ 6273 h 6291"/>
              <a:gd name="connsiteX13" fmla="*/ 2023 w 10000"/>
              <a:gd name="connsiteY13" fmla="*/ 6267 h 6291"/>
              <a:gd name="connsiteX14" fmla="*/ 2335 w 10000"/>
              <a:gd name="connsiteY14" fmla="*/ 5717 h 6291"/>
              <a:gd name="connsiteX15" fmla="*/ 10000 w 10000"/>
              <a:gd name="connsiteY15" fmla="*/ 5717 h 6291"/>
              <a:gd name="connsiteX16" fmla="*/ 10000 w 10000"/>
              <a:gd name="connsiteY16" fmla="*/ 1263 h 6291"/>
              <a:gd name="connsiteX0" fmla="*/ 10000 w 10000"/>
              <a:gd name="connsiteY0" fmla="*/ 0 h 7992"/>
              <a:gd name="connsiteX1" fmla="*/ 31 w 10000"/>
              <a:gd name="connsiteY1" fmla="*/ 1792 h 7992"/>
              <a:gd name="connsiteX2" fmla="*/ 0 w 10000"/>
              <a:gd name="connsiteY2" fmla="*/ 7080 h 7992"/>
              <a:gd name="connsiteX3" fmla="*/ 1637 w 10000"/>
              <a:gd name="connsiteY3" fmla="*/ 7080 h 7992"/>
              <a:gd name="connsiteX4" fmla="*/ 1950 w 10000"/>
              <a:gd name="connsiteY4" fmla="*/ 7954 h 7992"/>
              <a:gd name="connsiteX5" fmla="*/ 1950 w 10000"/>
              <a:gd name="connsiteY5" fmla="*/ 7954 h 7992"/>
              <a:gd name="connsiteX6" fmla="*/ 1957 w 10000"/>
              <a:gd name="connsiteY6" fmla="*/ 7963 h 7992"/>
              <a:gd name="connsiteX7" fmla="*/ 1967 w 10000"/>
              <a:gd name="connsiteY7" fmla="*/ 7978 h 7992"/>
              <a:gd name="connsiteX8" fmla="*/ 1977 w 10000"/>
              <a:gd name="connsiteY8" fmla="*/ 7992 h 7992"/>
              <a:gd name="connsiteX9" fmla="*/ 1986 w 10000"/>
              <a:gd name="connsiteY9" fmla="*/ 7992 h 7992"/>
              <a:gd name="connsiteX10" fmla="*/ 1997 w 10000"/>
              <a:gd name="connsiteY10" fmla="*/ 7992 h 7992"/>
              <a:gd name="connsiteX11" fmla="*/ 2005 w 10000"/>
              <a:gd name="connsiteY11" fmla="*/ 7978 h 7992"/>
              <a:gd name="connsiteX12" fmla="*/ 2016 w 10000"/>
              <a:gd name="connsiteY12" fmla="*/ 7963 h 7992"/>
              <a:gd name="connsiteX13" fmla="*/ 2023 w 10000"/>
              <a:gd name="connsiteY13" fmla="*/ 7954 h 7992"/>
              <a:gd name="connsiteX14" fmla="*/ 2335 w 10000"/>
              <a:gd name="connsiteY14" fmla="*/ 7080 h 7992"/>
              <a:gd name="connsiteX15" fmla="*/ 10000 w 10000"/>
              <a:gd name="connsiteY15" fmla="*/ 7080 h 7992"/>
              <a:gd name="connsiteX16" fmla="*/ 10000 w 10000"/>
              <a:gd name="connsiteY16" fmla="*/ 0 h 7992"/>
              <a:gd name="connsiteX0" fmla="*/ 9976 w 10000"/>
              <a:gd name="connsiteY0" fmla="*/ 0 h 8487"/>
              <a:gd name="connsiteX1" fmla="*/ 31 w 10000"/>
              <a:gd name="connsiteY1" fmla="*/ 729 h 8487"/>
              <a:gd name="connsiteX2" fmla="*/ 0 w 10000"/>
              <a:gd name="connsiteY2" fmla="*/ 7346 h 8487"/>
              <a:gd name="connsiteX3" fmla="*/ 1637 w 10000"/>
              <a:gd name="connsiteY3" fmla="*/ 7346 h 8487"/>
              <a:gd name="connsiteX4" fmla="*/ 1950 w 10000"/>
              <a:gd name="connsiteY4" fmla="*/ 8439 h 8487"/>
              <a:gd name="connsiteX5" fmla="*/ 1950 w 10000"/>
              <a:gd name="connsiteY5" fmla="*/ 8439 h 8487"/>
              <a:gd name="connsiteX6" fmla="*/ 1957 w 10000"/>
              <a:gd name="connsiteY6" fmla="*/ 8451 h 8487"/>
              <a:gd name="connsiteX7" fmla="*/ 1967 w 10000"/>
              <a:gd name="connsiteY7" fmla="*/ 8469 h 8487"/>
              <a:gd name="connsiteX8" fmla="*/ 1977 w 10000"/>
              <a:gd name="connsiteY8" fmla="*/ 8487 h 8487"/>
              <a:gd name="connsiteX9" fmla="*/ 1986 w 10000"/>
              <a:gd name="connsiteY9" fmla="*/ 8487 h 8487"/>
              <a:gd name="connsiteX10" fmla="*/ 1997 w 10000"/>
              <a:gd name="connsiteY10" fmla="*/ 8487 h 8487"/>
              <a:gd name="connsiteX11" fmla="*/ 2005 w 10000"/>
              <a:gd name="connsiteY11" fmla="*/ 8469 h 8487"/>
              <a:gd name="connsiteX12" fmla="*/ 2016 w 10000"/>
              <a:gd name="connsiteY12" fmla="*/ 8451 h 8487"/>
              <a:gd name="connsiteX13" fmla="*/ 2023 w 10000"/>
              <a:gd name="connsiteY13" fmla="*/ 8439 h 8487"/>
              <a:gd name="connsiteX14" fmla="*/ 2335 w 10000"/>
              <a:gd name="connsiteY14" fmla="*/ 7346 h 8487"/>
              <a:gd name="connsiteX15" fmla="*/ 10000 w 10000"/>
              <a:gd name="connsiteY15" fmla="*/ 7346 h 8487"/>
              <a:gd name="connsiteX16" fmla="*/ 9976 w 10000"/>
              <a:gd name="connsiteY16" fmla="*/ 0 h 8487"/>
              <a:gd name="connsiteX0" fmla="*/ 9936 w 10000"/>
              <a:gd name="connsiteY0" fmla="*/ 64 h 9141"/>
              <a:gd name="connsiteX1" fmla="*/ 31 w 10000"/>
              <a:gd name="connsiteY1" fmla="*/ 0 h 9141"/>
              <a:gd name="connsiteX2" fmla="*/ 0 w 10000"/>
              <a:gd name="connsiteY2" fmla="*/ 7797 h 9141"/>
              <a:gd name="connsiteX3" fmla="*/ 1637 w 10000"/>
              <a:gd name="connsiteY3" fmla="*/ 7797 h 9141"/>
              <a:gd name="connsiteX4" fmla="*/ 1950 w 10000"/>
              <a:gd name="connsiteY4" fmla="*/ 9084 h 9141"/>
              <a:gd name="connsiteX5" fmla="*/ 1950 w 10000"/>
              <a:gd name="connsiteY5" fmla="*/ 9084 h 9141"/>
              <a:gd name="connsiteX6" fmla="*/ 1957 w 10000"/>
              <a:gd name="connsiteY6" fmla="*/ 9099 h 9141"/>
              <a:gd name="connsiteX7" fmla="*/ 1967 w 10000"/>
              <a:gd name="connsiteY7" fmla="*/ 9120 h 9141"/>
              <a:gd name="connsiteX8" fmla="*/ 1977 w 10000"/>
              <a:gd name="connsiteY8" fmla="*/ 9141 h 9141"/>
              <a:gd name="connsiteX9" fmla="*/ 1986 w 10000"/>
              <a:gd name="connsiteY9" fmla="*/ 9141 h 9141"/>
              <a:gd name="connsiteX10" fmla="*/ 1997 w 10000"/>
              <a:gd name="connsiteY10" fmla="*/ 9141 h 9141"/>
              <a:gd name="connsiteX11" fmla="*/ 2005 w 10000"/>
              <a:gd name="connsiteY11" fmla="*/ 9120 h 9141"/>
              <a:gd name="connsiteX12" fmla="*/ 2016 w 10000"/>
              <a:gd name="connsiteY12" fmla="*/ 9099 h 9141"/>
              <a:gd name="connsiteX13" fmla="*/ 2023 w 10000"/>
              <a:gd name="connsiteY13" fmla="*/ 9084 h 9141"/>
              <a:gd name="connsiteX14" fmla="*/ 2335 w 10000"/>
              <a:gd name="connsiteY14" fmla="*/ 7797 h 9141"/>
              <a:gd name="connsiteX15" fmla="*/ 10000 w 10000"/>
              <a:gd name="connsiteY15" fmla="*/ 7797 h 9141"/>
              <a:gd name="connsiteX16" fmla="*/ 9936 w 10000"/>
              <a:gd name="connsiteY16" fmla="*/ 64 h 9141"/>
              <a:gd name="connsiteX0" fmla="*/ 9936 w 10511"/>
              <a:gd name="connsiteY0" fmla="*/ 70 h 10000"/>
              <a:gd name="connsiteX1" fmla="*/ 31 w 10511"/>
              <a:gd name="connsiteY1" fmla="*/ 0 h 10000"/>
              <a:gd name="connsiteX2" fmla="*/ 0 w 10511"/>
              <a:gd name="connsiteY2" fmla="*/ 8530 h 10000"/>
              <a:gd name="connsiteX3" fmla="*/ 1637 w 10511"/>
              <a:gd name="connsiteY3" fmla="*/ 8530 h 10000"/>
              <a:gd name="connsiteX4" fmla="*/ 1950 w 10511"/>
              <a:gd name="connsiteY4" fmla="*/ 9938 h 10000"/>
              <a:gd name="connsiteX5" fmla="*/ 1950 w 10511"/>
              <a:gd name="connsiteY5" fmla="*/ 9938 h 10000"/>
              <a:gd name="connsiteX6" fmla="*/ 1957 w 10511"/>
              <a:gd name="connsiteY6" fmla="*/ 9954 h 10000"/>
              <a:gd name="connsiteX7" fmla="*/ 1967 w 10511"/>
              <a:gd name="connsiteY7" fmla="*/ 9977 h 10000"/>
              <a:gd name="connsiteX8" fmla="*/ 1977 w 10511"/>
              <a:gd name="connsiteY8" fmla="*/ 10000 h 10000"/>
              <a:gd name="connsiteX9" fmla="*/ 1986 w 10511"/>
              <a:gd name="connsiteY9" fmla="*/ 10000 h 10000"/>
              <a:gd name="connsiteX10" fmla="*/ 1997 w 10511"/>
              <a:gd name="connsiteY10" fmla="*/ 10000 h 10000"/>
              <a:gd name="connsiteX11" fmla="*/ 2005 w 10511"/>
              <a:gd name="connsiteY11" fmla="*/ 9977 h 10000"/>
              <a:gd name="connsiteX12" fmla="*/ 2016 w 10511"/>
              <a:gd name="connsiteY12" fmla="*/ 9954 h 10000"/>
              <a:gd name="connsiteX13" fmla="*/ 2023 w 10511"/>
              <a:gd name="connsiteY13" fmla="*/ 9938 h 10000"/>
              <a:gd name="connsiteX14" fmla="*/ 2335 w 10511"/>
              <a:gd name="connsiteY14" fmla="*/ 8530 h 10000"/>
              <a:gd name="connsiteX15" fmla="*/ 10511 w 10511"/>
              <a:gd name="connsiteY15" fmla="*/ 8485 h 10000"/>
              <a:gd name="connsiteX16" fmla="*/ 9936 w 10511"/>
              <a:gd name="connsiteY16" fmla="*/ 70 h 10000"/>
              <a:gd name="connsiteX0" fmla="*/ 10549 w 10549"/>
              <a:gd name="connsiteY0" fmla="*/ 159 h 10000"/>
              <a:gd name="connsiteX1" fmla="*/ 31 w 10549"/>
              <a:gd name="connsiteY1" fmla="*/ 0 h 10000"/>
              <a:gd name="connsiteX2" fmla="*/ 0 w 10549"/>
              <a:gd name="connsiteY2" fmla="*/ 8530 h 10000"/>
              <a:gd name="connsiteX3" fmla="*/ 1637 w 10549"/>
              <a:gd name="connsiteY3" fmla="*/ 8530 h 10000"/>
              <a:gd name="connsiteX4" fmla="*/ 1950 w 10549"/>
              <a:gd name="connsiteY4" fmla="*/ 9938 h 10000"/>
              <a:gd name="connsiteX5" fmla="*/ 1950 w 10549"/>
              <a:gd name="connsiteY5" fmla="*/ 9938 h 10000"/>
              <a:gd name="connsiteX6" fmla="*/ 1957 w 10549"/>
              <a:gd name="connsiteY6" fmla="*/ 9954 h 10000"/>
              <a:gd name="connsiteX7" fmla="*/ 1967 w 10549"/>
              <a:gd name="connsiteY7" fmla="*/ 9977 h 10000"/>
              <a:gd name="connsiteX8" fmla="*/ 1977 w 10549"/>
              <a:gd name="connsiteY8" fmla="*/ 10000 h 10000"/>
              <a:gd name="connsiteX9" fmla="*/ 1986 w 10549"/>
              <a:gd name="connsiteY9" fmla="*/ 10000 h 10000"/>
              <a:gd name="connsiteX10" fmla="*/ 1997 w 10549"/>
              <a:gd name="connsiteY10" fmla="*/ 10000 h 10000"/>
              <a:gd name="connsiteX11" fmla="*/ 2005 w 10549"/>
              <a:gd name="connsiteY11" fmla="*/ 9977 h 10000"/>
              <a:gd name="connsiteX12" fmla="*/ 2016 w 10549"/>
              <a:gd name="connsiteY12" fmla="*/ 9954 h 10000"/>
              <a:gd name="connsiteX13" fmla="*/ 2023 w 10549"/>
              <a:gd name="connsiteY13" fmla="*/ 9938 h 10000"/>
              <a:gd name="connsiteX14" fmla="*/ 2335 w 10549"/>
              <a:gd name="connsiteY14" fmla="*/ 8530 h 10000"/>
              <a:gd name="connsiteX15" fmla="*/ 10511 w 10549"/>
              <a:gd name="connsiteY15" fmla="*/ 8485 h 10000"/>
              <a:gd name="connsiteX16" fmla="*/ 10549 w 10549"/>
              <a:gd name="connsiteY16" fmla="*/ 159 h 10000"/>
              <a:gd name="connsiteX0" fmla="*/ 10522 w 10522"/>
              <a:gd name="connsiteY0" fmla="*/ 159 h 10000"/>
              <a:gd name="connsiteX1" fmla="*/ 4 w 10522"/>
              <a:gd name="connsiteY1" fmla="*/ 0 h 10000"/>
              <a:gd name="connsiteX2" fmla="*/ 392 w 10522"/>
              <a:gd name="connsiteY2" fmla="*/ 8530 h 10000"/>
              <a:gd name="connsiteX3" fmla="*/ 1610 w 10522"/>
              <a:gd name="connsiteY3" fmla="*/ 8530 h 10000"/>
              <a:gd name="connsiteX4" fmla="*/ 1923 w 10522"/>
              <a:gd name="connsiteY4" fmla="*/ 9938 h 10000"/>
              <a:gd name="connsiteX5" fmla="*/ 1923 w 10522"/>
              <a:gd name="connsiteY5" fmla="*/ 9938 h 10000"/>
              <a:gd name="connsiteX6" fmla="*/ 1930 w 10522"/>
              <a:gd name="connsiteY6" fmla="*/ 9954 h 10000"/>
              <a:gd name="connsiteX7" fmla="*/ 1940 w 10522"/>
              <a:gd name="connsiteY7" fmla="*/ 9977 h 10000"/>
              <a:gd name="connsiteX8" fmla="*/ 1950 w 10522"/>
              <a:gd name="connsiteY8" fmla="*/ 10000 h 10000"/>
              <a:gd name="connsiteX9" fmla="*/ 1959 w 10522"/>
              <a:gd name="connsiteY9" fmla="*/ 10000 h 10000"/>
              <a:gd name="connsiteX10" fmla="*/ 1970 w 10522"/>
              <a:gd name="connsiteY10" fmla="*/ 10000 h 10000"/>
              <a:gd name="connsiteX11" fmla="*/ 1978 w 10522"/>
              <a:gd name="connsiteY11" fmla="*/ 9977 h 10000"/>
              <a:gd name="connsiteX12" fmla="*/ 1989 w 10522"/>
              <a:gd name="connsiteY12" fmla="*/ 9954 h 10000"/>
              <a:gd name="connsiteX13" fmla="*/ 1996 w 10522"/>
              <a:gd name="connsiteY13" fmla="*/ 9938 h 10000"/>
              <a:gd name="connsiteX14" fmla="*/ 2308 w 10522"/>
              <a:gd name="connsiteY14" fmla="*/ 8530 h 10000"/>
              <a:gd name="connsiteX15" fmla="*/ 10484 w 10522"/>
              <a:gd name="connsiteY15" fmla="*/ 8485 h 10000"/>
              <a:gd name="connsiteX16" fmla="*/ 10522 w 10522"/>
              <a:gd name="connsiteY16" fmla="*/ 159 h 10000"/>
              <a:gd name="connsiteX0" fmla="*/ 10136 w 10136"/>
              <a:gd name="connsiteY0" fmla="*/ 204 h 10045"/>
              <a:gd name="connsiteX1" fmla="*/ 16 w 10136"/>
              <a:gd name="connsiteY1" fmla="*/ 0 h 10045"/>
              <a:gd name="connsiteX2" fmla="*/ 6 w 10136"/>
              <a:gd name="connsiteY2" fmla="*/ 8575 h 10045"/>
              <a:gd name="connsiteX3" fmla="*/ 1224 w 10136"/>
              <a:gd name="connsiteY3" fmla="*/ 8575 h 10045"/>
              <a:gd name="connsiteX4" fmla="*/ 1537 w 10136"/>
              <a:gd name="connsiteY4" fmla="*/ 9983 h 10045"/>
              <a:gd name="connsiteX5" fmla="*/ 1537 w 10136"/>
              <a:gd name="connsiteY5" fmla="*/ 9983 h 10045"/>
              <a:gd name="connsiteX6" fmla="*/ 1544 w 10136"/>
              <a:gd name="connsiteY6" fmla="*/ 9999 h 10045"/>
              <a:gd name="connsiteX7" fmla="*/ 1554 w 10136"/>
              <a:gd name="connsiteY7" fmla="*/ 10022 h 10045"/>
              <a:gd name="connsiteX8" fmla="*/ 1564 w 10136"/>
              <a:gd name="connsiteY8" fmla="*/ 10045 h 10045"/>
              <a:gd name="connsiteX9" fmla="*/ 1573 w 10136"/>
              <a:gd name="connsiteY9" fmla="*/ 10045 h 10045"/>
              <a:gd name="connsiteX10" fmla="*/ 1584 w 10136"/>
              <a:gd name="connsiteY10" fmla="*/ 10045 h 10045"/>
              <a:gd name="connsiteX11" fmla="*/ 1592 w 10136"/>
              <a:gd name="connsiteY11" fmla="*/ 10022 h 10045"/>
              <a:gd name="connsiteX12" fmla="*/ 1603 w 10136"/>
              <a:gd name="connsiteY12" fmla="*/ 9999 h 10045"/>
              <a:gd name="connsiteX13" fmla="*/ 1610 w 10136"/>
              <a:gd name="connsiteY13" fmla="*/ 9983 h 10045"/>
              <a:gd name="connsiteX14" fmla="*/ 1922 w 10136"/>
              <a:gd name="connsiteY14" fmla="*/ 8575 h 10045"/>
              <a:gd name="connsiteX15" fmla="*/ 10098 w 10136"/>
              <a:gd name="connsiteY15" fmla="*/ 8530 h 10045"/>
              <a:gd name="connsiteX16" fmla="*/ 10136 w 10136"/>
              <a:gd name="connsiteY16" fmla="*/ 204 h 10045"/>
              <a:gd name="connsiteX0" fmla="*/ 10172 w 10172"/>
              <a:gd name="connsiteY0" fmla="*/ 204 h 10045"/>
              <a:gd name="connsiteX1" fmla="*/ 11 w 10172"/>
              <a:gd name="connsiteY1" fmla="*/ 0 h 10045"/>
              <a:gd name="connsiteX2" fmla="*/ 42 w 10172"/>
              <a:gd name="connsiteY2" fmla="*/ 8575 h 10045"/>
              <a:gd name="connsiteX3" fmla="*/ 1260 w 10172"/>
              <a:gd name="connsiteY3" fmla="*/ 8575 h 10045"/>
              <a:gd name="connsiteX4" fmla="*/ 1573 w 10172"/>
              <a:gd name="connsiteY4" fmla="*/ 9983 h 10045"/>
              <a:gd name="connsiteX5" fmla="*/ 1573 w 10172"/>
              <a:gd name="connsiteY5" fmla="*/ 9983 h 10045"/>
              <a:gd name="connsiteX6" fmla="*/ 1580 w 10172"/>
              <a:gd name="connsiteY6" fmla="*/ 9999 h 10045"/>
              <a:gd name="connsiteX7" fmla="*/ 1590 w 10172"/>
              <a:gd name="connsiteY7" fmla="*/ 10022 h 10045"/>
              <a:gd name="connsiteX8" fmla="*/ 1600 w 10172"/>
              <a:gd name="connsiteY8" fmla="*/ 10045 h 10045"/>
              <a:gd name="connsiteX9" fmla="*/ 1609 w 10172"/>
              <a:gd name="connsiteY9" fmla="*/ 10045 h 10045"/>
              <a:gd name="connsiteX10" fmla="*/ 1620 w 10172"/>
              <a:gd name="connsiteY10" fmla="*/ 10045 h 10045"/>
              <a:gd name="connsiteX11" fmla="*/ 1628 w 10172"/>
              <a:gd name="connsiteY11" fmla="*/ 10022 h 10045"/>
              <a:gd name="connsiteX12" fmla="*/ 1639 w 10172"/>
              <a:gd name="connsiteY12" fmla="*/ 9999 h 10045"/>
              <a:gd name="connsiteX13" fmla="*/ 1646 w 10172"/>
              <a:gd name="connsiteY13" fmla="*/ 9983 h 10045"/>
              <a:gd name="connsiteX14" fmla="*/ 1958 w 10172"/>
              <a:gd name="connsiteY14" fmla="*/ 8575 h 10045"/>
              <a:gd name="connsiteX15" fmla="*/ 10134 w 10172"/>
              <a:gd name="connsiteY15" fmla="*/ 8530 h 10045"/>
              <a:gd name="connsiteX16" fmla="*/ 10172 w 10172"/>
              <a:gd name="connsiteY16" fmla="*/ 204 h 10045"/>
              <a:gd name="connsiteX0" fmla="*/ 10145 w 10145"/>
              <a:gd name="connsiteY0" fmla="*/ 204 h 10045"/>
              <a:gd name="connsiteX1" fmla="*/ 15 w 10145"/>
              <a:gd name="connsiteY1" fmla="*/ 0 h 10045"/>
              <a:gd name="connsiteX2" fmla="*/ 15 w 10145"/>
              <a:gd name="connsiteY2" fmla="*/ 8575 h 10045"/>
              <a:gd name="connsiteX3" fmla="*/ 1233 w 10145"/>
              <a:gd name="connsiteY3" fmla="*/ 8575 h 10045"/>
              <a:gd name="connsiteX4" fmla="*/ 1546 w 10145"/>
              <a:gd name="connsiteY4" fmla="*/ 9983 h 10045"/>
              <a:gd name="connsiteX5" fmla="*/ 1546 w 10145"/>
              <a:gd name="connsiteY5" fmla="*/ 9983 h 10045"/>
              <a:gd name="connsiteX6" fmla="*/ 1553 w 10145"/>
              <a:gd name="connsiteY6" fmla="*/ 9999 h 10045"/>
              <a:gd name="connsiteX7" fmla="*/ 1563 w 10145"/>
              <a:gd name="connsiteY7" fmla="*/ 10022 h 10045"/>
              <a:gd name="connsiteX8" fmla="*/ 1573 w 10145"/>
              <a:gd name="connsiteY8" fmla="*/ 10045 h 10045"/>
              <a:gd name="connsiteX9" fmla="*/ 1582 w 10145"/>
              <a:gd name="connsiteY9" fmla="*/ 10045 h 10045"/>
              <a:gd name="connsiteX10" fmla="*/ 1593 w 10145"/>
              <a:gd name="connsiteY10" fmla="*/ 10045 h 10045"/>
              <a:gd name="connsiteX11" fmla="*/ 1601 w 10145"/>
              <a:gd name="connsiteY11" fmla="*/ 10022 h 10045"/>
              <a:gd name="connsiteX12" fmla="*/ 1612 w 10145"/>
              <a:gd name="connsiteY12" fmla="*/ 9999 h 10045"/>
              <a:gd name="connsiteX13" fmla="*/ 1619 w 10145"/>
              <a:gd name="connsiteY13" fmla="*/ 9983 h 10045"/>
              <a:gd name="connsiteX14" fmla="*/ 1931 w 10145"/>
              <a:gd name="connsiteY14" fmla="*/ 8575 h 10045"/>
              <a:gd name="connsiteX15" fmla="*/ 10107 w 10145"/>
              <a:gd name="connsiteY15" fmla="*/ 8530 h 10045"/>
              <a:gd name="connsiteX16" fmla="*/ 10145 w 10145"/>
              <a:gd name="connsiteY16" fmla="*/ 204 h 10045"/>
              <a:gd name="connsiteX0" fmla="*/ 10130 w 10130"/>
              <a:gd name="connsiteY0" fmla="*/ 204 h 10045"/>
              <a:gd name="connsiteX1" fmla="*/ 0 w 10130"/>
              <a:gd name="connsiteY1" fmla="*/ 0 h 10045"/>
              <a:gd name="connsiteX2" fmla="*/ 0 w 10130"/>
              <a:gd name="connsiteY2" fmla="*/ 8575 h 10045"/>
              <a:gd name="connsiteX3" fmla="*/ 1218 w 10130"/>
              <a:gd name="connsiteY3" fmla="*/ 8575 h 10045"/>
              <a:gd name="connsiteX4" fmla="*/ 1531 w 10130"/>
              <a:gd name="connsiteY4" fmla="*/ 9983 h 10045"/>
              <a:gd name="connsiteX5" fmla="*/ 1531 w 10130"/>
              <a:gd name="connsiteY5" fmla="*/ 9983 h 10045"/>
              <a:gd name="connsiteX6" fmla="*/ 1538 w 10130"/>
              <a:gd name="connsiteY6" fmla="*/ 9999 h 10045"/>
              <a:gd name="connsiteX7" fmla="*/ 1548 w 10130"/>
              <a:gd name="connsiteY7" fmla="*/ 10022 h 10045"/>
              <a:gd name="connsiteX8" fmla="*/ 1558 w 10130"/>
              <a:gd name="connsiteY8" fmla="*/ 10045 h 10045"/>
              <a:gd name="connsiteX9" fmla="*/ 1567 w 10130"/>
              <a:gd name="connsiteY9" fmla="*/ 10045 h 10045"/>
              <a:gd name="connsiteX10" fmla="*/ 1578 w 10130"/>
              <a:gd name="connsiteY10" fmla="*/ 10045 h 10045"/>
              <a:gd name="connsiteX11" fmla="*/ 1586 w 10130"/>
              <a:gd name="connsiteY11" fmla="*/ 10022 h 10045"/>
              <a:gd name="connsiteX12" fmla="*/ 1597 w 10130"/>
              <a:gd name="connsiteY12" fmla="*/ 9999 h 10045"/>
              <a:gd name="connsiteX13" fmla="*/ 1604 w 10130"/>
              <a:gd name="connsiteY13" fmla="*/ 9983 h 10045"/>
              <a:gd name="connsiteX14" fmla="*/ 1916 w 10130"/>
              <a:gd name="connsiteY14" fmla="*/ 8575 h 10045"/>
              <a:gd name="connsiteX15" fmla="*/ 10092 w 10130"/>
              <a:gd name="connsiteY15" fmla="*/ 8530 h 10045"/>
              <a:gd name="connsiteX16" fmla="*/ 10130 w 10130"/>
              <a:gd name="connsiteY16" fmla="*/ 204 h 10045"/>
              <a:gd name="connsiteX0" fmla="*/ 10130 w 10130"/>
              <a:gd name="connsiteY0" fmla="*/ 3 h 9844"/>
              <a:gd name="connsiteX1" fmla="*/ 0 w 10130"/>
              <a:gd name="connsiteY1" fmla="*/ 1264 h 9844"/>
              <a:gd name="connsiteX2" fmla="*/ 0 w 10130"/>
              <a:gd name="connsiteY2" fmla="*/ 8374 h 9844"/>
              <a:gd name="connsiteX3" fmla="*/ 1218 w 10130"/>
              <a:gd name="connsiteY3" fmla="*/ 8374 h 9844"/>
              <a:gd name="connsiteX4" fmla="*/ 1531 w 10130"/>
              <a:gd name="connsiteY4" fmla="*/ 9782 h 9844"/>
              <a:gd name="connsiteX5" fmla="*/ 1531 w 10130"/>
              <a:gd name="connsiteY5" fmla="*/ 9782 h 9844"/>
              <a:gd name="connsiteX6" fmla="*/ 1538 w 10130"/>
              <a:gd name="connsiteY6" fmla="*/ 9798 h 9844"/>
              <a:gd name="connsiteX7" fmla="*/ 1548 w 10130"/>
              <a:gd name="connsiteY7" fmla="*/ 9821 h 9844"/>
              <a:gd name="connsiteX8" fmla="*/ 1558 w 10130"/>
              <a:gd name="connsiteY8" fmla="*/ 9844 h 9844"/>
              <a:gd name="connsiteX9" fmla="*/ 1567 w 10130"/>
              <a:gd name="connsiteY9" fmla="*/ 9844 h 9844"/>
              <a:gd name="connsiteX10" fmla="*/ 1578 w 10130"/>
              <a:gd name="connsiteY10" fmla="*/ 9844 h 9844"/>
              <a:gd name="connsiteX11" fmla="*/ 1586 w 10130"/>
              <a:gd name="connsiteY11" fmla="*/ 9821 h 9844"/>
              <a:gd name="connsiteX12" fmla="*/ 1597 w 10130"/>
              <a:gd name="connsiteY12" fmla="*/ 9798 h 9844"/>
              <a:gd name="connsiteX13" fmla="*/ 1604 w 10130"/>
              <a:gd name="connsiteY13" fmla="*/ 9782 h 9844"/>
              <a:gd name="connsiteX14" fmla="*/ 1916 w 10130"/>
              <a:gd name="connsiteY14" fmla="*/ 8374 h 9844"/>
              <a:gd name="connsiteX15" fmla="*/ 10092 w 10130"/>
              <a:gd name="connsiteY15" fmla="*/ 8329 h 9844"/>
              <a:gd name="connsiteX16" fmla="*/ 10130 w 10130"/>
              <a:gd name="connsiteY16" fmla="*/ 3 h 9844"/>
              <a:gd name="connsiteX0" fmla="*/ 9962 w 9964"/>
              <a:gd name="connsiteY0" fmla="*/ 150 h 8716"/>
              <a:gd name="connsiteX1" fmla="*/ 0 w 9964"/>
              <a:gd name="connsiteY1" fmla="*/ 0 h 8716"/>
              <a:gd name="connsiteX2" fmla="*/ 0 w 9964"/>
              <a:gd name="connsiteY2" fmla="*/ 7223 h 8716"/>
              <a:gd name="connsiteX3" fmla="*/ 1202 w 9964"/>
              <a:gd name="connsiteY3" fmla="*/ 7223 h 8716"/>
              <a:gd name="connsiteX4" fmla="*/ 1511 w 9964"/>
              <a:gd name="connsiteY4" fmla="*/ 8653 h 8716"/>
              <a:gd name="connsiteX5" fmla="*/ 1511 w 9964"/>
              <a:gd name="connsiteY5" fmla="*/ 8653 h 8716"/>
              <a:gd name="connsiteX6" fmla="*/ 1518 w 9964"/>
              <a:gd name="connsiteY6" fmla="*/ 8669 h 8716"/>
              <a:gd name="connsiteX7" fmla="*/ 1528 w 9964"/>
              <a:gd name="connsiteY7" fmla="*/ 8693 h 8716"/>
              <a:gd name="connsiteX8" fmla="*/ 1538 w 9964"/>
              <a:gd name="connsiteY8" fmla="*/ 8716 h 8716"/>
              <a:gd name="connsiteX9" fmla="*/ 1547 w 9964"/>
              <a:gd name="connsiteY9" fmla="*/ 8716 h 8716"/>
              <a:gd name="connsiteX10" fmla="*/ 1558 w 9964"/>
              <a:gd name="connsiteY10" fmla="*/ 8716 h 8716"/>
              <a:gd name="connsiteX11" fmla="*/ 1566 w 9964"/>
              <a:gd name="connsiteY11" fmla="*/ 8693 h 8716"/>
              <a:gd name="connsiteX12" fmla="*/ 1577 w 9964"/>
              <a:gd name="connsiteY12" fmla="*/ 8669 h 8716"/>
              <a:gd name="connsiteX13" fmla="*/ 1583 w 9964"/>
              <a:gd name="connsiteY13" fmla="*/ 8653 h 8716"/>
              <a:gd name="connsiteX14" fmla="*/ 1891 w 9964"/>
              <a:gd name="connsiteY14" fmla="*/ 7223 h 8716"/>
              <a:gd name="connsiteX15" fmla="*/ 9962 w 9964"/>
              <a:gd name="connsiteY15" fmla="*/ 7177 h 8716"/>
              <a:gd name="connsiteX16" fmla="*/ 9962 w 9964"/>
              <a:gd name="connsiteY16" fmla="*/ 150 h 8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964" h="8716">
                <a:moveTo>
                  <a:pt x="9962" y="150"/>
                </a:moveTo>
                <a:lnTo>
                  <a:pt x="0" y="0"/>
                </a:lnTo>
                <a:cubicBezTo>
                  <a:pt x="11" y="4965"/>
                  <a:pt x="49" y="2258"/>
                  <a:pt x="0" y="7223"/>
                </a:cubicBezTo>
                <a:lnTo>
                  <a:pt x="1202" y="7223"/>
                </a:lnTo>
                <a:cubicBezTo>
                  <a:pt x="1305" y="7699"/>
                  <a:pt x="1409" y="8176"/>
                  <a:pt x="1511" y="8653"/>
                </a:cubicBezTo>
                <a:lnTo>
                  <a:pt x="1511" y="8653"/>
                </a:lnTo>
                <a:cubicBezTo>
                  <a:pt x="1513" y="8658"/>
                  <a:pt x="1516" y="8664"/>
                  <a:pt x="1518" y="8669"/>
                </a:cubicBezTo>
                <a:cubicBezTo>
                  <a:pt x="1521" y="8677"/>
                  <a:pt x="1525" y="8685"/>
                  <a:pt x="1528" y="8693"/>
                </a:cubicBezTo>
                <a:cubicBezTo>
                  <a:pt x="1531" y="8700"/>
                  <a:pt x="1535" y="8708"/>
                  <a:pt x="1538" y="8716"/>
                </a:cubicBezTo>
                <a:lnTo>
                  <a:pt x="1547" y="8716"/>
                </a:lnTo>
                <a:lnTo>
                  <a:pt x="1558" y="8716"/>
                </a:lnTo>
                <a:cubicBezTo>
                  <a:pt x="1561" y="8708"/>
                  <a:pt x="1563" y="8700"/>
                  <a:pt x="1566" y="8693"/>
                </a:cubicBezTo>
                <a:cubicBezTo>
                  <a:pt x="1570" y="8685"/>
                  <a:pt x="1573" y="8677"/>
                  <a:pt x="1577" y="8669"/>
                </a:cubicBezTo>
                <a:cubicBezTo>
                  <a:pt x="1578" y="8664"/>
                  <a:pt x="1581" y="8658"/>
                  <a:pt x="1583" y="8653"/>
                </a:cubicBezTo>
                <a:cubicBezTo>
                  <a:pt x="1686" y="8176"/>
                  <a:pt x="1788" y="7700"/>
                  <a:pt x="1891" y="7223"/>
                </a:cubicBezTo>
                <a:lnTo>
                  <a:pt x="9962" y="7177"/>
                </a:lnTo>
                <a:cubicBezTo>
                  <a:pt x="9955" y="3969"/>
                  <a:pt x="9970" y="3357"/>
                  <a:pt x="9962" y="150"/>
                </a:cubicBezTo>
                <a:close/>
              </a:path>
            </a:pathLst>
          </a:custGeom>
          <a:solidFill>
            <a:srgbClr val="DC301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395536" y="5575526"/>
            <a:ext cx="6400800" cy="712002"/>
          </a:xfrm>
        </p:spPr>
        <p:txBody>
          <a:bodyPr/>
          <a:lstStyle>
            <a:lvl1pPr algn="l"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a-ES" noProof="0" dirty="0" smtClean="0"/>
              <a:t>Feu clic aquí per editar l'estil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536" y="6298882"/>
            <a:ext cx="6400800" cy="55911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a-ES" noProof="0" dirty="0" smtClean="0"/>
              <a:t>Feu clic aquí per editar l'estil de subtítols del patró.</a:t>
            </a:r>
          </a:p>
        </p:txBody>
      </p:sp>
      <p:grpSp>
        <p:nvGrpSpPr>
          <p:cNvPr id="42" name="Grupo 41"/>
          <p:cNvGrpSpPr/>
          <p:nvPr userDrawn="1"/>
        </p:nvGrpSpPr>
        <p:grpSpPr>
          <a:xfrm>
            <a:off x="7287518" y="6207858"/>
            <a:ext cx="1604962" cy="379413"/>
            <a:chOff x="8532441" y="6207858"/>
            <a:chExt cx="1604962" cy="379413"/>
          </a:xfrm>
        </p:grpSpPr>
        <p:sp>
          <p:nvSpPr>
            <p:cNvPr id="43" name="Freeform 350"/>
            <p:cNvSpPr>
              <a:spLocks noEditPoints="1"/>
            </p:cNvSpPr>
            <p:nvPr/>
          </p:nvSpPr>
          <p:spPr bwMode="auto">
            <a:xfrm>
              <a:off x="8532441" y="6533296"/>
              <a:ext cx="47625" cy="53975"/>
            </a:xfrm>
            <a:custGeom>
              <a:avLst/>
              <a:gdLst>
                <a:gd name="T0" fmla="*/ 6 w 16"/>
                <a:gd name="T1" fmla="*/ 8 h 18"/>
                <a:gd name="T2" fmla="*/ 8 w 16"/>
                <a:gd name="T3" fmla="*/ 8 h 18"/>
                <a:gd name="T4" fmla="*/ 11 w 16"/>
                <a:gd name="T5" fmla="*/ 6 h 18"/>
                <a:gd name="T6" fmla="*/ 8 w 16"/>
                <a:gd name="T7" fmla="*/ 4 h 18"/>
                <a:gd name="T8" fmla="*/ 6 w 16"/>
                <a:gd name="T9" fmla="*/ 4 h 18"/>
                <a:gd name="T10" fmla="*/ 6 w 16"/>
                <a:gd name="T11" fmla="*/ 8 h 18"/>
                <a:gd name="T12" fmla="*/ 0 w 16"/>
                <a:gd name="T13" fmla="*/ 0 h 18"/>
                <a:gd name="T14" fmla="*/ 10 w 16"/>
                <a:gd name="T15" fmla="*/ 0 h 18"/>
                <a:gd name="T16" fmla="*/ 16 w 16"/>
                <a:gd name="T17" fmla="*/ 6 h 18"/>
                <a:gd name="T18" fmla="*/ 9 w 16"/>
                <a:gd name="T19" fmla="*/ 12 h 18"/>
                <a:gd name="T20" fmla="*/ 6 w 16"/>
                <a:gd name="T21" fmla="*/ 12 h 18"/>
                <a:gd name="T22" fmla="*/ 6 w 16"/>
                <a:gd name="T23" fmla="*/ 18 h 18"/>
                <a:gd name="T24" fmla="*/ 0 w 16"/>
                <a:gd name="T25" fmla="*/ 18 h 18"/>
                <a:gd name="T26" fmla="*/ 0 w 16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18"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11" y="8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6" y="8"/>
                  </a:lnTo>
                  <a:close/>
                  <a:moveTo>
                    <a:pt x="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4" y="0"/>
                    <a:pt x="16" y="3"/>
                    <a:pt x="16" y="6"/>
                  </a:cubicBezTo>
                  <a:cubicBezTo>
                    <a:pt x="16" y="10"/>
                    <a:pt x="13" y="12"/>
                    <a:pt x="9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44" name="Freeform 351"/>
            <p:cNvSpPr>
              <a:spLocks noEditPoints="1"/>
            </p:cNvSpPr>
            <p:nvPr/>
          </p:nvSpPr>
          <p:spPr bwMode="auto">
            <a:xfrm>
              <a:off x="8599116" y="6533296"/>
              <a:ext cx="53975" cy="53975"/>
            </a:xfrm>
            <a:custGeom>
              <a:avLst/>
              <a:gdLst>
                <a:gd name="T0" fmla="*/ 21 w 34"/>
                <a:gd name="T1" fmla="*/ 21 h 34"/>
                <a:gd name="T2" fmla="*/ 17 w 34"/>
                <a:gd name="T3" fmla="*/ 11 h 34"/>
                <a:gd name="T4" fmla="*/ 17 w 34"/>
                <a:gd name="T5" fmla="*/ 11 h 34"/>
                <a:gd name="T6" fmla="*/ 15 w 34"/>
                <a:gd name="T7" fmla="*/ 21 h 34"/>
                <a:gd name="T8" fmla="*/ 21 w 34"/>
                <a:gd name="T9" fmla="*/ 21 h 34"/>
                <a:gd name="T10" fmla="*/ 13 w 34"/>
                <a:gd name="T11" fmla="*/ 0 h 34"/>
                <a:gd name="T12" fmla="*/ 23 w 34"/>
                <a:gd name="T13" fmla="*/ 0 h 34"/>
                <a:gd name="T14" fmla="*/ 34 w 34"/>
                <a:gd name="T15" fmla="*/ 34 h 34"/>
                <a:gd name="T16" fmla="*/ 25 w 34"/>
                <a:gd name="T17" fmla="*/ 34 h 34"/>
                <a:gd name="T18" fmla="*/ 23 w 34"/>
                <a:gd name="T19" fmla="*/ 29 h 34"/>
                <a:gd name="T20" fmla="*/ 11 w 34"/>
                <a:gd name="T21" fmla="*/ 29 h 34"/>
                <a:gd name="T22" fmla="*/ 11 w 34"/>
                <a:gd name="T23" fmla="*/ 34 h 34"/>
                <a:gd name="T24" fmla="*/ 0 w 34"/>
                <a:gd name="T25" fmla="*/ 34 h 34"/>
                <a:gd name="T26" fmla="*/ 13 w 34"/>
                <a:gd name="T2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4">
                  <a:moveTo>
                    <a:pt x="21" y="21"/>
                  </a:moveTo>
                  <a:lnTo>
                    <a:pt x="17" y="11"/>
                  </a:lnTo>
                  <a:lnTo>
                    <a:pt x="17" y="11"/>
                  </a:lnTo>
                  <a:lnTo>
                    <a:pt x="15" y="21"/>
                  </a:lnTo>
                  <a:lnTo>
                    <a:pt x="21" y="21"/>
                  </a:lnTo>
                  <a:close/>
                  <a:moveTo>
                    <a:pt x="13" y="0"/>
                  </a:moveTo>
                  <a:lnTo>
                    <a:pt x="23" y="0"/>
                  </a:lnTo>
                  <a:lnTo>
                    <a:pt x="34" y="34"/>
                  </a:lnTo>
                  <a:lnTo>
                    <a:pt x="25" y="34"/>
                  </a:lnTo>
                  <a:lnTo>
                    <a:pt x="23" y="29"/>
                  </a:lnTo>
                  <a:lnTo>
                    <a:pt x="11" y="29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45" name="Freeform 352"/>
            <p:cNvSpPr>
              <a:spLocks noEditPoints="1"/>
            </p:cNvSpPr>
            <p:nvPr/>
          </p:nvSpPr>
          <p:spPr bwMode="auto">
            <a:xfrm>
              <a:off x="8681665" y="6533296"/>
              <a:ext cx="50800" cy="53975"/>
            </a:xfrm>
            <a:custGeom>
              <a:avLst/>
              <a:gdLst>
                <a:gd name="T0" fmla="*/ 6 w 17"/>
                <a:gd name="T1" fmla="*/ 8 h 18"/>
                <a:gd name="T2" fmla="*/ 9 w 17"/>
                <a:gd name="T3" fmla="*/ 8 h 18"/>
                <a:gd name="T4" fmla="*/ 11 w 17"/>
                <a:gd name="T5" fmla="*/ 6 h 18"/>
                <a:gd name="T6" fmla="*/ 8 w 17"/>
                <a:gd name="T7" fmla="*/ 4 h 18"/>
                <a:gd name="T8" fmla="*/ 6 w 17"/>
                <a:gd name="T9" fmla="*/ 4 h 18"/>
                <a:gd name="T10" fmla="*/ 6 w 17"/>
                <a:gd name="T11" fmla="*/ 8 h 18"/>
                <a:gd name="T12" fmla="*/ 0 w 17"/>
                <a:gd name="T13" fmla="*/ 0 h 18"/>
                <a:gd name="T14" fmla="*/ 11 w 17"/>
                <a:gd name="T15" fmla="*/ 0 h 18"/>
                <a:gd name="T16" fmla="*/ 16 w 17"/>
                <a:gd name="T17" fmla="*/ 5 h 18"/>
                <a:gd name="T18" fmla="*/ 14 w 17"/>
                <a:gd name="T19" fmla="*/ 9 h 18"/>
                <a:gd name="T20" fmla="*/ 16 w 17"/>
                <a:gd name="T21" fmla="*/ 14 h 18"/>
                <a:gd name="T22" fmla="*/ 17 w 17"/>
                <a:gd name="T23" fmla="*/ 18 h 18"/>
                <a:gd name="T24" fmla="*/ 12 w 17"/>
                <a:gd name="T25" fmla="*/ 18 h 18"/>
                <a:gd name="T26" fmla="*/ 11 w 17"/>
                <a:gd name="T27" fmla="*/ 15 h 18"/>
                <a:gd name="T28" fmla="*/ 9 w 17"/>
                <a:gd name="T29" fmla="*/ 11 h 18"/>
                <a:gd name="T30" fmla="*/ 6 w 17"/>
                <a:gd name="T31" fmla="*/ 11 h 18"/>
                <a:gd name="T32" fmla="*/ 6 w 17"/>
                <a:gd name="T33" fmla="*/ 18 h 18"/>
                <a:gd name="T34" fmla="*/ 0 w 17"/>
                <a:gd name="T35" fmla="*/ 18 h 18"/>
                <a:gd name="T36" fmla="*/ 0 w 17"/>
                <a:gd name="T3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8">
                  <a:moveTo>
                    <a:pt x="6" y="8"/>
                  </a:move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0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lnTo>
                    <a:pt x="6" y="8"/>
                  </a:lnTo>
                  <a:close/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6" y="1"/>
                    <a:pt x="16" y="5"/>
                  </a:cubicBezTo>
                  <a:cubicBezTo>
                    <a:pt x="16" y="7"/>
                    <a:pt x="16" y="9"/>
                    <a:pt x="14" y="9"/>
                  </a:cubicBezTo>
                  <a:cubicBezTo>
                    <a:pt x="15" y="10"/>
                    <a:pt x="16" y="12"/>
                    <a:pt x="16" y="14"/>
                  </a:cubicBezTo>
                  <a:cubicBezTo>
                    <a:pt x="16" y="15"/>
                    <a:pt x="17" y="17"/>
                    <a:pt x="17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17"/>
                    <a:pt x="11" y="16"/>
                    <a:pt x="11" y="15"/>
                  </a:cubicBezTo>
                  <a:cubicBezTo>
                    <a:pt x="11" y="13"/>
                    <a:pt x="11" y="11"/>
                    <a:pt x="9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46" name="Freeform 353"/>
            <p:cNvSpPr>
              <a:spLocks/>
            </p:cNvSpPr>
            <p:nvPr/>
          </p:nvSpPr>
          <p:spPr bwMode="auto">
            <a:xfrm>
              <a:off x="8759454" y="6533296"/>
              <a:ext cx="42863" cy="53975"/>
            </a:xfrm>
            <a:custGeom>
              <a:avLst/>
              <a:gdLst>
                <a:gd name="T0" fmla="*/ 0 w 27"/>
                <a:gd name="T1" fmla="*/ 0 h 34"/>
                <a:gd name="T2" fmla="*/ 12 w 27"/>
                <a:gd name="T3" fmla="*/ 0 h 34"/>
                <a:gd name="T4" fmla="*/ 12 w 27"/>
                <a:gd name="T5" fmla="*/ 25 h 34"/>
                <a:gd name="T6" fmla="*/ 27 w 27"/>
                <a:gd name="T7" fmla="*/ 25 h 34"/>
                <a:gd name="T8" fmla="*/ 27 w 27"/>
                <a:gd name="T9" fmla="*/ 34 h 34"/>
                <a:gd name="T10" fmla="*/ 0 w 27"/>
                <a:gd name="T11" fmla="*/ 34 h 34"/>
                <a:gd name="T12" fmla="*/ 0 w 27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4">
                  <a:moveTo>
                    <a:pt x="0" y="0"/>
                  </a:moveTo>
                  <a:lnTo>
                    <a:pt x="12" y="0"/>
                  </a:lnTo>
                  <a:lnTo>
                    <a:pt x="12" y="25"/>
                  </a:lnTo>
                  <a:lnTo>
                    <a:pt x="27" y="25"/>
                  </a:lnTo>
                  <a:lnTo>
                    <a:pt x="27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47" name="Freeform 354"/>
            <p:cNvSpPr>
              <a:spLocks noEditPoints="1"/>
            </p:cNvSpPr>
            <p:nvPr/>
          </p:nvSpPr>
          <p:spPr bwMode="auto">
            <a:xfrm>
              <a:off x="8827716" y="6533296"/>
              <a:ext cx="53975" cy="53975"/>
            </a:xfrm>
            <a:custGeom>
              <a:avLst/>
              <a:gdLst>
                <a:gd name="T0" fmla="*/ 21 w 34"/>
                <a:gd name="T1" fmla="*/ 21 h 34"/>
                <a:gd name="T2" fmla="*/ 17 w 34"/>
                <a:gd name="T3" fmla="*/ 11 h 34"/>
                <a:gd name="T4" fmla="*/ 17 w 34"/>
                <a:gd name="T5" fmla="*/ 11 h 34"/>
                <a:gd name="T6" fmla="*/ 13 w 34"/>
                <a:gd name="T7" fmla="*/ 21 h 34"/>
                <a:gd name="T8" fmla="*/ 21 w 34"/>
                <a:gd name="T9" fmla="*/ 21 h 34"/>
                <a:gd name="T10" fmla="*/ 11 w 34"/>
                <a:gd name="T11" fmla="*/ 0 h 34"/>
                <a:gd name="T12" fmla="*/ 23 w 34"/>
                <a:gd name="T13" fmla="*/ 0 h 34"/>
                <a:gd name="T14" fmla="*/ 34 w 34"/>
                <a:gd name="T15" fmla="*/ 34 h 34"/>
                <a:gd name="T16" fmla="*/ 25 w 34"/>
                <a:gd name="T17" fmla="*/ 34 h 34"/>
                <a:gd name="T18" fmla="*/ 23 w 34"/>
                <a:gd name="T19" fmla="*/ 29 h 34"/>
                <a:gd name="T20" fmla="*/ 11 w 34"/>
                <a:gd name="T21" fmla="*/ 29 h 34"/>
                <a:gd name="T22" fmla="*/ 9 w 34"/>
                <a:gd name="T23" fmla="*/ 34 h 34"/>
                <a:gd name="T24" fmla="*/ 0 w 34"/>
                <a:gd name="T25" fmla="*/ 34 h 34"/>
                <a:gd name="T26" fmla="*/ 11 w 34"/>
                <a:gd name="T2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4">
                  <a:moveTo>
                    <a:pt x="21" y="21"/>
                  </a:moveTo>
                  <a:lnTo>
                    <a:pt x="17" y="11"/>
                  </a:lnTo>
                  <a:lnTo>
                    <a:pt x="17" y="11"/>
                  </a:lnTo>
                  <a:lnTo>
                    <a:pt x="13" y="21"/>
                  </a:lnTo>
                  <a:lnTo>
                    <a:pt x="21" y="21"/>
                  </a:lnTo>
                  <a:close/>
                  <a:moveTo>
                    <a:pt x="11" y="0"/>
                  </a:moveTo>
                  <a:lnTo>
                    <a:pt x="23" y="0"/>
                  </a:lnTo>
                  <a:lnTo>
                    <a:pt x="34" y="34"/>
                  </a:lnTo>
                  <a:lnTo>
                    <a:pt x="25" y="34"/>
                  </a:lnTo>
                  <a:lnTo>
                    <a:pt x="23" y="29"/>
                  </a:lnTo>
                  <a:lnTo>
                    <a:pt x="11" y="29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48" name="Freeform 355"/>
            <p:cNvSpPr>
              <a:spLocks/>
            </p:cNvSpPr>
            <p:nvPr/>
          </p:nvSpPr>
          <p:spPr bwMode="auto">
            <a:xfrm>
              <a:off x="8908678" y="6533296"/>
              <a:ext cx="65088" cy="53975"/>
            </a:xfrm>
            <a:custGeom>
              <a:avLst/>
              <a:gdLst>
                <a:gd name="T0" fmla="*/ 0 w 41"/>
                <a:gd name="T1" fmla="*/ 0 h 34"/>
                <a:gd name="T2" fmla="*/ 16 w 41"/>
                <a:gd name="T3" fmla="*/ 0 h 34"/>
                <a:gd name="T4" fmla="*/ 20 w 41"/>
                <a:gd name="T5" fmla="*/ 19 h 34"/>
                <a:gd name="T6" fmla="*/ 20 w 41"/>
                <a:gd name="T7" fmla="*/ 19 h 34"/>
                <a:gd name="T8" fmla="*/ 25 w 41"/>
                <a:gd name="T9" fmla="*/ 0 h 34"/>
                <a:gd name="T10" fmla="*/ 41 w 41"/>
                <a:gd name="T11" fmla="*/ 0 h 34"/>
                <a:gd name="T12" fmla="*/ 41 w 41"/>
                <a:gd name="T13" fmla="*/ 34 h 34"/>
                <a:gd name="T14" fmla="*/ 31 w 41"/>
                <a:gd name="T15" fmla="*/ 34 h 34"/>
                <a:gd name="T16" fmla="*/ 31 w 41"/>
                <a:gd name="T17" fmla="*/ 11 h 34"/>
                <a:gd name="T18" fmla="*/ 29 w 41"/>
                <a:gd name="T19" fmla="*/ 11 h 34"/>
                <a:gd name="T20" fmla="*/ 23 w 41"/>
                <a:gd name="T21" fmla="*/ 34 h 34"/>
                <a:gd name="T22" fmla="*/ 16 w 41"/>
                <a:gd name="T23" fmla="*/ 34 h 34"/>
                <a:gd name="T24" fmla="*/ 10 w 41"/>
                <a:gd name="T25" fmla="*/ 11 h 34"/>
                <a:gd name="T26" fmla="*/ 10 w 41"/>
                <a:gd name="T27" fmla="*/ 11 h 34"/>
                <a:gd name="T28" fmla="*/ 10 w 41"/>
                <a:gd name="T29" fmla="*/ 34 h 34"/>
                <a:gd name="T30" fmla="*/ 0 w 41"/>
                <a:gd name="T31" fmla="*/ 34 h 34"/>
                <a:gd name="T32" fmla="*/ 0 w 41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" h="34">
                  <a:moveTo>
                    <a:pt x="0" y="0"/>
                  </a:moveTo>
                  <a:lnTo>
                    <a:pt x="16" y="0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5" y="0"/>
                  </a:lnTo>
                  <a:lnTo>
                    <a:pt x="41" y="0"/>
                  </a:lnTo>
                  <a:lnTo>
                    <a:pt x="41" y="34"/>
                  </a:lnTo>
                  <a:lnTo>
                    <a:pt x="31" y="34"/>
                  </a:lnTo>
                  <a:lnTo>
                    <a:pt x="31" y="11"/>
                  </a:lnTo>
                  <a:lnTo>
                    <a:pt x="29" y="11"/>
                  </a:lnTo>
                  <a:lnTo>
                    <a:pt x="23" y="34"/>
                  </a:lnTo>
                  <a:lnTo>
                    <a:pt x="16" y="34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0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49" name="Freeform 356"/>
            <p:cNvSpPr>
              <a:spLocks/>
            </p:cNvSpPr>
            <p:nvPr/>
          </p:nvSpPr>
          <p:spPr bwMode="auto">
            <a:xfrm>
              <a:off x="9003928" y="6533296"/>
              <a:ext cx="44450" cy="53975"/>
            </a:xfrm>
            <a:custGeom>
              <a:avLst/>
              <a:gdLst>
                <a:gd name="T0" fmla="*/ 0 w 28"/>
                <a:gd name="T1" fmla="*/ 0 h 34"/>
                <a:gd name="T2" fmla="*/ 28 w 28"/>
                <a:gd name="T3" fmla="*/ 0 h 34"/>
                <a:gd name="T4" fmla="*/ 28 w 28"/>
                <a:gd name="T5" fmla="*/ 8 h 34"/>
                <a:gd name="T6" fmla="*/ 11 w 28"/>
                <a:gd name="T7" fmla="*/ 8 h 34"/>
                <a:gd name="T8" fmla="*/ 11 w 28"/>
                <a:gd name="T9" fmla="*/ 13 h 34"/>
                <a:gd name="T10" fmla="*/ 27 w 28"/>
                <a:gd name="T11" fmla="*/ 13 h 34"/>
                <a:gd name="T12" fmla="*/ 27 w 28"/>
                <a:gd name="T13" fmla="*/ 21 h 34"/>
                <a:gd name="T14" fmla="*/ 11 w 28"/>
                <a:gd name="T15" fmla="*/ 21 h 34"/>
                <a:gd name="T16" fmla="*/ 11 w 28"/>
                <a:gd name="T17" fmla="*/ 25 h 34"/>
                <a:gd name="T18" fmla="*/ 28 w 28"/>
                <a:gd name="T19" fmla="*/ 25 h 34"/>
                <a:gd name="T20" fmla="*/ 28 w 28"/>
                <a:gd name="T21" fmla="*/ 34 h 34"/>
                <a:gd name="T22" fmla="*/ 0 w 28"/>
                <a:gd name="T23" fmla="*/ 34 h 34"/>
                <a:gd name="T24" fmla="*/ 0 w 28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4">
                  <a:moveTo>
                    <a:pt x="0" y="0"/>
                  </a:moveTo>
                  <a:lnTo>
                    <a:pt x="28" y="0"/>
                  </a:lnTo>
                  <a:lnTo>
                    <a:pt x="28" y="8"/>
                  </a:lnTo>
                  <a:lnTo>
                    <a:pt x="11" y="8"/>
                  </a:lnTo>
                  <a:lnTo>
                    <a:pt x="11" y="13"/>
                  </a:lnTo>
                  <a:lnTo>
                    <a:pt x="27" y="13"/>
                  </a:lnTo>
                  <a:lnTo>
                    <a:pt x="27" y="21"/>
                  </a:lnTo>
                  <a:lnTo>
                    <a:pt x="11" y="21"/>
                  </a:lnTo>
                  <a:lnTo>
                    <a:pt x="11" y="25"/>
                  </a:lnTo>
                  <a:lnTo>
                    <a:pt x="28" y="25"/>
                  </a:lnTo>
                  <a:lnTo>
                    <a:pt x="28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50" name="Freeform 357"/>
            <p:cNvSpPr>
              <a:spLocks/>
            </p:cNvSpPr>
            <p:nvPr/>
          </p:nvSpPr>
          <p:spPr bwMode="auto">
            <a:xfrm>
              <a:off x="9080129" y="6533296"/>
              <a:ext cx="47625" cy="53975"/>
            </a:xfrm>
            <a:custGeom>
              <a:avLst/>
              <a:gdLst>
                <a:gd name="T0" fmla="*/ 0 w 30"/>
                <a:gd name="T1" fmla="*/ 0 h 34"/>
                <a:gd name="T2" fmla="*/ 11 w 30"/>
                <a:gd name="T3" fmla="*/ 0 h 34"/>
                <a:gd name="T4" fmla="*/ 21 w 30"/>
                <a:gd name="T5" fmla="*/ 17 h 34"/>
                <a:gd name="T6" fmla="*/ 21 w 30"/>
                <a:gd name="T7" fmla="*/ 17 h 34"/>
                <a:gd name="T8" fmla="*/ 21 w 30"/>
                <a:gd name="T9" fmla="*/ 0 h 34"/>
                <a:gd name="T10" fmla="*/ 30 w 30"/>
                <a:gd name="T11" fmla="*/ 0 h 34"/>
                <a:gd name="T12" fmla="*/ 30 w 30"/>
                <a:gd name="T13" fmla="*/ 34 h 34"/>
                <a:gd name="T14" fmla="*/ 21 w 30"/>
                <a:gd name="T15" fmla="*/ 34 h 34"/>
                <a:gd name="T16" fmla="*/ 9 w 30"/>
                <a:gd name="T17" fmla="*/ 15 h 34"/>
                <a:gd name="T18" fmla="*/ 9 w 30"/>
                <a:gd name="T19" fmla="*/ 15 h 34"/>
                <a:gd name="T20" fmla="*/ 9 w 30"/>
                <a:gd name="T21" fmla="*/ 34 h 34"/>
                <a:gd name="T22" fmla="*/ 0 w 30"/>
                <a:gd name="T23" fmla="*/ 34 h 34"/>
                <a:gd name="T24" fmla="*/ 0 w 3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4">
                  <a:moveTo>
                    <a:pt x="0" y="0"/>
                  </a:moveTo>
                  <a:lnTo>
                    <a:pt x="11" y="0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0" y="34"/>
                  </a:lnTo>
                  <a:lnTo>
                    <a:pt x="21" y="3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51" name="Freeform 358"/>
            <p:cNvSpPr>
              <a:spLocks/>
            </p:cNvSpPr>
            <p:nvPr/>
          </p:nvSpPr>
          <p:spPr bwMode="auto">
            <a:xfrm>
              <a:off x="9157915" y="6533296"/>
              <a:ext cx="46038" cy="53975"/>
            </a:xfrm>
            <a:custGeom>
              <a:avLst/>
              <a:gdLst>
                <a:gd name="T0" fmla="*/ 10 w 29"/>
                <a:gd name="T1" fmla="*/ 8 h 34"/>
                <a:gd name="T2" fmla="*/ 0 w 29"/>
                <a:gd name="T3" fmla="*/ 8 h 34"/>
                <a:gd name="T4" fmla="*/ 0 w 29"/>
                <a:gd name="T5" fmla="*/ 0 h 34"/>
                <a:gd name="T6" fmla="*/ 29 w 29"/>
                <a:gd name="T7" fmla="*/ 0 h 34"/>
                <a:gd name="T8" fmla="*/ 29 w 29"/>
                <a:gd name="T9" fmla="*/ 8 h 34"/>
                <a:gd name="T10" fmla="*/ 20 w 29"/>
                <a:gd name="T11" fmla="*/ 8 h 34"/>
                <a:gd name="T12" fmla="*/ 20 w 29"/>
                <a:gd name="T13" fmla="*/ 34 h 34"/>
                <a:gd name="T14" fmla="*/ 10 w 29"/>
                <a:gd name="T15" fmla="*/ 34 h 34"/>
                <a:gd name="T16" fmla="*/ 10 w 29"/>
                <a:gd name="T1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4">
                  <a:moveTo>
                    <a:pt x="1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20" y="8"/>
                  </a:lnTo>
                  <a:lnTo>
                    <a:pt x="20" y="34"/>
                  </a:lnTo>
                  <a:lnTo>
                    <a:pt x="10" y="34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52" name="Freeform 359"/>
            <p:cNvSpPr>
              <a:spLocks noEditPoints="1"/>
            </p:cNvSpPr>
            <p:nvPr/>
          </p:nvSpPr>
          <p:spPr bwMode="auto">
            <a:xfrm>
              <a:off x="9283328" y="6533296"/>
              <a:ext cx="52388" cy="53975"/>
            </a:xfrm>
            <a:custGeom>
              <a:avLst/>
              <a:gdLst>
                <a:gd name="T0" fmla="*/ 5 w 17"/>
                <a:gd name="T1" fmla="*/ 13 h 18"/>
                <a:gd name="T2" fmla="*/ 7 w 17"/>
                <a:gd name="T3" fmla="*/ 13 h 18"/>
                <a:gd name="T4" fmla="*/ 11 w 17"/>
                <a:gd name="T5" fmla="*/ 9 h 18"/>
                <a:gd name="T6" fmla="*/ 7 w 17"/>
                <a:gd name="T7" fmla="*/ 4 h 18"/>
                <a:gd name="T8" fmla="*/ 5 w 17"/>
                <a:gd name="T9" fmla="*/ 4 h 18"/>
                <a:gd name="T10" fmla="*/ 5 w 17"/>
                <a:gd name="T11" fmla="*/ 13 h 18"/>
                <a:gd name="T12" fmla="*/ 0 w 17"/>
                <a:gd name="T13" fmla="*/ 0 h 18"/>
                <a:gd name="T14" fmla="*/ 9 w 17"/>
                <a:gd name="T15" fmla="*/ 0 h 18"/>
                <a:gd name="T16" fmla="*/ 17 w 17"/>
                <a:gd name="T17" fmla="*/ 9 h 18"/>
                <a:gd name="T18" fmla="*/ 8 w 17"/>
                <a:gd name="T19" fmla="*/ 18 h 18"/>
                <a:gd name="T20" fmla="*/ 0 w 17"/>
                <a:gd name="T21" fmla="*/ 18 h 18"/>
                <a:gd name="T22" fmla="*/ 0 w 17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5" y="13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11" y="13"/>
                    <a:pt x="11" y="10"/>
                    <a:pt x="11" y="9"/>
                  </a:cubicBezTo>
                  <a:cubicBezTo>
                    <a:pt x="11" y="7"/>
                    <a:pt x="11" y="4"/>
                    <a:pt x="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3"/>
                  </a:lnTo>
                  <a:close/>
                  <a:moveTo>
                    <a:pt x="0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5" y="0"/>
                    <a:pt x="17" y="4"/>
                    <a:pt x="17" y="9"/>
                  </a:cubicBezTo>
                  <a:cubicBezTo>
                    <a:pt x="17" y="14"/>
                    <a:pt x="14" y="18"/>
                    <a:pt x="8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53" name="Freeform 360"/>
            <p:cNvSpPr>
              <a:spLocks/>
            </p:cNvSpPr>
            <p:nvPr/>
          </p:nvSpPr>
          <p:spPr bwMode="auto">
            <a:xfrm>
              <a:off x="9365878" y="6533296"/>
              <a:ext cx="44450" cy="53975"/>
            </a:xfrm>
            <a:custGeom>
              <a:avLst/>
              <a:gdLst>
                <a:gd name="T0" fmla="*/ 0 w 28"/>
                <a:gd name="T1" fmla="*/ 0 h 34"/>
                <a:gd name="T2" fmla="*/ 26 w 28"/>
                <a:gd name="T3" fmla="*/ 0 h 34"/>
                <a:gd name="T4" fmla="*/ 26 w 28"/>
                <a:gd name="T5" fmla="*/ 8 h 34"/>
                <a:gd name="T6" fmla="*/ 9 w 28"/>
                <a:gd name="T7" fmla="*/ 8 h 34"/>
                <a:gd name="T8" fmla="*/ 9 w 28"/>
                <a:gd name="T9" fmla="*/ 13 h 34"/>
                <a:gd name="T10" fmla="*/ 25 w 28"/>
                <a:gd name="T11" fmla="*/ 13 h 34"/>
                <a:gd name="T12" fmla="*/ 25 w 28"/>
                <a:gd name="T13" fmla="*/ 21 h 34"/>
                <a:gd name="T14" fmla="*/ 9 w 28"/>
                <a:gd name="T15" fmla="*/ 21 h 34"/>
                <a:gd name="T16" fmla="*/ 9 w 28"/>
                <a:gd name="T17" fmla="*/ 25 h 34"/>
                <a:gd name="T18" fmla="*/ 28 w 28"/>
                <a:gd name="T19" fmla="*/ 25 h 34"/>
                <a:gd name="T20" fmla="*/ 28 w 28"/>
                <a:gd name="T21" fmla="*/ 34 h 34"/>
                <a:gd name="T22" fmla="*/ 0 w 28"/>
                <a:gd name="T23" fmla="*/ 34 h 34"/>
                <a:gd name="T24" fmla="*/ 0 w 28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4">
                  <a:moveTo>
                    <a:pt x="0" y="0"/>
                  </a:moveTo>
                  <a:lnTo>
                    <a:pt x="26" y="0"/>
                  </a:lnTo>
                  <a:lnTo>
                    <a:pt x="26" y="8"/>
                  </a:lnTo>
                  <a:lnTo>
                    <a:pt x="9" y="8"/>
                  </a:lnTo>
                  <a:lnTo>
                    <a:pt x="9" y="13"/>
                  </a:lnTo>
                  <a:lnTo>
                    <a:pt x="25" y="13"/>
                  </a:lnTo>
                  <a:lnTo>
                    <a:pt x="25" y="21"/>
                  </a:lnTo>
                  <a:lnTo>
                    <a:pt x="9" y="21"/>
                  </a:lnTo>
                  <a:lnTo>
                    <a:pt x="9" y="25"/>
                  </a:lnTo>
                  <a:lnTo>
                    <a:pt x="28" y="25"/>
                  </a:lnTo>
                  <a:lnTo>
                    <a:pt x="28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54" name="Freeform 361"/>
            <p:cNvSpPr>
              <a:spLocks/>
            </p:cNvSpPr>
            <p:nvPr/>
          </p:nvSpPr>
          <p:spPr bwMode="auto">
            <a:xfrm>
              <a:off x="9486528" y="6530120"/>
              <a:ext cx="52388" cy="57150"/>
            </a:xfrm>
            <a:custGeom>
              <a:avLst/>
              <a:gdLst>
                <a:gd name="T0" fmla="*/ 12 w 17"/>
                <a:gd name="T1" fmla="*/ 7 h 19"/>
                <a:gd name="T2" fmla="*/ 9 w 17"/>
                <a:gd name="T3" fmla="*/ 5 h 19"/>
                <a:gd name="T4" fmla="*/ 5 w 17"/>
                <a:gd name="T5" fmla="*/ 10 h 19"/>
                <a:gd name="T6" fmla="*/ 9 w 17"/>
                <a:gd name="T7" fmla="*/ 15 h 19"/>
                <a:gd name="T8" fmla="*/ 12 w 17"/>
                <a:gd name="T9" fmla="*/ 12 h 19"/>
                <a:gd name="T10" fmla="*/ 17 w 17"/>
                <a:gd name="T11" fmla="*/ 12 h 19"/>
                <a:gd name="T12" fmla="*/ 9 w 17"/>
                <a:gd name="T13" fmla="*/ 19 h 19"/>
                <a:gd name="T14" fmla="*/ 0 w 17"/>
                <a:gd name="T15" fmla="*/ 10 h 19"/>
                <a:gd name="T16" fmla="*/ 9 w 17"/>
                <a:gd name="T17" fmla="*/ 0 h 19"/>
                <a:gd name="T18" fmla="*/ 17 w 17"/>
                <a:gd name="T19" fmla="*/ 7 h 19"/>
                <a:gd name="T20" fmla="*/ 12 w 17"/>
                <a:gd name="T2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9">
                  <a:moveTo>
                    <a:pt x="12" y="7"/>
                  </a:moveTo>
                  <a:cubicBezTo>
                    <a:pt x="12" y="7"/>
                    <a:pt x="11" y="5"/>
                    <a:pt x="9" y="5"/>
                  </a:cubicBezTo>
                  <a:cubicBezTo>
                    <a:pt x="6" y="5"/>
                    <a:pt x="5" y="7"/>
                    <a:pt x="5" y="10"/>
                  </a:cubicBezTo>
                  <a:cubicBezTo>
                    <a:pt x="5" y="12"/>
                    <a:pt x="6" y="15"/>
                    <a:pt x="9" y="15"/>
                  </a:cubicBezTo>
                  <a:cubicBezTo>
                    <a:pt x="11" y="15"/>
                    <a:pt x="11" y="13"/>
                    <a:pt x="12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5"/>
                    <a:pt x="14" y="19"/>
                    <a:pt x="9" y="19"/>
                  </a:cubicBezTo>
                  <a:cubicBezTo>
                    <a:pt x="3" y="19"/>
                    <a:pt x="0" y="15"/>
                    <a:pt x="0" y="10"/>
                  </a:cubicBezTo>
                  <a:cubicBezTo>
                    <a:pt x="0" y="4"/>
                    <a:pt x="3" y="0"/>
                    <a:pt x="9" y="0"/>
                  </a:cubicBezTo>
                  <a:cubicBezTo>
                    <a:pt x="14" y="0"/>
                    <a:pt x="17" y="3"/>
                    <a:pt x="17" y="7"/>
                  </a:cubicBezTo>
                  <a:lnTo>
                    <a:pt x="12" y="7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55" name="Freeform 362"/>
            <p:cNvSpPr>
              <a:spLocks noEditPoints="1"/>
            </p:cNvSpPr>
            <p:nvPr/>
          </p:nvSpPr>
          <p:spPr bwMode="auto">
            <a:xfrm>
              <a:off x="9562728" y="6533296"/>
              <a:ext cx="58738" cy="53975"/>
            </a:xfrm>
            <a:custGeom>
              <a:avLst/>
              <a:gdLst>
                <a:gd name="T0" fmla="*/ 21 w 37"/>
                <a:gd name="T1" fmla="*/ 21 h 34"/>
                <a:gd name="T2" fmla="*/ 19 w 37"/>
                <a:gd name="T3" fmla="*/ 11 h 34"/>
                <a:gd name="T4" fmla="*/ 19 w 37"/>
                <a:gd name="T5" fmla="*/ 11 h 34"/>
                <a:gd name="T6" fmla="*/ 15 w 37"/>
                <a:gd name="T7" fmla="*/ 21 h 34"/>
                <a:gd name="T8" fmla="*/ 21 w 37"/>
                <a:gd name="T9" fmla="*/ 21 h 34"/>
                <a:gd name="T10" fmla="*/ 14 w 37"/>
                <a:gd name="T11" fmla="*/ 0 h 34"/>
                <a:gd name="T12" fmla="*/ 23 w 37"/>
                <a:gd name="T13" fmla="*/ 0 h 34"/>
                <a:gd name="T14" fmla="*/ 37 w 37"/>
                <a:gd name="T15" fmla="*/ 34 h 34"/>
                <a:gd name="T16" fmla="*/ 25 w 37"/>
                <a:gd name="T17" fmla="*/ 34 h 34"/>
                <a:gd name="T18" fmla="*/ 23 w 37"/>
                <a:gd name="T19" fmla="*/ 29 h 34"/>
                <a:gd name="T20" fmla="*/ 14 w 37"/>
                <a:gd name="T21" fmla="*/ 29 h 34"/>
                <a:gd name="T22" fmla="*/ 12 w 37"/>
                <a:gd name="T23" fmla="*/ 34 h 34"/>
                <a:gd name="T24" fmla="*/ 0 w 37"/>
                <a:gd name="T25" fmla="*/ 34 h 34"/>
                <a:gd name="T26" fmla="*/ 14 w 37"/>
                <a:gd name="T2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4">
                  <a:moveTo>
                    <a:pt x="21" y="21"/>
                  </a:moveTo>
                  <a:lnTo>
                    <a:pt x="19" y="11"/>
                  </a:lnTo>
                  <a:lnTo>
                    <a:pt x="19" y="11"/>
                  </a:lnTo>
                  <a:lnTo>
                    <a:pt x="15" y="21"/>
                  </a:lnTo>
                  <a:lnTo>
                    <a:pt x="21" y="21"/>
                  </a:lnTo>
                  <a:close/>
                  <a:moveTo>
                    <a:pt x="14" y="0"/>
                  </a:moveTo>
                  <a:lnTo>
                    <a:pt x="23" y="0"/>
                  </a:lnTo>
                  <a:lnTo>
                    <a:pt x="37" y="34"/>
                  </a:lnTo>
                  <a:lnTo>
                    <a:pt x="25" y="34"/>
                  </a:lnTo>
                  <a:lnTo>
                    <a:pt x="23" y="29"/>
                  </a:lnTo>
                  <a:lnTo>
                    <a:pt x="14" y="29"/>
                  </a:lnTo>
                  <a:lnTo>
                    <a:pt x="12" y="34"/>
                  </a:lnTo>
                  <a:lnTo>
                    <a:pt x="0" y="3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56" name="Freeform 363"/>
            <p:cNvSpPr>
              <a:spLocks/>
            </p:cNvSpPr>
            <p:nvPr/>
          </p:nvSpPr>
          <p:spPr bwMode="auto">
            <a:xfrm>
              <a:off x="9638928" y="6533296"/>
              <a:ext cx="46038" cy="53975"/>
            </a:xfrm>
            <a:custGeom>
              <a:avLst/>
              <a:gdLst>
                <a:gd name="T0" fmla="*/ 10 w 29"/>
                <a:gd name="T1" fmla="*/ 8 h 34"/>
                <a:gd name="T2" fmla="*/ 0 w 29"/>
                <a:gd name="T3" fmla="*/ 8 h 34"/>
                <a:gd name="T4" fmla="*/ 0 w 29"/>
                <a:gd name="T5" fmla="*/ 0 h 34"/>
                <a:gd name="T6" fmla="*/ 29 w 29"/>
                <a:gd name="T7" fmla="*/ 0 h 34"/>
                <a:gd name="T8" fmla="*/ 29 w 29"/>
                <a:gd name="T9" fmla="*/ 8 h 34"/>
                <a:gd name="T10" fmla="*/ 19 w 29"/>
                <a:gd name="T11" fmla="*/ 8 h 34"/>
                <a:gd name="T12" fmla="*/ 19 w 29"/>
                <a:gd name="T13" fmla="*/ 34 h 34"/>
                <a:gd name="T14" fmla="*/ 10 w 29"/>
                <a:gd name="T15" fmla="*/ 34 h 34"/>
                <a:gd name="T16" fmla="*/ 10 w 29"/>
                <a:gd name="T17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34">
                  <a:moveTo>
                    <a:pt x="10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29" y="0"/>
                  </a:lnTo>
                  <a:lnTo>
                    <a:pt x="29" y="8"/>
                  </a:lnTo>
                  <a:lnTo>
                    <a:pt x="19" y="8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57" name="Freeform 364"/>
            <p:cNvSpPr>
              <a:spLocks noEditPoints="1"/>
            </p:cNvSpPr>
            <p:nvPr/>
          </p:nvSpPr>
          <p:spPr bwMode="auto">
            <a:xfrm>
              <a:off x="9702428" y="6533296"/>
              <a:ext cx="58738" cy="53975"/>
            </a:xfrm>
            <a:custGeom>
              <a:avLst/>
              <a:gdLst>
                <a:gd name="T0" fmla="*/ 21 w 37"/>
                <a:gd name="T1" fmla="*/ 21 h 34"/>
                <a:gd name="T2" fmla="*/ 19 w 37"/>
                <a:gd name="T3" fmla="*/ 11 h 34"/>
                <a:gd name="T4" fmla="*/ 19 w 37"/>
                <a:gd name="T5" fmla="*/ 11 h 34"/>
                <a:gd name="T6" fmla="*/ 16 w 37"/>
                <a:gd name="T7" fmla="*/ 21 h 34"/>
                <a:gd name="T8" fmla="*/ 21 w 37"/>
                <a:gd name="T9" fmla="*/ 21 h 34"/>
                <a:gd name="T10" fmla="*/ 14 w 37"/>
                <a:gd name="T11" fmla="*/ 0 h 34"/>
                <a:gd name="T12" fmla="*/ 23 w 37"/>
                <a:gd name="T13" fmla="*/ 0 h 34"/>
                <a:gd name="T14" fmla="*/ 37 w 37"/>
                <a:gd name="T15" fmla="*/ 34 h 34"/>
                <a:gd name="T16" fmla="*/ 25 w 37"/>
                <a:gd name="T17" fmla="*/ 34 h 34"/>
                <a:gd name="T18" fmla="*/ 23 w 37"/>
                <a:gd name="T19" fmla="*/ 29 h 34"/>
                <a:gd name="T20" fmla="*/ 14 w 37"/>
                <a:gd name="T21" fmla="*/ 29 h 34"/>
                <a:gd name="T22" fmla="*/ 12 w 37"/>
                <a:gd name="T23" fmla="*/ 34 h 34"/>
                <a:gd name="T24" fmla="*/ 0 w 37"/>
                <a:gd name="T25" fmla="*/ 34 h 34"/>
                <a:gd name="T26" fmla="*/ 14 w 37"/>
                <a:gd name="T2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34">
                  <a:moveTo>
                    <a:pt x="21" y="21"/>
                  </a:moveTo>
                  <a:lnTo>
                    <a:pt x="19" y="11"/>
                  </a:lnTo>
                  <a:lnTo>
                    <a:pt x="19" y="11"/>
                  </a:lnTo>
                  <a:lnTo>
                    <a:pt x="16" y="21"/>
                  </a:lnTo>
                  <a:lnTo>
                    <a:pt x="21" y="21"/>
                  </a:lnTo>
                  <a:close/>
                  <a:moveTo>
                    <a:pt x="14" y="0"/>
                  </a:moveTo>
                  <a:lnTo>
                    <a:pt x="23" y="0"/>
                  </a:lnTo>
                  <a:lnTo>
                    <a:pt x="37" y="34"/>
                  </a:lnTo>
                  <a:lnTo>
                    <a:pt x="25" y="34"/>
                  </a:lnTo>
                  <a:lnTo>
                    <a:pt x="23" y="29"/>
                  </a:lnTo>
                  <a:lnTo>
                    <a:pt x="14" y="29"/>
                  </a:lnTo>
                  <a:lnTo>
                    <a:pt x="12" y="34"/>
                  </a:lnTo>
                  <a:lnTo>
                    <a:pt x="0" y="3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58" name="Freeform 365"/>
            <p:cNvSpPr>
              <a:spLocks/>
            </p:cNvSpPr>
            <p:nvPr/>
          </p:nvSpPr>
          <p:spPr bwMode="auto">
            <a:xfrm>
              <a:off x="9788153" y="6533296"/>
              <a:ext cx="39688" cy="53975"/>
            </a:xfrm>
            <a:custGeom>
              <a:avLst/>
              <a:gdLst>
                <a:gd name="T0" fmla="*/ 0 w 25"/>
                <a:gd name="T1" fmla="*/ 0 h 34"/>
                <a:gd name="T2" fmla="*/ 9 w 25"/>
                <a:gd name="T3" fmla="*/ 0 h 34"/>
                <a:gd name="T4" fmla="*/ 9 w 25"/>
                <a:gd name="T5" fmla="*/ 25 h 34"/>
                <a:gd name="T6" fmla="*/ 25 w 25"/>
                <a:gd name="T7" fmla="*/ 25 h 34"/>
                <a:gd name="T8" fmla="*/ 25 w 25"/>
                <a:gd name="T9" fmla="*/ 34 h 34"/>
                <a:gd name="T10" fmla="*/ 0 w 25"/>
                <a:gd name="T11" fmla="*/ 34 h 34"/>
                <a:gd name="T12" fmla="*/ 0 w 25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4">
                  <a:moveTo>
                    <a:pt x="0" y="0"/>
                  </a:moveTo>
                  <a:lnTo>
                    <a:pt x="9" y="0"/>
                  </a:lnTo>
                  <a:lnTo>
                    <a:pt x="9" y="25"/>
                  </a:lnTo>
                  <a:lnTo>
                    <a:pt x="25" y="25"/>
                  </a:lnTo>
                  <a:lnTo>
                    <a:pt x="25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59" name="Freeform 366"/>
            <p:cNvSpPr>
              <a:spLocks/>
            </p:cNvSpPr>
            <p:nvPr/>
          </p:nvSpPr>
          <p:spPr bwMode="auto">
            <a:xfrm>
              <a:off x="9858004" y="6533296"/>
              <a:ext cx="49213" cy="53975"/>
            </a:xfrm>
            <a:custGeom>
              <a:avLst/>
              <a:gdLst>
                <a:gd name="T0" fmla="*/ 16 w 16"/>
                <a:gd name="T1" fmla="*/ 11 h 18"/>
                <a:gd name="T2" fmla="*/ 8 w 16"/>
                <a:gd name="T3" fmla="*/ 18 h 18"/>
                <a:gd name="T4" fmla="*/ 0 w 16"/>
                <a:gd name="T5" fmla="*/ 11 h 18"/>
                <a:gd name="T6" fmla="*/ 0 w 16"/>
                <a:gd name="T7" fmla="*/ 0 h 18"/>
                <a:gd name="T8" fmla="*/ 5 w 16"/>
                <a:gd name="T9" fmla="*/ 0 h 18"/>
                <a:gd name="T10" fmla="*/ 5 w 16"/>
                <a:gd name="T11" fmla="*/ 9 h 18"/>
                <a:gd name="T12" fmla="*/ 8 w 16"/>
                <a:gd name="T13" fmla="*/ 14 h 18"/>
                <a:gd name="T14" fmla="*/ 11 w 16"/>
                <a:gd name="T15" fmla="*/ 9 h 18"/>
                <a:gd name="T16" fmla="*/ 11 w 16"/>
                <a:gd name="T17" fmla="*/ 0 h 18"/>
                <a:gd name="T18" fmla="*/ 16 w 16"/>
                <a:gd name="T19" fmla="*/ 0 h 18"/>
                <a:gd name="T20" fmla="*/ 16 w 16"/>
                <a:gd name="T2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8">
                  <a:moveTo>
                    <a:pt x="16" y="11"/>
                  </a:moveTo>
                  <a:cubicBezTo>
                    <a:pt x="16" y="16"/>
                    <a:pt x="13" y="18"/>
                    <a:pt x="8" y="18"/>
                  </a:cubicBezTo>
                  <a:cubicBezTo>
                    <a:pt x="3" y="18"/>
                    <a:pt x="0" y="16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1"/>
                    <a:pt x="5" y="14"/>
                    <a:pt x="8" y="14"/>
                  </a:cubicBezTo>
                  <a:cubicBezTo>
                    <a:pt x="11" y="14"/>
                    <a:pt x="11" y="11"/>
                    <a:pt x="11" y="9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60" name="Freeform 367"/>
            <p:cNvSpPr>
              <a:spLocks/>
            </p:cNvSpPr>
            <p:nvPr/>
          </p:nvSpPr>
          <p:spPr bwMode="auto">
            <a:xfrm>
              <a:off x="9937379" y="6533296"/>
              <a:ext cx="47625" cy="53975"/>
            </a:xfrm>
            <a:custGeom>
              <a:avLst/>
              <a:gdLst>
                <a:gd name="T0" fmla="*/ 0 w 30"/>
                <a:gd name="T1" fmla="*/ 0 h 34"/>
                <a:gd name="T2" fmla="*/ 11 w 30"/>
                <a:gd name="T3" fmla="*/ 0 h 34"/>
                <a:gd name="T4" fmla="*/ 21 w 30"/>
                <a:gd name="T5" fmla="*/ 17 h 34"/>
                <a:gd name="T6" fmla="*/ 21 w 30"/>
                <a:gd name="T7" fmla="*/ 17 h 34"/>
                <a:gd name="T8" fmla="*/ 21 w 30"/>
                <a:gd name="T9" fmla="*/ 0 h 34"/>
                <a:gd name="T10" fmla="*/ 30 w 30"/>
                <a:gd name="T11" fmla="*/ 0 h 34"/>
                <a:gd name="T12" fmla="*/ 30 w 30"/>
                <a:gd name="T13" fmla="*/ 34 h 34"/>
                <a:gd name="T14" fmla="*/ 21 w 30"/>
                <a:gd name="T15" fmla="*/ 34 h 34"/>
                <a:gd name="T16" fmla="*/ 11 w 30"/>
                <a:gd name="T17" fmla="*/ 15 h 34"/>
                <a:gd name="T18" fmla="*/ 11 w 30"/>
                <a:gd name="T19" fmla="*/ 15 h 34"/>
                <a:gd name="T20" fmla="*/ 11 w 30"/>
                <a:gd name="T21" fmla="*/ 34 h 34"/>
                <a:gd name="T22" fmla="*/ 0 w 30"/>
                <a:gd name="T23" fmla="*/ 34 h 34"/>
                <a:gd name="T24" fmla="*/ 0 w 30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34">
                  <a:moveTo>
                    <a:pt x="0" y="0"/>
                  </a:moveTo>
                  <a:lnTo>
                    <a:pt x="11" y="0"/>
                  </a:lnTo>
                  <a:lnTo>
                    <a:pt x="21" y="17"/>
                  </a:lnTo>
                  <a:lnTo>
                    <a:pt x="21" y="17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0" y="34"/>
                  </a:lnTo>
                  <a:lnTo>
                    <a:pt x="21" y="34"/>
                  </a:lnTo>
                  <a:lnTo>
                    <a:pt x="11" y="15"/>
                  </a:lnTo>
                  <a:lnTo>
                    <a:pt x="11" y="15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61" name="Freeform 368"/>
            <p:cNvSpPr>
              <a:spLocks/>
            </p:cNvSpPr>
            <p:nvPr/>
          </p:nvSpPr>
          <p:spPr bwMode="auto">
            <a:xfrm>
              <a:off x="10013579" y="6533296"/>
              <a:ext cx="53975" cy="53975"/>
            </a:xfrm>
            <a:custGeom>
              <a:avLst/>
              <a:gdLst>
                <a:gd name="T0" fmla="*/ 11 w 34"/>
                <a:gd name="T1" fmla="*/ 21 h 34"/>
                <a:gd name="T2" fmla="*/ 0 w 34"/>
                <a:gd name="T3" fmla="*/ 0 h 34"/>
                <a:gd name="T4" fmla="*/ 11 w 34"/>
                <a:gd name="T5" fmla="*/ 0 h 34"/>
                <a:gd name="T6" fmla="*/ 17 w 34"/>
                <a:gd name="T7" fmla="*/ 11 h 34"/>
                <a:gd name="T8" fmla="*/ 23 w 34"/>
                <a:gd name="T9" fmla="*/ 0 h 34"/>
                <a:gd name="T10" fmla="*/ 34 w 34"/>
                <a:gd name="T11" fmla="*/ 0 h 34"/>
                <a:gd name="T12" fmla="*/ 21 w 34"/>
                <a:gd name="T13" fmla="*/ 21 h 34"/>
                <a:gd name="T14" fmla="*/ 21 w 34"/>
                <a:gd name="T15" fmla="*/ 34 h 34"/>
                <a:gd name="T16" fmla="*/ 11 w 34"/>
                <a:gd name="T17" fmla="*/ 34 h 34"/>
                <a:gd name="T18" fmla="*/ 11 w 34"/>
                <a:gd name="T19" fmla="*/ 2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1" y="21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7" y="11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21" y="21"/>
                  </a:lnTo>
                  <a:lnTo>
                    <a:pt x="21" y="34"/>
                  </a:lnTo>
                  <a:lnTo>
                    <a:pt x="11" y="34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62" name="Freeform 369"/>
            <p:cNvSpPr>
              <a:spLocks noEditPoints="1"/>
            </p:cNvSpPr>
            <p:nvPr/>
          </p:nvSpPr>
          <p:spPr bwMode="auto">
            <a:xfrm>
              <a:off x="10080253" y="6533296"/>
              <a:ext cx="57150" cy="53975"/>
            </a:xfrm>
            <a:custGeom>
              <a:avLst/>
              <a:gdLst>
                <a:gd name="T0" fmla="*/ 21 w 36"/>
                <a:gd name="T1" fmla="*/ 21 h 34"/>
                <a:gd name="T2" fmla="*/ 19 w 36"/>
                <a:gd name="T3" fmla="*/ 11 h 34"/>
                <a:gd name="T4" fmla="*/ 19 w 36"/>
                <a:gd name="T5" fmla="*/ 11 h 34"/>
                <a:gd name="T6" fmla="*/ 15 w 36"/>
                <a:gd name="T7" fmla="*/ 21 h 34"/>
                <a:gd name="T8" fmla="*/ 21 w 36"/>
                <a:gd name="T9" fmla="*/ 21 h 34"/>
                <a:gd name="T10" fmla="*/ 13 w 36"/>
                <a:gd name="T11" fmla="*/ 0 h 34"/>
                <a:gd name="T12" fmla="*/ 23 w 36"/>
                <a:gd name="T13" fmla="*/ 0 h 34"/>
                <a:gd name="T14" fmla="*/ 36 w 36"/>
                <a:gd name="T15" fmla="*/ 34 h 34"/>
                <a:gd name="T16" fmla="*/ 25 w 36"/>
                <a:gd name="T17" fmla="*/ 34 h 34"/>
                <a:gd name="T18" fmla="*/ 23 w 36"/>
                <a:gd name="T19" fmla="*/ 29 h 34"/>
                <a:gd name="T20" fmla="*/ 13 w 36"/>
                <a:gd name="T21" fmla="*/ 29 h 34"/>
                <a:gd name="T22" fmla="*/ 11 w 36"/>
                <a:gd name="T23" fmla="*/ 34 h 34"/>
                <a:gd name="T24" fmla="*/ 0 w 36"/>
                <a:gd name="T25" fmla="*/ 34 h 34"/>
                <a:gd name="T26" fmla="*/ 13 w 36"/>
                <a:gd name="T2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4">
                  <a:moveTo>
                    <a:pt x="21" y="21"/>
                  </a:moveTo>
                  <a:lnTo>
                    <a:pt x="19" y="11"/>
                  </a:lnTo>
                  <a:lnTo>
                    <a:pt x="19" y="11"/>
                  </a:lnTo>
                  <a:lnTo>
                    <a:pt x="15" y="21"/>
                  </a:lnTo>
                  <a:lnTo>
                    <a:pt x="21" y="21"/>
                  </a:lnTo>
                  <a:close/>
                  <a:moveTo>
                    <a:pt x="13" y="0"/>
                  </a:moveTo>
                  <a:lnTo>
                    <a:pt x="23" y="0"/>
                  </a:lnTo>
                  <a:lnTo>
                    <a:pt x="36" y="34"/>
                  </a:lnTo>
                  <a:lnTo>
                    <a:pt x="25" y="34"/>
                  </a:lnTo>
                  <a:lnTo>
                    <a:pt x="23" y="29"/>
                  </a:lnTo>
                  <a:lnTo>
                    <a:pt x="13" y="29"/>
                  </a:lnTo>
                  <a:lnTo>
                    <a:pt x="11" y="34"/>
                  </a:lnTo>
                  <a:lnTo>
                    <a:pt x="0" y="3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63" name="Freeform 370"/>
            <p:cNvSpPr>
              <a:spLocks/>
            </p:cNvSpPr>
            <p:nvPr/>
          </p:nvSpPr>
          <p:spPr bwMode="auto">
            <a:xfrm>
              <a:off x="9061078" y="6207858"/>
              <a:ext cx="541338" cy="269875"/>
            </a:xfrm>
            <a:custGeom>
              <a:avLst/>
              <a:gdLst>
                <a:gd name="T0" fmla="*/ 0 w 178"/>
                <a:gd name="T1" fmla="*/ 89 h 89"/>
                <a:gd name="T2" fmla="*/ 45 w 178"/>
                <a:gd name="T3" fmla="*/ 89 h 89"/>
                <a:gd name="T4" fmla="*/ 89 w 178"/>
                <a:gd name="T5" fmla="*/ 45 h 89"/>
                <a:gd name="T6" fmla="*/ 134 w 178"/>
                <a:gd name="T7" fmla="*/ 89 h 89"/>
                <a:gd name="T8" fmla="*/ 178 w 178"/>
                <a:gd name="T9" fmla="*/ 89 h 89"/>
                <a:gd name="T10" fmla="*/ 89 w 178"/>
                <a:gd name="T11" fmla="*/ 0 h 89"/>
                <a:gd name="T12" fmla="*/ 0 w 178"/>
                <a:gd name="T1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8" h="89">
                  <a:moveTo>
                    <a:pt x="0" y="89"/>
                  </a:moveTo>
                  <a:cubicBezTo>
                    <a:pt x="45" y="89"/>
                    <a:pt x="45" y="89"/>
                    <a:pt x="45" y="89"/>
                  </a:cubicBezTo>
                  <a:cubicBezTo>
                    <a:pt x="45" y="64"/>
                    <a:pt x="65" y="45"/>
                    <a:pt x="89" y="45"/>
                  </a:cubicBezTo>
                  <a:cubicBezTo>
                    <a:pt x="114" y="45"/>
                    <a:pt x="134" y="64"/>
                    <a:pt x="134" y="89"/>
                  </a:cubicBezTo>
                  <a:cubicBezTo>
                    <a:pt x="178" y="89"/>
                    <a:pt x="178" y="89"/>
                    <a:pt x="178" y="89"/>
                  </a:cubicBezTo>
                  <a:cubicBezTo>
                    <a:pt x="178" y="40"/>
                    <a:pt x="138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736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116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7/9/2025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2997" y="6237312"/>
            <a:ext cx="573222" cy="57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15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5774-E15F-4004-A714-7EC4149680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09/07/2025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5774-E15F-4004-A714-7EC4149680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09/07/2025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2997" y="6237312"/>
            <a:ext cx="573222" cy="57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439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7871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5774-E15F-4004-A714-7EC4149680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09/07/2025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2997" y="6237312"/>
            <a:ext cx="573222" cy="57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028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80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5774-E15F-4004-A714-7EC4149680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09/07/2025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2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5774-E15F-4004-A714-7EC4149680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09/07/2025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49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5774-E15F-4004-A714-7EC4149680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09/07/2025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65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F5774-E15F-4004-A714-7EC4149680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09/07/2025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754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1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08F5774-E15F-4004-A714-7EC4149680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09/07/2025</a:t>
            </a:fld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Google Shape;49;p7"/>
          <p:cNvCxnSpPr/>
          <p:nvPr userDrawn="1"/>
        </p:nvCxnSpPr>
        <p:spPr>
          <a:xfrm>
            <a:off x="199116" y="1541721"/>
            <a:ext cx="8060400" cy="0"/>
          </a:xfrm>
          <a:prstGeom prst="straightConnector1">
            <a:avLst/>
          </a:prstGeom>
          <a:noFill/>
          <a:ln w="19050" cap="flat" cmpd="sng">
            <a:solidFill>
              <a:srgbClr val="BA3B2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52;p7"/>
          <p:cNvCxnSpPr/>
          <p:nvPr userDrawn="1"/>
        </p:nvCxnSpPr>
        <p:spPr>
          <a:xfrm>
            <a:off x="-11050" y="1541721"/>
            <a:ext cx="552900" cy="0"/>
          </a:xfrm>
          <a:prstGeom prst="straightConnector1">
            <a:avLst/>
          </a:prstGeom>
          <a:noFill/>
          <a:ln w="19050" cap="flat" cmpd="sng">
            <a:solidFill>
              <a:srgbClr val="F55C2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681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0778" y="5733288"/>
            <a:ext cx="5213838" cy="932378"/>
          </a:xfrm>
        </p:spPr>
        <p:txBody>
          <a:bodyPr>
            <a:noAutofit/>
          </a:bodyPr>
          <a:lstStyle/>
          <a:p>
            <a:r>
              <a:rPr lang="ca-ES" sz="3600" dirty="0" smtClean="0"/>
              <a:t>El procediment </a:t>
            </a:r>
            <a:r>
              <a:rPr lang="ca-ES" sz="3600" dirty="0" err="1" smtClean="0"/>
              <a:t>LEGISLATIu</a:t>
            </a:r>
            <a:endParaRPr lang="ca-ES" sz="3600" dirty="0"/>
          </a:p>
        </p:txBody>
      </p:sp>
      <p:sp>
        <p:nvSpPr>
          <p:cNvPr id="4" name="Rectangle 8"/>
          <p:cNvSpPr/>
          <p:nvPr/>
        </p:nvSpPr>
        <p:spPr>
          <a:xfrm>
            <a:off x="0" y="-91440"/>
            <a:ext cx="9162288" cy="5687568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670" y="4886968"/>
            <a:ext cx="2357306" cy="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27"/>
          <p:cNvSpPr/>
          <p:nvPr/>
        </p:nvSpPr>
        <p:spPr>
          <a:xfrm>
            <a:off x="2286000" y="1895700"/>
            <a:ext cx="2286000" cy="360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9" name="Rectángulo 28"/>
          <p:cNvSpPr/>
          <p:nvPr/>
        </p:nvSpPr>
        <p:spPr>
          <a:xfrm>
            <a:off x="4572000" y="1895700"/>
            <a:ext cx="2286000" cy="360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Rectángulo 29"/>
          <p:cNvSpPr/>
          <p:nvPr/>
        </p:nvSpPr>
        <p:spPr>
          <a:xfrm>
            <a:off x="6858000" y="1895700"/>
            <a:ext cx="2286000" cy="360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6" name="Rectángulo 5"/>
          <p:cNvSpPr/>
          <p:nvPr/>
        </p:nvSpPr>
        <p:spPr>
          <a:xfrm>
            <a:off x="0" y="1895700"/>
            <a:ext cx="2286000" cy="360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78" name="Título 1"/>
          <p:cNvSpPr txBox="1">
            <a:spLocks/>
          </p:cNvSpPr>
          <p:nvPr/>
        </p:nvSpPr>
        <p:spPr>
          <a:xfrm>
            <a:off x="0" y="5499829"/>
            <a:ext cx="2286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lIns="72000" tIns="72000" rIns="72000" bIns="0" rtlCol="0" anchor="ctr" anchorCtr="1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2000" dirty="0">
                <a:solidFill>
                  <a:schemeClr val="bg1"/>
                </a:solidFill>
              </a:rPr>
              <a:t>comissió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4456511"/>
              </p:ext>
            </p:extLst>
          </p:nvPr>
        </p:nvGraphicFramePr>
        <p:xfrm>
          <a:off x="-69669" y="1706063"/>
          <a:ext cx="4397829" cy="3961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6" name="Freeform 5"/>
          <p:cNvSpPr>
            <a:spLocks/>
          </p:cNvSpPr>
          <p:nvPr/>
        </p:nvSpPr>
        <p:spPr bwMode="auto">
          <a:xfrm>
            <a:off x="4479925" y="3459473"/>
            <a:ext cx="196850" cy="415925"/>
          </a:xfrm>
          <a:custGeom>
            <a:avLst/>
            <a:gdLst>
              <a:gd name="T0" fmla="*/ 0 w 124"/>
              <a:gd name="T1" fmla="*/ 0 h 262"/>
              <a:gd name="T2" fmla="*/ 124 w 124"/>
              <a:gd name="T3" fmla="*/ 141 h 262"/>
              <a:gd name="T4" fmla="*/ 0 w 124"/>
              <a:gd name="T5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" h="262">
                <a:moveTo>
                  <a:pt x="0" y="0"/>
                </a:moveTo>
                <a:lnTo>
                  <a:pt x="124" y="141"/>
                </a:lnTo>
                <a:lnTo>
                  <a:pt x="0" y="262"/>
                </a:lnTo>
              </a:path>
            </a:pathLst>
          </a:custGeom>
          <a:noFill/>
          <a:ln w="920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7" name="Freeform 5"/>
          <p:cNvSpPr>
            <a:spLocks/>
          </p:cNvSpPr>
          <p:nvPr/>
        </p:nvSpPr>
        <p:spPr bwMode="auto">
          <a:xfrm>
            <a:off x="6765925" y="3459473"/>
            <a:ext cx="196850" cy="415925"/>
          </a:xfrm>
          <a:custGeom>
            <a:avLst/>
            <a:gdLst>
              <a:gd name="T0" fmla="*/ 0 w 124"/>
              <a:gd name="T1" fmla="*/ 0 h 262"/>
              <a:gd name="T2" fmla="*/ 124 w 124"/>
              <a:gd name="T3" fmla="*/ 141 h 262"/>
              <a:gd name="T4" fmla="*/ 0 w 124"/>
              <a:gd name="T5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" h="262">
                <a:moveTo>
                  <a:pt x="0" y="0"/>
                </a:moveTo>
                <a:lnTo>
                  <a:pt x="124" y="141"/>
                </a:lnTo>
                <a:lnTo>
                  <a:pt x="0" y="262"/>
                </a:lnTo>
              </a:path>
            </a:pathLst>
          </a:custGeom>
          <a:noFill/>
          <a:ln w="920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Sistema de treball i decisió</a:t>
            </a:r>
            <a:endParaRPr lang="ca-ES" dirty="0"/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 rot="1994047">
            <a:off x="900118" y="3023315"/>
            <a:ext cx="202429" cy="105816"/>
          </a:xfrm>
          <a:custGeom>
            <a:avLst/>
            <a:gdLst>
              <a:gd name="T0" fmla="*/ 132 w 132"/>
              <a:gd name="T1" fmla="*/ 0 h 69"/>
              <a:gd name="T2" fmla="*/ 66 w 132"/>
              <a:gd name="T3" fmla="*/ 69 h 69"/>
              <a:gd name="T4" fmla="*/ 0 w 132"/>
              <a:gd name="T5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" h="69">
                <a:moveTo>
                  <a:pt x="132" y="0"/>
                </a:moveTo>
                <a:lnTo>
                  <a:pt x="66" y="69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B649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 rot="5400000">
            <a:off x="1167283" y="3619660"/>
            <a:ext cx="202429" cy="105816"/>
          </a:xfrm>
          <a:custGeom>
            <a:avLst/>
            <a:gdLst>
              <a:gd name="T0" fmla="*/ 132 w 132"/>
              <a:gd name="T1" fmla="*/ 0 h 69"/>
              <a:gd name="T2" fmla="*/ 66 w 132"/>
              <a:gd name="T3" fmla="*/ 69 h 69"/>
              <a:gd name="T4" fmla="*/ 0 w 132"/>
              <a:gd name="T5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" h="69">
                <a:moveTo>
                  <a:pt x="132" y="0"/>
                </a:moveTo>
                <a:lnTo>
                  <a:pt x="66" y="69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BA3B2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 rot="9154713">
            <a:off x="849352" y="4222489"/>
            <a:ext cx="202429" cy="105816"/>
          </a:xfrm>
          <a:custGeom>
            <a:avLst/>
            <a:gdLst>
              <a:gd name="T0" fmla="*/ 132 w 132"/>
              <a:gd name="T1" fmla="*/ 0 h 69"/>
              <a:gd name="T2" fmla="*/ 66 w 132"/>
              <a:gd name="T3" fmla="*/ 69 h 69"/>
              <a:gd name="T4" fmla="*/ 0 w 132"/>
              <a:gd name="T5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" h="69">
                <a:moveTo>
                  <a:pt x="132" y="0"/>
                </a:moveTo>
                <a:lnTo>
                  <a:pt x="66" y="69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B649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grpSp>
        <p:nvGrpSpPr>
          <p:cNvPr id="3" name="Grupo 2"/>
          <p:cNvGrpSpPr/>
          <p:nvPr/>
        </p:nvGrpSpPr>
        <p:grpSpPr>
          <a:xfrm>
            <a:off x="244192" y="3209769"/>
            <a:ext cx="707483" cy="899629"/>
            <a:chOff x="2133848" y="3382962"/>
            <a:chExt cx="1107829" cy="1847850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33849" y="3382962"/>
              <a:ext cx="1106093" cy="18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1400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2133848" y="3382962"/>
              <a:ext cx="1107829" cy="184785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1400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2272761" y="4431208"/>
              <a:ext cx="830004" cy="62152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1400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272761" y="3561040"/>
              <a:ext cx="830004" cy="29312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1400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2272761" y="4431208"/>
              <a:ext cx="830004" cy="30066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1400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2272761" y="3824094"/>
              <a:ext cx="830004" cy="30066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1400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2219763" y="3881909"/>
              <a:ext cx="935999" cy="569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7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altLang="ca-ES" sz="800" b="1" i="0" u="none" strike="noStrike" cap="none" spc="-50" normalizeH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Projecte / Proposició Llei</a:t>
              </a:r>
              <a:endParaRPr kumimoji="0" lang="ca-ES" altLang="ca-ES" sz="800" b="0" i="0" u="none" strike="noStrike" cap="none" spc="-50" normalizeH="0" dirty="0" smtClean="0">
                <a:ln>
                  <a:noFill/>
                </a:ln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34" name="Elipse 33"/>
          <p:cNvSpPr/>
          <p:nvPr/>
        </p:nvSpPr>
        <p:spPr>
          <a:xfrm>
            <a:off x="2837603" y="3076223"/>
            <a:ext cx="1182794" cy="1182794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uadroTexto 9"/>
          <p:cNvSpPr txBox="1"/>
          <p:nvPr/>
        </p:nvSpPr>
        <p:spPr>
          <a:xfrm>
            <a:off x="2871000" y="3269061"/>
            <a:ext cx="11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a-E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Esmenes t</a:t>
            </a:r>
            <a:r>
              <a:rPr lang="ca-E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ransaccionals</a:t>
            </a:r>
            <a:endParaRPr lang="ca-E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5123603" y="3076223"/>
            <a:ext cx="1182794" cy="1182794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Elipse 35"/>
          <p:cNvSpPr/>
          <p:nvPr/>
        </p:nvSpPr>
        <p:spPr>
          <a:xfrm>
            <a:off x="7409603" y="3076223"/>
            <a:ext cx="1182794" cy="1182794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CuadroTexto 36"/>
          <p:cNvSpPr txBox="1"/>
          <p:nvPr/>
        </p:nvSpPr>
        <p:spPr>
          <a:xfrm>
            <a:off x="5195671" y="3269061"/>
            <a:ext cx="1038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a-ES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la ponència</a:t>
            </a:r>
            <a:endParaRPr lang="ca-E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7453842" y="3544510"/>
            <a:ext cx="1038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a-ES" sz="1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Dictàment</a:t>
            </a:r>
            <a:endParaRPr lang="ca-ES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oogle Shape;397;p39"/>
          <p:cNvGrpSpPr/>
          <p:nvPr/>
        </p:nvGrpSpPr>
        <p:grpSpPr>
          <a:xfrm>
            <a:off x="5549385" y="3683012"/>
            <a:ext cx="335717" cy="400050"/>
            <a:chOff x="1246775" y="910975"/>
            <a:chExt cx="439650" cy="523900"/>
          </a:xfrm>
        </p:grpSpPr>
        <p:sp>
          <p:nvSpPr>
            <p:cNvPr id="45" name="Google Shape;398;p39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99;p3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0;p39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Freeform 16"/>
          <p:cNvSpPr>
            <a:spLocks noEditPoints="1"/>
          </p:cNvSpPr>
          <p:nvPr/>
        </p:nvSpPr>
        <p:spPr bwMode="auto">
          <a:xfrm>
            <a:off x="5613419" y="4205253"/>
            <a:ext cx="203163" cy="269346"/>
          </a:xfrm>
          <a:custGeom>
            <a:avLst/>
            <a:gdLst>
              <a:gd name="T0" fmla="*/ 66 w 132"/>
              <a:gd name="T1" fmla="*/ 0 h 175"/>
              <a:gd name="T2" fmla="*/ 66 w 132"/>
              <a:gd name="T3" fmla="*/ 173 h 175"/>
              <a:gd name="T4" fmla="*/ 132 w 132"/>
              <a:gd name="T5" fmla="*/ 109 h 175"/>
              <a:gd name="T6" fmla="*/ 66 w 132"/>
              <a:gd name="T7" fmla="*/ 175 h 175"/>
              <a:gd name="T8" fmla="*/ 0 w 132"/>
              <a:gd name="T9" fmla="*/ 109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" h="175">
                <a:moveTo>
                  <a:pt x="66" y="0"/>
                </a:moveTo>
                <a:lnTo>
                  <a:pt x="66" y="173"/>
                </a:lnTo>
                <a:moveTo>
                  <a:pt x="132" y="109"/>
                </a:moveTo>
                <a:lnTo>
                  <a:pt x="66" y="175"/>
                </a:lnTo>
                <a:lnTo>
                  <a:pt x="0" y="109"/>
                </a:lnTo>
              </a:path>
            </a:pathLst>
          </a:custGeom>
          <a:noFill/>
          <a:ln w="6350" cap="flat">
            <a:solidFill>
              <a:srgbClr val="D35C4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64" name="CuadroTexto 63"/>
          <p:cNvSpPr txBox="1"/>
          <p:nvPr/>
        </p:nvSpPr>
        <p:spPr>
          <a:xfrm>
            <a:off x="5195671" y="4878786"/>
            <a:ext cx="1038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ca-ES" sz="1000" b="1" dirty="0" smtClean="0">
                <a:solidFill>
                  <a:srgbClr val="D35D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Votació</a:t>
            </a:r>
            <a:endParaRPr lang="ca-ES" sz="1000" b="1" dirty="0">
              <a:solidFill>
                <a:srgbClr val="D35D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AutoShape 3"/>
          <p:cNvSpPr>
            <a:spLocks noChangeAspect="1" noChangeArrowheads="1" noTextEdit="1"/>
          </p:cNvSpPr>
          <p:nvPr/>
        </p:nvSpPr>
        <p:spPr bwMode="auto">
          <a:xfrm>
            <a:off x="7938333" y="2014237"/>
            <a:ext cx="2968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79" name="Título 1"/>
          <p:cNvSpPr txBox="1">
            <a:spLocks/>
          </p:cNvSpPr>
          <p:nvPr/>
        </p:nvSpPr>
        <p:spPr>
          <a:xfrm>
            <a:off x="2286000" y="5499829"/>
            <a:ext cx="2286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lIns="72000" tIns="72000" rIns="72000" bIns="0" rtlCol="0" anchor="ctr" anchorCtr="1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60000"/>
              </a:lnSpc>
            </a:pPr>
            <a:r>
              <a:rPr lang="ca-ES" sz="2000" dirty="0" smtClean="0">
                <a:solidFill>
                  <a:schemeClr val="bg1"/>
                </a:solidFill>
              </a:rPr>
              <a:t>Grups </a:t>
            </a:r>
            <a:r>
              <a:rPr lang="ca-ES" sz="2000" dirty="0">
                <a:solidFill>
                  <a:schemeClr val="bg1"/>
                </a:solidFill>
              </a:rPr>
              <a:t>parlamentaris</a:t>
            </a:r>
          </a:p>
        </p:txBody>
      </p:sp>
      <p:sp>
        <p:nvSpPr>
          <p:cNvPr id="80" name="Título 1"/>
          <p:cNvSpPr txBox="1">
            <a:spLocks/>
          </p:cNvSpPr>
          <p:nvPr/>
        </p:nvSpPr>
        <p:spPr>
          <a:xfrm>
            <a:off x="4572000" y="5499829"/>
            <a:ext cx="2286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lIns="72000" tIns="72000" rIns="72000" bIns="0" rtlCol="0" anchor="ctr" anchorCtr="1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2000" dirty="0">
                <a:solidFill>
                  <a:schemeClr val="bg1"/>
                </a:solidFill>
              </a:rPr>
              <a:t>comissió</a:t>
            </a:r>
          </a:p>
        </p:txBody>
      </p:sp>
      <p:sp>
        <p:nvSpPr>
          <p:cNvPr id="81" name="Título 1"/>
          <p:cNvSpPr txBox="1">
            <a:spLocks/>
          </p:cNvSpPr>
          <p:nvPr/>
        </p:nvSpPr>
        <p:spPr>
          <a:xfrm>
            <a:off x="6858000" y="5499829"/>
            <a:ext cx="2286000" cy="3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lIns="72000" tIns="72000" rIns="72000" bIns="0" rtlCol="0" anchor="ctr" anchorCtr="1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a-ES" sz="2000" dirty="0">
                <a:solidFill>
                  <a:schemeClr val="bg1"/>
                </a:solidFill>
              </a:rPr>
              <a:t>comissió</a:t>
            </a:r>
          </a:p>
        </p:txBody>
      </p:sp>
      <p:grpSp>
        <p:nvGrpSpPr>
          <p:cNvPr id="83" name="Grupo 82"/>
          <p:cNvGrpSpPr/>
          <p:nvPr/>
        </p:nvGrpSpPr>
        <p:grpSpPr>
          <a:xfrm>
            <a:off x="7647258" y="3256673"/>
            <a:ext cx="707483" cy="899629"/>
            <a:chOff x="2133848" y="3382962"/>
            <a:chExt cx="1107829" cy="1847850"/>
          </a:xfrm>
        </p:grpSpPr>
        <p:sp>
          <p:nvSpPr>
            <p:cNvPr id="8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33849" y="3382962"/>
              <a:ext cx="1106093" cy="1843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1400"/>
            </a:p>
          </p:txBody>
        </p:sp>
        <p:sp>
          <p:nvSpPr>
            <p:cNvPr id="85" name="Rectangle 5"/>
            <p:cNvSpPr>
              <a:spLocks noChangeArrowheads="1"/>
            </p:cNvSpPr>
            <p:nvPr/>
          </p:nvSpPr>
          <p:spPr bwMode="auto">
            <a:xfrm>
              <a:off x="2133848" y="3382962"/>
              <a:ext cx="1107829" cy="1847850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1400"/>
            </a:p>
          </p:txBody>
        </p:sp>
        <p:sp>
          <p:nvSpPr>
            <p:cNvPr id="86" name="Rectangle 6"/>
            <p:cNvSpPr>
              <a:spLocks noChangeArrowheads="1"/>
            </p:cNvSpPr>
            <p:nvPr/>
          </p:nvSpPr>
          <p:spPr bwMode="auto">
            <a:xfrm>
              <a:off x="2272761" y="4373756"/>
              <a:ext cx="830004" cy="67897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1400"/>
            </a:p>
          </p:txBody>
        </p:sp>
        <p:sp>
          <p:nvSpPr>
            <p:cNvPr id="87" name="Rectangle 7"/>
            <p:cNvSpPr>
              <a:spLocks noChangeArrowheads="1"/>
            </p:cNvSpPr>
            <p:nvPr/>
          </p:nvSpPr>
          <p:spPr bwMode="auto">
            <a:xfrm>
              <a:off x="2272761" y="3561039"/>
              <a:ext cx="830004" cy="34106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1400"/>
            </a:p>
          </p:txBody>
        </p:sp>
        <p:sp>
          <p:nvSpPr>
            <p:cNvPr id="88" name="Rectangle 8"/>
            <p:cNvSpPr>
              <a:spLocks noChangeArrowheads="1"/>
            </p:cNvSpPr>
            <p:nvPr/>
          </p:nvSpPr>
          <p:spPr bwMode="auto">
            <a:xfrm>
              <a:off x="2272761" y="4373756"/>
              <a:ext cx="830004" cy="30067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1400"/>
            </a:p>
          </p:txBody>
        </p: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2272761" y="3872035"/>
              <a:ext cx="830004" cy="30067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sz="1400"/>
            </a:p>
          </p:txBody>
        </p:sp>
        <p:sp>
          <p:nvSpPr>
            <p:cNvPr id="90" name="Rectangle 10"/>
            <p:cNvSpPr>
              <a:spLocks noChangeArrowheads="1"/>
            </p:cNvSpPr>
            <p:nvPr/>
          </p:nvSpPr>
          <p:spPr bwMode="auto">
            <a:xfrm>
              <a:off x="2219763" y="4052862"/>
              <a:ext cx="935999" cy="227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a-ES" altLang="ca-ES" sz="900" b="1" i="0" u="none" strike="noStrike" cap="none" spc="-50" normalizeH="0" dirty="0" smtClean="0">
                  <a:ln>
                    <a:noFill/>
                  </a:ln>
                  <a:effectLst/>
                  <a:cs typeface="Arial" panose="020B0604020202020204" pitchFamily="34" charset="0"/>
                </a:rPr>
                <a:t>Dictamen</a:t>
              </a:r>
              <a:endParaRPr kumimoji="0" lang="ca-ES" altLang="ca-ES" sz="1000" b="0" i="0" u="none" strike="noStrike" cap="none" spc="-50" normalizeH="0" dirty="0" smtClean="0">
                <a:ln>
                  <a:noFill/>
                </a:ln>
                <a:effectLst/>
                <a:cs typeface="Arial" panose="020B0604020202020204" pitchFamily="34" charset="0"/>
              </a:endParaRPr>
            </a:p>
          </p:txBody>
        </p:sp>
      </p:grpSp>
      <p:sp>
        <p:nvSpPr>
          <p:cNvPr id="71" name="Freeform 5"/>
          <p:cNvSpPr>
            <a:spLocks/>
          </p:cNvSpPr>
          <p:nvPr/>
        </p:nvSpPr>
        <p:spPr bwMode="auto">
          <a:xfrm>
            <a:off x="2276958" y="3459473"/>
            <a:ext cx="196850" cy="415925"/>
          </a:xfrm>
          <a:custGeom>
            <a:avLst/>
            <a:gdLst>
              <a:gd name="T0" fmla="*/ 0 w 124"/>
              <a:gd name="T1" fmla="*/ 0 h 262"/>
              <a:gd name="T2" fmla="*/ 124 w 124"/>
              <a:gd name="T3" fmla="*/ 141 h 262"/>
              <a:gd name="T4" fmla="*/ 0 w 124"/>
              <a:gd name="T5" fmla="*/ 262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4" h="262">
                <a:moveTo>
                  <a:pt x="0" y="0"/>
                </a:moveTo>
                <a:lnTo>
                  <a:pt x="124" y="141"/>
                </a:lnTo>
                <a:lnTo>
                  <a:pt x="0" y="262"/>
                </a:lnTo>
              </a:path>
            </a:pathLst>
          </a:custGeom>
          <a:noFill/>
          <a:ln w="920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grpSp>
        <p:nvGrpSpPr>
          <p:cNvPr id="73" name="Grupo 72"/>
          <p:cNvGrpSpPr/>
          <p:nvPr/>
        </p:nvGrpSpPr>
        <p:grpSpPr>
          <a:xfrm>
            <a:off x="2990508" y="3716014"/>
            <a:ext cx="407987" cy="300038"/>
            <a:chOff x="4845926" y="3143448"/>
            <a:chExt cx="407987" cy="300038"/>
          </a:xfrm>
          <a:solidFill>
            <a:srgbClr val="EDEDED"/>
          </a:solidFill>
        </p:grpSpPr>
        <p:sp>
          <p:nvSpPr>
            <p:cNvPr id="74" name="Freeform 28"/>
            <p:cNvSpPr>
              <a:spLocks/>
            </p:cNvSpPr>
            <p:nvPr/>
          </p:nvSpPr>
          <p:spPr bwMode="auto">
            <a:xfrm>
              <a:off x="4976101" y="3214886"/>
              <a:ext cx="144462" cy="228600"/>
            </a:xfrm>
            <a:custGeom>
              <a:avLst/>
              <a:gdLst>
                <a:gd name="T0" fmla="*/ 44 w 44"/>
                <a:gd name="T1" fmla="*/ 26 h 71"/>
                <a:gd name="T2" fmla="*/ 37 w 44"/>
                <a:gd name="T3" fmla="*/ 2 h 71"/>
                <a:gd name="T4" fmla="*/ 34 w 44"/>
                <a:gd name="T5" fmla="*/ 0 h 71"/>
                <a:gd name="T6" fmla="*/ 34 w 44"/>
                <a:gd name="T7" fmla="*/ 0 h 71"/>
                <a:gd name="T8" fmla="*/ 30 w 44"/>
                <a:gd name="T9" fmla="*/ 0 h 71"/>
                <a:gd name="T10" fmla="*/ 14 w 44"/>
                <a:gd name="T11" fmla="*/ 0 h 71"/>
                <a:gd name="T12" fmla="*/ 10 w 44"/>
                <a:gd name="T13" fmla="*/ 0 h 71"/>
                <a:gd name="T14" fmla="*/ 10 w 44"/>
                <a:gd name="T15" fmla="*/ 0 h 71"/>
                <a:gd name="T16" fmla="*/ 7 w 44"/>
                <a:gd name="T17" fmla="*/ 2 h 71"/>
                <a:gd name="T18" fmla="*/ 0 w 44"/>
                <a:gd name="T19" fmla="*/ 26 h 71"/>
                <a:gd name="T20" fmla="*/ 3 w 44"/>
                <a:gd name="T21" fmla="*/ 30 h 71"/>
                <a:gd name="T22" fmla="*/ 7 w 44"/>
                <a:gd name="T23" fmla="*/ 28 h 71"/>
                <a:gd name="T24" fmla="*/ 13 w 44"/>
                <a:gd name="T25" fmla="*/ 7 h 71"/>
                <a:gd name="T26" fmla="*/ 14 w 44"/>
                <a:gd name="T27" fmla="*/ 7 h 71"/>
                <a:gd name="T28" fmla="*/ 14 w 44"/>
                <a:gd name="T29" fmla="*/ 9 h 71"/>
                <a:gd name="T30" fmla="*/ 3 w 44"/>
                <a:gd name="T31" fmla="*/ 46 h 71"/>
                <a:gd name="T32" fmla="*/ 14 w 44"/>
                <a:gd name="T33" fmla="*/ 46 h 71"/>
                <a:gd name="T34" fmla="*/ 14 w 44"/>
                <a:gd name="T35" fmla="*/ 66 h 71"/>
                <a:gd name="T36" fmla="*/ 17 w 44"/>
                <a:gd name="T37" fmla="*/ 71 h 71"/>
                <a:gd name="T38" fmla="*/ 21 w 44"/>
                <a:gd name="T39" fmla="*/ 66 h 71"/>
                <a:gd name="T40" fmla="*/ 21 w 44"/>
                <a:gd name="T41" fmla="*/ 46 h 71"/>
                <a:gd name="T42" fmla="*/ 23 w 44"/>
                <a:gd name="T43" fmla="*/ 46 h 71"/>
                <a:gd name="T44" fmla="*/ 23 w 44"/>
                <a:gd name="T45" fmla="*/ 66 h 71"/>
                <a:gd name="T46" fmla="*/ 26 w 44"/>
                <a:gd name="T47" fmla="*/ 71 h 71"/>
                <a:gd name="T48" fmla="*/ 30 w 44"/>
                <a:gd name="T49" fmla="*/ 66 h 71"/>
                <a:gd name="T50" fmla="*/ 30 w 44"/>
                <a:gd name="T51" fmla="*/ 46 h 71"/>
                <a:gd name="T52" fmla="*/ 41 w 44"/>
                <a:gd name="T53" fmla="*/ 46 h 71"/>
                <a:gd name="T54" fmla="*/ 30 w 44"/>
                <a:gd name="T55" fmla="*/ 9 h 71"/>
                <a:gd name="T56" fmla="*/ 30 w 44"/>
                <a:gd name="T57" fmla="*/ 7 h 71"/>
                <a:gd name="T58" fmla="*/ 31 w 44"/>
                <a:gd name="T59" fmla="*/ 7 h 71"/>
                <a:gd name="T60" fmla="*/ 37 w 44"/>
                <a:gd name="T61" fmla="*/ 28 h 71"/>
                <a:gd name="T62" fmla="*/ 41 w 44"/>
                <a:gd name="T63" fmla="*/ 30 h 71"/>
                <a:gd name="T64" fmla="*/ 44 w 44"/>
                <a:gd name="T65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71">
                  <a:moveTo>
                    <a:pt x="44" y="26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1"/>
                    <a:pt x="7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8"/>
                    <a:pt x="1" y="30"/>
                    <a:pt x="3" y="30"/>
                  </a:cubicBezTo>
                  <a:cubicBezTo>
                    <a:pt x="4" y="31"/>
                    <a:pt x="6" y="30"/>
                    <a:pt x="7" y="2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9"/>
                    <a:pt x="15" y="71"/>
                    <a:pt x="17" y="71"/>
                  </a:cubicBezTo>
                  <a:cubicBezTo>
                    <a:pt x="19" y="71"/>
                    <a:pt x="21" y="69"/>
                    <a:pt x="21" y="6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9"/>
                    <a:pt x="24" y="71"/>
                    <a:pt x="26" y="71"/>
                  </a:cubicBezTo>
                  <a:cubicBezTo>
                    <a:pt x="29" y="71"/>
                    <a:pt x="30" y="69"/>
                    <a:pt x="30" y="6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30"/>
                    <a:pt x="39" y="31"/>
                    <a:pt x="41" y="30"/>
                  </a:cubicBezTo>
                  <a:cubicBezTo>
                    <a:pt x="43" y="30"/>
                    <a:pt x="44" y="28"/>
                    <a:pt x="44" y="2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75" name="Oval 29"/>
            <p:cNvSpPr>
              <a:spLocks noChangeArrowheads="1"/>
            </p:cNvSpPr>
            <p:nvPr/>
          </p:nvSpPr>
          <p:spPr bwMode="auto">
            <a:xfrm>
              <a:off x="5022138" y="3156148"/>
              <a:ext cx="52387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76" name="Freeform 30"/>
            <p:cNvSpPr>
              <a:spLocks/>
            </p:cNvSpPr>
            <p:nvPr/>
          </p:nvSpPr>
          <p:spPr bwMode="auto">
            <a:xfrm>
              <a:off x="4845926" y="3202186"/>
              <a:ext cx="104775" cy="241300"/>
            </a:xfrm>
            <a:custGeom>
              <a:avLst/>
              <a:gdLst>
                <a:gd name="T0" fmla="*/ 28 w 32"/>
                <a:gd name="T1" fmla="*/ 0 h 75"/>
                <a:gd name="T2" fmla="*/ 28 w 32"/>
                <a:gd name="T3" fmla="*/ 0 h 75"/>
                <a:gd name="T4" fmla="*/ 28 w 32"/>
                <a:gd name="T5" fmla="*/ 0 h 75"/>
                <a:gd name="T6" fmla="*/ 24 w 32"/>
                <a:gd name="T7" fmla="*/ 0 h 75"/>
                <a:gd name="T8" fmla="*/ 7 w 32"/>
                <a:gd name="T9" fmla="*/ 0 h 75"/>
                <a:gd name="T10" fmla="*/ 3 w 32"/>
                <a:gd name="T11" fmla="*/ 0 h 75"/>
                <a:gd name="T12" fmla="*/ 3 w 32"/>
                <a:gd name="T13" fmla="*/ 0 h 75"/>
                <a:gd name="T14" fmla="*/ 3 w 32"/>
                <a:gd name="T15" fmla="*/ 0 h 75"/>
                <a:gd name="T16" fmla="*/ 0 w 32"/>
                <a:gd name="T17" fmla="*/ 4 h 75"/>
                <a:gd name="T18" fmla="*/ 0 w 32"/>
                <a:gd name="T19" fmla="*/ 32 h 75"/>
                <a:gd name="T20" fmla="*/ 3 w 32"/>
                <a:gd name="T21" fmla="*/ 35 h 75"/>
                <a:gd name="T22" fmla="*/ 6 w 32"/>
                <a:gd name="T23" fmla="*/ 32 h 75"/>
                <a:gd name="T24" fmla="*/ 6 w 32"/>
                <a:gd name="T25" fmla="*/ 8 h 75"/>
                <a:gd name="T26" fmla="*/ 7 w 32"/>
                <a:gd name="T27" fmla="*/ 8 h 75"/>
                <a:gd name="T28" fmla="*/ 7 w 32"/>
                <a:gd name="T29" fmla="*/ 39 h 75"/>
                <a:gd name="T30" fmla="*/ 7 w 32"/>
                <a:gd name="T31" fmla="*/ 70 h 75"/>
                <a:gd name="T32" fmla="*/ 11 w 32"/>
                <a:gd name="T33" fmla="*/ 75 h 75"/>
                <a:gd name="T34" fmla="*/ 15 w 32"/>
                <a:gd name="T35" fmla="*/ 70 h 75"/>
                <a:gd name="T36" fmla="*/ 15 w 32"/>
                <a:gd name="T37" fmla="*/ 39 h 75"/>
                <a:gd name="T38" fmla="*/ 16 w 32"/>
                <a:gd name="T39" fmla="*/ 39 h 75"/>
                <a:gd name="T40" fmla="*/ 16 w 32"/>
                <a:gd name="T41" fmla="*/ 70 h 75"/>
                <a:gd name="T42" fmla="*/ 20 w 32"/>
                <a:gd name="T43" fmla="*/ 75 h 75"/>
                <a:gd name="T44" fmla="*/ 24 w 32"/>
                <a:gd name="T45" fmla="*/ 70 h 75"/>
                <a:gd name="T46" fmla="*/ 24 w 32"/>
                <a:gd name="T47" fmla="*/ 39 h 75"/>
                <a:gd name="T48" fmla="*/ 24 w 32"/>
                <a:gd name="T49" fmla="*/ 8 h 75"/>
                <a:gd name="T50" fmla="*/ 25 w 32"/>
                <a:gd name="T51" fmla="*/ 8 h 75"/>
                <a:gd name="T52" fmla="*/ 25 w 32"/>
                <a:gd name="T53" fmla="*/ 32 h 75"/>
                <a:gd name="T54" fmla="*/ 28 w 32"/>
                <a:gd name="T55" fmla="*/ 35 h 75"/>
                <a:gd name="T56" fmla="*/ 32 w 32"/>
                <a:gd name="T57" fmla="*/ 32 h 75"/>
                <a:gd name="T58" fmla="*/ 32 w 32"/>
                <a:gd name="T59" fmla="*/ 4 h 75"/>
                <a:gd name="T60" fmla="*/ 28 w 32"/>
                <a:gd name="T6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75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5"/>
                    <a:pt x="3" y="35"/>
                  </a:cubicBezTo>
                  <a:cubicBezTo>
                    <a:pt x="5" y="35"/>
                    <a:pt x="6" y="34"/>
                    <a:pt x="6" y="32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3"/>
                    <a:pt x="9" y="75"/>
                    <a:pt x="11" y="75"/>
                  </a:cubicBezTo>
                  <a:cubicBezTo>
                    <a:pt x="13" y="75"/>
                    <a:pt x="15" y="73"/>
                    <a:pt x="15" y="7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3"/>
                    <a:pt x="18" y="75"/>
                    <a:pt x="20" y="75"/>
                  </a:cubicBezTo>
                  <a:cubicBezTo>
                    <a:pt x="22" y="75"/>
                    <a:pt x="24" y="73"/>
                    <a:pt x="24" y="7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4"/>
                    <a:pt x="26" y="35"/>
                    <a:pt x="28" y="35"/>
                  </a:cubicBezTo>
                  <a:cubicBezTo>
                    <a:pt x="30" y="35"/>
                    <a:pt x="32" y="34"/>
                    <a:pt x="32" y="3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77" name="Oval 31"/>
            <p:cNvSpPr>
              <a:spLocks noChangeArrowheads="1"/>
            </p:cNvSpPr>
            <p:nvPr/>
          </p:nvSpPr>
          <p:spPr bwMode="auto">
            <a:xfrm>
              <a:off x="4872913" y="3143448"/>
              <a:ext cx="52387" cy="508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82" name="Freeform 32"/>
            <p:cNvSpPr>
              <a:spLocks/>
            </p:cNvSpPr>
            <p:nvPr/>
          </p:nvSpPr>
          <p:spPr bwMode="auto">
            <a:xfrm>
              <a:off x="5149138" y="3202186"/>
              <a:ext cx="104775" cy="241300"/>
            </a:xfrm>
            <a:custGeom>
              <a:avLst/>
              <a:gdLst>
                <a:gd name="T0" fmla="*/ 29 w 32"/>
                <a:gd name="T1" fmla="*/ 0 h 75"/>
                <a:gd name="T2" fmla="*/ 29 w 32"/>
                <a:gd name="T3" fmla="*/ 0 h 75"/>
                <a:gd name="T4" fmla="*/ 29 w 32"/>
                <a:gd name="T5" fmla="*/ 0 h 75"/>
                <a:gd name="T6" fmla="*/ 25 w 32"/>
                <a:gd name="T7" fmla="*/ 0 h 75"/>
                <a:gd name="T8" fmla="*/ 8 w 32"/>
                <a:gd name="T9" fmla="*/ 0 h 75"/>
                <a:gd name="T10" fmla="*/ 4 w 32"/>
                <a:gd name="T11" fmla="*/ 0 h 75"/>
                <a:gd name="T12" fmla="*/ 4 w 32"/>
                <a:gd name="T13" fmla="*/ 0 h 75"/>
                <a:gd name="T14" fmla="*/ 4 w 32"/>
                <a:gd name="T15" fmla="*/ 0 h 75"/>
                <a:gd name="T16" fmla="*/ 0 w 32"/>
                <a:gd name="T17" fmla="*/ 4 h 75"/>
                <a:gd name="T18" fmla="*/ 0 w 32"/>
                <a:gd name="T19" fmla="*/ 32 h 75"/>
                <a:gd name="T20" fmla="*/ 4 w 32"/>
                <a:gd name="T21" fmla="*/ 35 h 75"/>
                <a:gd name="T22" fmla="*/ 7 w 32"/>
                <a:gd name="T23" fmla="*/ 32 h 75"/>
                <a:gd name="T24" fmla="*/ 7 w 32"/>
                <a:gd name="T25" fmla="*/ 8 h 75"/>
                <a:gd name="T26" fmla="*/ 8 w 32"/>
                <a:gd name="T27" fmla="*/ 8 h 75"/>
                <a:gd name="T28" fmla="*/ 8 w 32"/>
                <a:gd name="T29" fmla="*/ 39 h 75"/>
                <a:gd name="T30" fmla="*/ 8 w 32"/>
                <a:gd name="T31" fmla="*/ 70 h 75"/>
                <a:gd name="T32" fmla="*/ 12 w 32"/>
                <a:gd name="T33" fmla="*/ 75 h 75"/>
                <a:gd name="T34" fmla="*/ 16 w 32"/>
                <a:gd name="T35" fmla="*/ 70 h 75"/>
                <a:gd name="T36" fmla="*/ 16 w 32"/>
                <a:gd name="T37" fmla="*/ 39 h 75"/>
                <a:gd name="T38" fmla="*/ 17 w 32"/>
                <a:gd name="T39" fmla="*/ 39 h 75"/>
                <a:gd name="T40" fmla="*/ 17 w 32"/>
                <a:gd name="T41" fmla="*/ 70 h 75"/>
                <a:gd name="T42" fmla="*/ 21 w 32"/>
                <a:gd name="T43" fmla="*/ 75 h 75"/>
                <a:gd name="T44" fmla="*/ 25 w 32"/>
                <a:gd name="T45" fmla="*/ 70 h 75"/>
                <a:gd name="T46" fmla="*/ 25 w 32"/>
                <a:gd name="T47" fmla="*/ 39 h 75"/>
                <a:gd name="T48" fmla="*/ 25 w 32"/>
                <a:gd name="T49" fmla="*/ 8 h 75"/>
                <a:gd name="T50" fmla="*/ 26 w 32"/>
                <a:gd name="T51" fmla="*/ 8 h 75"/>
                <a:gd name="T52" fmla="*/ 26 w 32"/>
                <a:gd name="T53" fmla="*/ 32 h 75"/>
                <a:gd name="T54" fmla="*/ 29 w 32"/>
                <a:gd name="T55" fmla="*/ 35 h 75"/>
                <a:gd name="T56" fmla="*/ 32 w 32"/>
                <a:gd name="T57" fmla="*/ 32 h 75"/>
                <a:gd name="T58" fmla="*/ 32 w 32"/>
                <a:gd name="T59" fmla="*/ 4 h 75"/>
                <a:gd name="T60" fmla="*/ 29 w 32"/>
                <a:gd name="T6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75">
                  <a:moveTo>
                    <a:pt x="29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5"/>
                    <a:pt x="4" y="35"/>
                  </a:cubicBezTo>
                  <a:cubicBezTo>
                    <a:pt x="6" y="35"/>
                    <a:pt x="7" y="34"/>
                    <a:pt x="7" y="3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3"/>
                    <a:pt x="10" y="75"/>
                    <a:pt x="12" y="75"/>
                  </a:cubicBezTo>
                  <a:cubicBezTo>
                    <a:pt x="14" y="75"/>
                    <a:pt x="16" y="73"/>
                    <a:pt x="16" y="7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3"/>
                    <a:pt x="19" y="75"/>
                    <a:pt x="21" y="75"/>
                  </a:cubicBezTo>
                  <a:cubicBezTo>
                    <a:pt x="23" y="75"/>
                    <a:pt x="25" y="73"/>
                    <a:pt x="25" y="70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4"/>
                    <a:pt x="27" y="35"/>
                    <a:pt x="29" y="35"/>
                  </a:cubicBezTo>
                  <a:cubicBezTo>
                    <a:pt x="31" y="35"/>
                    <a:pt x="32" y="34"/>
                    <a:pt x="32" y="3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1" y="0"/>
                    <a:pt x="2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91" name="Oval 33"/>
            <p:cNvSpPr>
              <a:spLocks noChangeArrowheads="1"/>
            </p:cNvSpPr>
            <p:nvPr/>
          </p:nvSpPr>
          <p:spPr bwMode="auto">
            <a:xfrm>
              <a:off x="5176126" y="3143448"/>
              <a:ext cx="50800" cy="508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</p:grpSp>
      <p:grpSp>
        <p:nvGrpSpPr>
          <p:cNvPr id="92" name="Grupo 91"/>
          <p:cNvGrpSpPr/>
          <p:nvPr/>
        </p:nvGrpSpPr>
        <p:grpSpPr>
          <a:xfrm flipV="1">
            <a:off x="3435008" y="3716015"/>
            <a:ext cx="439737" cy="300037"/>
            <a:chOff x="3925888" y="2970213"/>
            <a:chExt cx="439737" cy="300037"/>
          </a:xfrm>
          <a:solidFill>
            <a:schemeClr val="bg1">
              <a:lumMod val="65000"/>
            </a:schemeClr>
          </a:solidFill>
        </p:grpSpPr>
        <p:sp>
          <p:nvSpPr>
            <p:cNvPr id="93" name="Freeform 34"/>
            <p:cNvSpPr>
              <a:spLocks/>
            </p:cNvSpPr>
            <p:nvPr/>
          </p:nvSpPr>
          <p:spPr bwMode="auto">
            <a:xfrm flipV="1">
              <a:off x="4092575" y="2970213"/>
              <a:ext cx="103187" cy="241300"/>
            </a:xfrm>
            <a:custGeom>
              <a:avLst/>
              <a:gdLst>
                <a:gd name="T0" fmla="*/ 29 w 32"/>
                <a:gd name="T1" fmla="*/ 0 h 75"/>
                <a:gd name="T2" fmla="*/ 28 w 32"/>
                <a:gd name="T3" fmla="*/ 0 h 75"/>
                <a:gd name="T4" fmla="*/ 28 w 32"/>
                <a:gd name="T5" fmla="*/ 0 h 75"/>
                <a:gd name="T6" fmla="*/ 24 w 32"/>
                <a:gd name="T7" fmla="*/ 0 h 75"/>
                <a:gd name="T8" fmla="*/ 8 w 32"/>
                <a:gd name="T9" fmla="*/ 0 h 75"/>
                <a:gd name="T10" fmla="*/ 4 w 32"/>
                <a:gd name="T11" fmla="*/ 0 h 75"/>
                <a:gd name="T12" fmla="*/ 3 w 32"/>
                <a:gd name="T13" fmla="*/ 0 h 75"/>
                <a:gd name="T14" fmla="*/ 3 w 32"/>
                <a:gd name="T15" fmla="*/ 0 h 75"/>
                <a:gd name="T16" fmla="*/ 0 w 32"/>
                <a:gd name="T17" fmla="*/ 4 h 75"/>
                <a:gd name="T18" fmla="*/ 0 w 32"/>
                <a:gd name="T19" fmla="*/ 32 h 75"/>
                <a:gd name="T20" fmla="*/ 3 w 32"/>
                <a:gd name="T21" fmla="*/ 35 h 75"/>
                <a:gd name="T22" fmla="*/ 7 w 32"/>
                <a:gd name="T23" fmla="*/ 32 h 75"/>
                <a:gd name="T24" fmla="*/ 7 w 32"/>
                <a:gd name="T25" fmla="*/ 8 h 75"/>
                <a:gd name="T26" fmla="*/ 8 w 32"/>
                <a:gd name="T27" fmla="*/ 8 h 75"/>
                <a:gd name="T28" fmla="*/ 8 w 32"/>
                <a:gd name="T29" fmla="*/ 39 h 75"/>
                <a:gd name="T30" fmla="*/ 8 w 32"/>
                <a:gd name="T31" fmla="*/ 70 h 75"/>
                <a:gd name="T32" fmla="*/ 11 w 32"/>
                <a:gd name="T33" fmla="*/ 75 h 75"/>
                <a:gd name="T34" fmla="*/ 15 w 32"/>
                <a:gd name="T35" fmla="*/ 70 h 75"/>
                <a:gd name="T36" fmla="*/ 15 w 32"/>
                <a:gd name="T37" fmla="*/ 39 h 75"/>
                <a:gd name="T38" fmla="*/ 17 w 32"/>
                <a:gd name="T39" fmla="*/ 39 h 75"/>
                <a:gd name="T40" fmla="*/ 17 w 32"/>
                <a:gd name="T41" fmla="*/ 70 h 75"/>
                <a:gd name="T42" fmla="*/ 20 w 32"/>
                <a:gd name="T43" fmla="*/ 75 h 75"/>
                <a:gd name="T44" fmla="*/ 24 w 32"/>
                <a:gd name="T45" fmla="*/ 70 h 75"/>
                <a:gd name="T46" fmla="*/ 24 w 32"/>
                <a:gd name="T47" fmla="*/ 39 h 75"/>
                <a:gd name="T48" fmla="*/ 24 w 32"/>
                <a:gd name="T49" fmla="*/ 8 h 75"/>
                <a:gd name="T50" fmla="*/ 25 w 32"/>
                <a:gd name="T51" fmla="*/ 8 h 75"/>
                <a:gd name="T52" fmla="*/ 25 w 32"/>
                <a:gd name="T53" fmla="*/ 32 h 75"/>
                <a:gd name="T54" fmla="*/ 29 w 32"/>
                <a:gd name="T55" fmla="*/ 35 h 75"/>
                <a:gd name="T56" fmla="*/ 32 w 32"/>
                <a:gd name="T57" fmla="*/ 32 h 75"/>
                <a:gd name="T58" fmla="*/ 32 w 32"/>
                <a:gd name="T59" fmla="*/ 4 h 75"/>
                <a:gd name="T60" fmla="*/ 29 w 32"/>
                <a:gd name="T61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2" h="75">
                  <a:moveTo>
                    <a:pt x="29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1" y="35"/>
                    <a:pt x="3" y="35"/>
                  </a:cubicBezTo>
                  <a:cubicBezTo>
                    <a:pt x="5" y="35"/>
                    <a:pt x="7" y="34"/>
                    <a:pt x="7" y="32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73"/>
                    <a:pt x="9" y="75"/>
                    <a:pt x="11" y="75"/>
                  </a:cubicBezTo>
                  <a:cubicBezTo>
                    <a:pt x="14" y="75"/>
                    <a:pt x="15" y="73"/>
                    <a:pt x="15" y="70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70"/>
                    <a:pt x="17" y="70"/>
                    <a:pt x="17" y="70"/>
                  </a:cubicBezTo>
                  <a:cubicBezTo>
                    <a:pt x="17" y="73"/>
                    <a:pt x="18" y="75"/>
                    <a:pt x="20" y="75"/>
                  </a:cubicBezTo>
                  <a:cubicBezTo>
                    <a:pt x="23" y="75"/>
                    <a:pt x="24" y="73"/>
                    <a:pt x="24" y="7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4"/>
                    <a:pt x="27" y="35"/>
                    <a:pt x="29" y="35"/>
                  </a:cubicBezTo>
                  <a:cubicBezTo>
                    <a:pt x="30" y="35"/>
                    <a:pt x="32" y="34"/>
                    <a:pt x="32" y="3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94" name="Oval 35"/>
            <p:cNvSpPr>
              <a:spLocks noChangeArrowheads="1"/>
            </p:cNvSpPr>
            <p:nvPr/>
          </p:nvSpPr>
          <p:spPr bwMode="auto">
            <a:xfrm flipV="1">
              <a:off x="4117975" y="3217862"/>
              <a:ext cx="52387" cy="523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95" name="Freeform 36"/>
            <p:cNvSpPr>
              <a:spLocks/>
            </p:cNvSpPr>
            <p:nvPr/>
          </p:nvSpPr>
          <p:spPr bwMode="auto">
            <a:xfrm flipV="1">
              <a:off x="3925888" y="2970213"/>
              <a:ext cx="146050" cy="228600"/>
            </a:xfrm>
            <a:custGeom>
              <a:avLst/>
              <a:gdLst>
                <a:gd name="T0" fmla="*/ 44 w 45"/>
                <a:gd name="T1" fmla="*/ 26 h 71"/>
                <a:gd name="T2" fmla="*/ 37 w 45"/>
                <a:gd name="T3" fmla="*/ 2 h 71"/>
                <a:gd name="T4" fmla="*/ 35 w 45"/>
                <a:gd name="T5" fmla="*/ 0 h 71"/>
                <a:gd name="T6" fmla="*/ 34 w 45"/>
                <a:gd name="T7" fmla="*/ 0 h 71"/>
                <a:gd name="T8" fmla="*/ 31 w 45"/>
                <a:gd name="T9" fmla="*/ 0 h 71"/>
                <a:gd name="T10" fmla="*/ 14 w 45"/>
                <a:gd name="T11" fmla="*/ 0 h 71"/>
                <a:gd name="T12" fmla="*/ 11 w 45"/>
                <a:gd name="T13" fmla="*/ 0 h 71"/>
                <a:gd name="T14" fmla="*/ 10 w 45"/>
                <a:gd name="T15" fmla="*/ 0 h 71"/>
                <a:gd name="T16" fmla="*/ 7 w 45"/>
                <a:gd name="T17" fmla="*/ 2 h 71"/>
                <a:gd name="T18" fmla="*/ 1 w 45"/>
                <a:gd name="T19" fmla="*/ 26 h 71"/>
                <a:gd name="T20" fmla="*/ 3 w 45"/>
                <a:gd name="T21" fmla="*/ 30 h 71"/>
                <a:gd name="T22" fmla="*/ 7 w 45"/>
                <a:gd name="T23" fmla="*/ 28 h 71"/>
                <a:gd name="T24" fmla="*/ 13 w 45"/>
                <a:gd name="T25" fmla="*/ 7 h 71"/>
                <a:gd name="T26" fmla="*/ 14 w 45"/>
                <a:gd name="T27" fmla="*/ 7 h 71"/>
                <a:gd name="T28" fmla="*/ 14 w 45"/>
                <a:gd name="T29" fmla="*/ 9 h 71"/>
                <a:gd name="T30" fmla="*/ 4 w 45"/>
                <a:gd name="T31" fmla="*/ 46 h 71"/>
                <a:gd name="T32" fmla="*/ 14 w 45"/>
                <a:gd name="T33" fmla="*/ 46 h 71"/>
                <a:gd name="T34" fmla="*/ 14 w 45"/>
                <a:gd name="T35" fmla="*/ 66 h 71"/>
                <a:gd name="T36" fmla="*/ 18 w 45"/>
                <a:gd name="T37" fmla="*/ 71 h 71"/>
                <a:gd name="T38" fmla="*/ 22 w 45"/>
                <a:gd name="T39" fmla="*/ 66 h 71"/>
                <a:gd name="T40" fmla="*/ 22 w 45"/>
                <a:gd name="T41" fmla="*/ 46 h 71"/>
                <a:gd name="T42" fmla="*/ 23 w 45"/>
                <a:gd name="T43" fmla="*/ 46 h 71"/>
                <a:gd name="T44" fmla="*/ 23 w 45"/>
                <a:gd name="T45" fmla="*/ 66 h 71"/>
                <a:gd name="T46" fmla="*/ 27 w 45"/>
                <a:gd name="T47" fmla="*/ 71 h 71"/>
                <a:gd name="T48" fmla="*/ 31 w 45"/>
                <a:gd name="T49" fmla="*/ 66 h 71"/>
                <a:gd name="T50" fmla="*/ 31 w 45"/>
                <a:gd name="T51" fmla="*/ 46 h 71"/>
                <a:gd name="T52" fmla="*/ 41 w 45"/>
                <a:gd name="T53" fmla="*/ 46 h 71"/>
                <a:gd name="T54" fmla="*/ 31 w 45"/>
                <a:gd name="T55" fmla="*/ 9 h 71"/>
                <a:gd name="T56" fmla="*/ 31 w 45"/>
                <a:gd name="T57" fmla="*/ 7 h 71"/>
                <a:gd name="T58" fmla="*/ 31 w 45"/>
                <a:gd name="T59" fmla="*/ 7 h 71"/>
                <a:gd name="T60" fmla="*/ 37 w 45"/>
                <a:gd name="T61" fmla="*/ 28 h 71"/>
                <a:gd name="T62" fmla="*/ 42 w 45"/>
                <a:gd name="T63" fmla="*/ 30 h 71"/>
                <a:gd name="T64" fmla="*/ 44 w 45"/>
                <a:gd name="T65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71">
                  <a:moveTo>
                    <a:pt x="44" y="26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1"/>
                    <a:pt x="7" y="2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1" y="30"/>
                    <a:pt x="3" y="30"/>
                  </a:cubicBezTo>
                  <a:cubicBezTo>
                    <a:pt x="5" y="31"/>
                    <a:pt x="7" y="30"/>
                    <a:pt x="7" y="2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9"/>
                    <a:pt x="16" y="71"/>
                    <a:pt x="18" y="71"/>
                  </a:cubicBezTo>
                  <a:cubicBezTo>
                    <a:pt x="20" y="71"/>
                    <a:pt x="22" y="69"/>
                    <a:pt x="22" y="6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9"/>
                    <a:pt x="25" y="71"/>
                    <a:pt x="27" y="71"/>
                  </a:cubicBezTo>
                  <a:cubicBezTo>
                    <a:pt x="29" y="71"/>
                    <a:pt x="31" y="69"/>
                    <a:pt x="31" y="6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30"/>
                    <a:pt x="40" y="31"/>
                    <a:pt x="42" y="30"/>
                  </a:cubicBezTo>
                  <a:cubicBezTo>
                    <a:pt x="43" y="30"/>
                    <a:pt x="45" y="28"/>
                    <a:pt x="44" y="2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96" name="Oval 37"/>
            <p:cNvSpPr>
              <a:spLocks noChangeArrowheads="1"/>
            </p:cNvSpPr>
            <p:nvPr/>
          </p:nvSpPr>
          <p:spPr bwMode="auto">
            <a:xfrm flipV="1">
              <a:off x="3971925" y="3208337"/>
              <a:ext cx="52387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97" name="Freeform 38"/>
            <p:cNvSpPr>
              <a:spLocks/>
            </p:cNvSpPr>
            <p:nvPr/>
          </p:nvSpPr>
          <p:spPr bwMode="auto">
            <a:xfrm flipV="1">
              <a:off x="4219575" y="2970213"/>
              <a:ext cx="146050" cy="228600"/>
            </a:xfrm>
            <a:custGeom>
              <a:avLst/>
              <a:gdLst>
                <a:gd name="T0" fmla="*/ 44 w 45"/>
                <a:gd name="T1" fmla="*/ 26 h 71"/>
                <a:gd name="T2" fmla="*/ 37 w 45"/>
                <a:gd name="T3" fmla="*/ 2 h 71"/>
                <a:gd name="T4" fmla="*/ 35 w 45"/>
                <a:gd name="T5" fmla="*/ 0 h 71"/>
                <a:gd name="T6" fmla="*/ 34 w 45"/>
                <a:gd name="T7" fmla="*/ 0 h 71"/>
                <a:gd name="T8" fmla="*/ 31 w 45"/>
                <a:gd name="T9" fmla="*/ 0 h 71"/>
                <a:gd name="T10" fmla="*/ 14 w 45"/>
                <a:gd name="T11" fmla="*/ 0 h 71"/>
                <a:gd name="T12" fmla="*/ 11 w 45"/>
                <a:gd name="T13" fmla="*/ 0 h 71"/>
                <a:gd name="T14" fmla="*/ 10 w 45"/>
                <a:gd name="T15" fmla="*/ 0 h 71"/>
                <a:gd name="T16" fmla="*/ 7 w 45"/>
                <a:gd name="T17" fmla="*/ 2 h 71"/>
                <a:gd name="T18" fmla="*/ 1 w 45"/>
                <a:gd name="T19" fmla="*/ 26 h 71"/>
                <a:gd name="T20" fmla="*/ 3 w 45"/>
                <a:gd name="T21" fmla="*/ 30 h 71"/>
                <a:gd name="T22" fmla="*/ 7 w 45"/>
                <a:gd name="T23" fmla="*/ 28 h 71"/>
                <a:gd name="T24" fmla="*/ 13 w 45"/>
                <a:gd name="T25" fmla="*/ 7 h 71"/>
                <a:gd name="T26" fmla="*/ 14 w 45"/>
                <a:gd name="T27" fmla="*/ 7 h 71"/>
                <a:gd name="T28" fmla="*/ 14 w 45"/>
                <a:gd name="T29" fmla="*/ 9 h 71"/>
                <a:gd name="T30" fmla="*/ 4 w 45"/>
                <a:gd name="T31" fmla="*/ 46 h 71"/>
                <a:gd name="T32" fmla="*/ 14 w 45"/>
                <a:gd name="T33" fmla="*/ 46 h 71"/>
                <a:gd name="T34" fmla="*/ 14 w 45"/>
                <a:gd name="T35" fmla="*/ 66 h 71"/>
                <a:gd name="T36" fmla="*/ 18 w 45"/>
                <a:gd name="T37" fmla="*/ 71 h 71"/>
                <a:gd name="T38" fmla="*/ 22 w 45"/>
                <a:gd name="T39" fmla="*/ 66 h 71"/>
                <a:gd name="T40" fmla="*/ 22 w 45"/>
                <a:gd name="T41" fmla="*/ 46 h 71"/>
                <a:gd name="T42" fmla="*/ 23 w 45"/>
                <a:gd name="T43" fmla="*/ 46 h 71"/>
                <a:gd name="T44" fmla="*/ 23 w 45"/>
                <a:gd name="T45" fmla="*/ 66 h 71"/>
                <a:gd name="T46" fmla="*/ 27 w 45"/>
                <a:gd name="T47" fmla="*/ 71 h 71"/>
                <a:gd name="T48" fmla="*/ 31 w 45"/>
                <a:gd name="T49" fmla="*/ 66 h 71"/>
                <a:gd name="T50" fmla="*/ 31 w 45"/>
                <a:gd name="T51" fmla="*/ 46 h 71"/>
                <a:gd name="T52" fmla="*/ 41 w 45"/>
                <a:gd name="T53" fmla="*/ 46 h 71"/>
                <a:gd name="T54" fmla="*/ 31 w 45"/>
                <a:gd name="T55" fmla="*/ 9 h 71"/>
                <a:gd name="T56" fmla="*/ 31 w 45"/>
                <a:gd name="T57" fmla="*/ 7 h 71"/>
                <a:gd name="T58" fmla="*/ 31 w 45"/>
                <a:gd name="T59" fmla="*/ 7 h 71"/>
                <a:gd name="T60" fmla="*/ 37 w 45"/>
                <a:gd name="T61" fmla="*/ 28 h 71"/>
                <a:gd name="T62" fmla="*/ 42 w 45"/>
                <a:gd name="T63" fmla="*/ 30 h 71"/>
                <a:gd name="T64" fmla="*/ 44 w 45"/>
                <a:gd name="T65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71">
                  <a:moveTo>
                    <a:pt x="44" y="26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1"/>
                    <a:pt x="7" y="2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8"/>
                    <a:pt x="1" y="30"/>
                    <a:pt x="3" y="30"/>
                  </a:cubicBezTo>
                  <a:cubicBezTo>
                    <a:pt x="5" y="31"/>
                    <a:pt x="7" y="30"/>
                    <a:pt x="7" y="28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9"/>
                    <a:pt x="16" y="71"/>
                    <a:pt x="18" y="71"/>
                  </a:cubicBezTo>
                  <a:cubicBezTo>
                    <a:pt x="20" y="71"/>
                    <a:pt x="22" y="69"/>
                    <a:pt x="22" y="66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9"/>
                    <a:pt x="25" y="71"/>
                    <a:pt x="27" y="71"/>
                  </a:cubicBezTo>
                  <a:cubicBezTo>
                    <a:pt x="29" y="71"/>
                    <a:pt x="31" y="69"/>
                    <a:pt x="31" y="6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8" y="30"/>
                    <a:pt x="40" y="31"/>
                    <a:pt x="42" y="30"/>
                  </a:cubicBezTo>
                  <a:cubicBezTo>
                    <a:pt x="43" y="30"/>
                    <a:pt x="45" y="28"/>
                    <a:pt x="44" y="2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98" name="Oval 39"/>
            <p:cNvSpPr>
              <a:spLocks noChangeArrowheads="1"/>
            </p:cNvSpPr>
            <p:nvPr/>
          </p:nvSpPr>
          <p:spPr bwMode="auto">
            <a:xfrm flipV="1">
              <a:off x="4265613" y="3208337"/>
              <a:ext cx="50800" cy="492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</p:grpSp>
      <p:sp>
        <p:nvSpPr>
          <p:cNvPr id="100" name="Freeform 8"/>
          <p:cNvSpPr>
            <a:spLocks/>
          </p:cNvSpPr>
          <p:nvPr/>
        </p:nvSpPr>
        <p:spPr bwMode="auto">
          <a:xfrm>
            <a:off x="2925992" y="3672568"/>
            <a:ext cx="90000" cy="90000"/>
          </a:xfrm>
          <a:custGeom>
            <a:avLst/>
            <a:gdLst>
              <a:gd name="T0" fmla="*/ 53 w 61"/>
              <a:gd name="T1" fmla="*/ 46 h 59"/>
              <a:gd name="T2" fmla="*/ 55 w 61"/>
              <a:gd name="T3" fmla="*/ 55 h 59"/>
              <a:gd name="T4" fmla="*/ 45 w 61"/>
              <a:gd name="T5" fmla="*/ 53 h 59"/>
              <a:gd name="T6" fmla="*/ 15 w 61"/>
              <a:gd name="T7" fmla="*/ 53 h 59"/>
              <a:gd name="T8" fmla="*/ 8 w 61"/>
              <a:gd name="T9" fmla="*/ 15 h 59"/>
              <a:gd name="T10" fmla="*/ 46 w 61"/>
              <a:gd name="T11" fmla="*/ 8 h 59"/>
              <a:gd name="T12" fmla="*/ 53 w 61"/>
              <a:gd name="T13" fmla="*/ 4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59">
                <a:moveTo>
                  <a:pt x="53" y="46"/>
                </a:moveTo>
                <a:cubicBezTo>
                  <a:pt x="55" y="55"/>
                  <a:pt x="55" y="55"/>
                  <a:pt x="55" y="55"/>
                </a:cubicBezTo>
                <a:cubicBezTo>
                  <a:pt x="45" y="53"/>
                  <a:pt x="45" y="53"/>
                  <a:pt x="45" y="53"/>
                </a:cubicBezTo>
                <a:cubicBezTo>
                  <a:pt x="36" y="59"/>
                  <a:pt x="24" y="59"/>
                  <a:pt x="15" y="53"/>
                </a:cubicBezTo>
                <a:cubicBezTo>
                  <a:pt x="3" y="44"/>
                  <a:pt x="0" y="27"/>
                  <a:pt x="8" y="15"/>
                </a:cubicBezTo>
                <a:cubicBezTo>
                  <a:pt x="17" y="3"/>
                  <a:pt x="34" y="0"/>
                  <a:pt x="46" y="8"/>
                </a:cubicBezTo>
                <a:cubicBezTo>
                  <a:pt x="58" y="17"/>
                  <a:pt x="61" y="34"/>
                  <a:pt x="53" y="46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sp>
        <p:nvSpPr>
          <p:cNvPr id="106" name="Freeform 8"/>
          <p:cNvSpPr>
            <a:spLocks/>
          </p:cNvSpPr>
          <p:nvPr/>
        </p:nvSpPr>
        <p:spPr bwMode="auto">
          <a:xfrm>
            <a:off x="3072687" y="3672568"/>
            <a:ext cx="90000" cy="90000"/>
          </a:xfrm>
          <a:custGeom>
            <a:avLst/>
            <a:gdLst>
              <a:gd name="T0" fmla="*/ 53 w 61"/>
              <a:gd name="T1" fmla="*/ 46 h 59"/>
              <a:gd name="T2" fmla="*/ 55 w 61"/>
              <a:gd name="T3" fmla="*/ 55 h 59"/>
              <a:gd name="T4" fmla="*/ 45 w 61"/>
              <a:gd name="T5" fmla="*/ 53 h 59"/>
              <a:gd name="T6" fmla="*/ 15 w 61"/>
              <a:gd name="T7" fmla="*/ 53 h 59"/>
              <a:gd name="T8" fmla="*/ 8 w 61"/>
              <a:gd name="T9" fmla="*/ 15 h 59"/>
              <a:gd name="T10" fmla="*/ 46 w 61"/>
              <a:gd name="T11" fmla="*/ 8 h 59"/>
              <a:gd name="T12" fmla="*/ 53 w 61"/>
              <a:gd name="T13" fmla="*/ 4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59">
                <a:moveTo>
                  <a:pt x="53" y="46"/>
                </a:moveTo>
                <a:cubicBezTo>
                  <a:pt x="55" y="55"/>
                  <a:pt x="55" y="55"/>
                  <a:pt x="55" y="55"/>
                </a:cubicBezTo>
                <a:cubicBezTo>
                  <a:pt x="45" y="53"/>
                  <a:pt x="45" y="53"/>
                  <a:pt x="45" y="53"/>
                </a:cubicBezTo>
                <a:cubicBezTo>
                  <a:pt x="36" y="59"/>
                  <a:pt x="24" y="59"/>
                  <a:pt x="15" y="53"/>
                </a:cubicBezTo>
                <a:cubicBezTo>
                  <a:pt x="3" y="44"/>
                  <a:pt x="0" y="27"/>
                  <a:pt x="8" y="15"/>
                </a:cubicBezTo>
                <a:cubicBezTo>
                  <a:pt x="17" y="3"/>
                  <a:pt x="34" y="0"/>
                  <a:pt x="46" y="8"/>
                </a:cubicBezTo>
                <a:cubicBezTo>
                  <a:pt x="58" y="17"/>
                  <a:pt x="61" y="34"/>
                  <a:pt x="53" y="46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sp>
        <p:nvSpPr>
          <p:cNvPr id="107" name="Freeform 8"/>
          <p:cNvSpPr>
            <a:spLocks/>
          </p:cNvSpPr>
          <p:nvPr/>
        </p:nvSpPr>
        <p:spPr bwMode="auto">
          <a:xfrm>
            <a:off x="3229162" y="3672568"/>
            <a:ext cx="90000" cy="90000"/>
          </a:xfrm>
          <a:custGeom>
            <a:avLst/>
            <a:gdLst>
              <a:gd name="T0" fmla="*/ 53 w 61"/>
              <a:gd name="T1" fmla="*/ 46 h 59"/>
              <a:gd name="T2" fmla="*/ 55 w 61"/>
              <a:gd name="T3" fmla="*/ 55 h 59"/>
              <a:gd name="T4" fmla="*/ 45 w 61"/>
              <a:gd name="T5" fmla="*/ 53 h 59"/>
              <a:gd name="T6" fmla="*/ 15 w 61"/>
              <a:gd name="T7" fmla="*/ 53 h 59"/>
              <a:gd name="T8" fmla="*/ 8 w 61"/>
              <a:gd name="T9" fmla="*/ 15 h 59"/>
              <a:gd name="T10" fmla="*/ 46 w 61"/>
              <a:gd name="T11" fmla="*/ 8 h 59"/>
              <a:gd name="T12" fmla="*/ 53 w 61"/>
              <a:gd name="T13" fmla="*/ 4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59">
                <a:moveTo>
                  <a:pt x="53" y="46"/>
                </a:moveTo>
                <a:cubicBezTo>
                  <a:pt x="55" y="55"/>
                  <a:pt x="55" y="55"/>
                  <a:pt x="55" y="55"/>
                </a:cubicBezTo>
                <a:cubicBezTo>
                  <a:pt x="45" y="53"/>
                  <a:pt x="45" y="53"/>
                  <a:pt x="45" y="53"/>
                </a:cubicBezTo>
                <a:cubicBezTo>
                  <a:pt x="36" y="59"/>
                  <a:pt x="24" y="59"/>
                  <a:pt x="15" y="53"/>
                </a:cubicBezTo>
                <a:cubicBezTo>
                  <a:pt x="3" y="44"/>
                  <a:pt x="0" y="27"/>
                  <a:pt x="8" y="15"/>
                </a:cubicBezTo>
                <a:cubicBezTo>
                  <a:pt x="17" y="3"/>
                  <a:pt x="34" y="0"/>
                  <a:pt x="46" y="8"/>
                </a:cubicBezTo>
                <a:cubicBezTo>
                  <a:pt x="58" y="17"/>
                  <a:pt x="61" y="34"/>
                  <a:pt x="53" y="46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sp>
        <p:nvSpPr>
          <p:cNvPr id="108" name="Freeform 8"/>
          <p:cNvSpPr>
            <a:spLocks/>
          </p:cNvSpPr>
          <p:nvPr/>
        </p:nvSpPr>
        <p:spPr bwMode="auto">
          <a:xfrm flipH="1">
            <a:off x="3531467" y="3684712"/>
            <a:ext cx="90000" cy="90000"/>
          </a:xfrm>
          <a:custGeom>
            <a:avLst/>
            <a:gdLst>
              <a:gd name="T0" fmla="*/ 53 w 61"/>
              <a:gd name="T1" fmla="*/ 46 h 59"/>
              <a:gd name="T2" fmla="*/ 55 w 61"/>
              <a:gd name="T3" fmla="*/ 55 h 59"/>
              <a:gd name="T4" fmla="*/ 45 w 61"/>
              <a:gd name="T5" fmla="*/ 53 h 59"/>
              <a:gd name="T6" fmla="*/ 15 w 61"/>
              <a:gd name="T7" fmla="*/ 53 h 59"/>
              <a:gd name="T8" fmla="*/ 8 w 61"/>
              <a:gd name="T9" fmla="*/ 15 h 59"/>
              <a:gd name="T10" fmla="*/ 46 w 61"/>
              <a:gd name="T11" fmla="*/ 8 h 59"/>
              <a:gd name="T12" fmla="*/ 53 w 61"/>
              <a:gd name="T13" fmla="*/ 4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59">
                <a:moveTo>
                  <a:pt x="53" y="46"/>
                </a:moveTo>
                <a:cubicBezTo>
                  <a:pt x="55" y="55"/>
                  <a:pt x="55" y="55"/>
                  <a:pt x="55" y="55"/>
                </a:cubicBezTo>
                <a:cubicBezTo>
                  <a:pt x="45" y="53"/>
                  <a:pt x="45" y="53"/>
                  <a:pt x="45" y="53"/>
                </a:cubicBezTo>
                <a:cubicBezTo>
                  <a:pt x="36" y="59"/>
                  <a:pt x="24" y="59"/>
                  <a:pt x="15" y="53"/>
                </a:cubicBezTo>
                <a:cubicBezTo>
                  <a:pt x="3" y="44"/>
                  <a:pt x="0" y="27"/>
                  <a:pt x="8" y="15"/>
                </a:cubicBezTo>
                <a:cubicBezTo>
                  <a:pt x="17" y="3"/>
                  <a:pt x="34" y="0"/>
                  <a:pt x="46" y="8"/>
                </a:cubicBezTo>
                <a:cubicBezTo>
                  <a:pt x="58" y="17"/>
                  <a:pt x="61" y="34"/>
                  <a:pt x="53" y="46"/>
                </a:cubicBezTo>
              </a:path>
            </a:pathLst>
          </a:custGeom>
          <a:solidFill>
            <a:srgbClr val="EDED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sp>
        <p:nvSpPr>
          <p:cNvPr id="109" name="Freeform 8"/>
          <p:cNvSpPr>
            <a:spLocks/>
          </p:cNvSpPr>
          <p:nvPr/>
        </p:nvSpPr>
        <p:spPr bwMode="auto">
          <a:xfrm flipH="1">
            <a:off x="3678162" y="3684712"/>
            <a:ext cx="90000" cy="90000"/>
          </a:xfrm>
          <a:custGeom>
            <a:avLst/>
            <a:gdLst>
              <a:gd name="T0" fmla="*/ 53 w 61"/>
              <a:gd name="T1" fmla="*/ 46 h 59"/>
              <a:gd name="T2" fmla="*/ 55 w 61"/>
              <a:gd name="T3" fmla="*/ 55 h 59"/>
              <a:gd name="T4" fmla="*/ 45 w 61"/>
              <a:gd name="T5" fmla="*/ 53 h 59"/>
              <a:gd name="T6" fmla="*/ 15 w 61"/>
              <a:gd name="T7" fmla="*/ 53 h 59"/>
              <a:gd name="T8" fmla="*/ 8 w 61"/>
              <a:gd name="T9" fmla="*/ 15 h 59"/>
              <a:gd name="T10" fmla="*/ 46 w 61"/>
              <a:gd name="T11" fmla="*/ 8 h 59"/>
              <a:gd name="T12" fmla="*/ 53 w 61"/>
              <a:gd name="T13" fmla="*/ 4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59">
                <a:moveTo>
                  <a:pt x="53" y="46"/>
                </a:moveTo>
                <a:cubicBezTo>
                  <a:pt x="55" y="55"/>
                  <a:pt x="55" y="55"/>
                  <a:pt x="55" y="55"/>
                </a:cubicBezTo>
                <a:cubicBezTo>
                  <a:pt x="45" y="53"/>
                  <a:pt x="45" y="53"/>
                  <a:pt x="45" y="53"/>
                </a:cubicBezTo>
                <a:cubicBezTo>
                  <a:pt x="36" y="59"/>
                  <a:pt x="24" y="59"/>
                  <a:pt x="15" y="53"/>
                </a:cubicBezTo>
                <a:cubicBezTo>
                  <a:pt x="3" y="44"/>
                  <a:pt x="0" y="27"/>
                  <a:pt x="8" y="15"/>
                </a:cubicBezTo>
                <a:cubicBezTo>
                  <a:pt x="17" y="3"/>
                  <a:pt x="34" y="0"/>
                  <a:pt x="46" y="8"/>
                </a:cubicBezTo>
                <a:cubicBezTo>
                  <a:pt x="58" y="17"/>
                  <a:pt x="61" y="34"/>
                  <a:pt x="53" y="46"/>
                </a:cubicBezTo>
              </a:path>
            </a:pathLst>
          </a:custGeom>
          <a:solidFill>
            <a:srgbClr val="EDED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sp>
        <p:nvSpPr>
          <p:cNvPr id="110" name="Freeform 8"/>
          <p:cNvSpPr>
            <a:spLocks/>
          </p:cNvSpPr>
          <p:nvPr/>
        </p:nvSpPr>
        <p:spPr bwMode="auto">
          <a:xfrm flipH="1">
            <a:off x="3827302" y="3684712"/>
            <a:ext cx="90000" cy="90000"/>
          </a:xfrm>
          <a:custGeom>
            <a:avLst/>
            <a:gdLst>
              <a:gd name="T0" fmla="*/ 53 w 61"/>
              <a:gd name="T1" fmla="*/ 46 h 59"/>
              <a:gd name="T2" fmla="*/ 55 w 61"/>
              <a:gd name="T3" fmla="*/ 55 h 59"/>
              <a:gd name="T4" fmla="*/ 45 w 61"/>
              <a:gd name="T5" fmla="*/ 53 h 59"/>
              <a:gd name="T6" fmla="*/ 15 w 61"/>
              <a:gd name="T7" fmla="*/ 53 h 59"/>
              <a:gd name="T8" fmla="*/ 8 w 61"/>
              <a:gd name="T9" fmla="*/ 15 h 59"/>
              <a:gd name="T10" fmla="*/ 46 w 61"/>
              <a:gd name="T11" fmla="*/ 8 h 59"/>
              <a:gd name="T12" fmla="*/ 53 w 61"/>
              <a:gd name="T13" fmla="*/ 4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59">
                <a:moveTo>
                  <a:pt x="53" y="46"/>
                </a:moveTo>
                <a:cubicBezTo>
                  <a:pt x="55" y="55"/>
                  <a:pt x="55" y="55"/>
                  <a:pt x="55" y="55"/>
                </a:cubicBezTo>
                <a:cubicBezTo>
                  <a:pt x="45" y="53"/>
                  <a:pt x="45" y="53"/>
                  <a:pt x="45" y="53"/>
                </a:cubicBezTo>
                <a:cubicBezTo>
                  <a:pt x="36" y="59"/>
                  <a:pt x="24" y="59"/>
                  <a:pt x="15" y="53"/>
                </a:cubicBezTo>
                <a:cubicBezTo>
                  <a:pt x="3" y="44"/>
                  <a:pt x="0" y="27"/>
                  <a:pt x="8" y="15"/>
                </a:cubicBezTo>
                <a:cubicBezTo>
                  <a:pt x="17" y="3"/>
                  <a:pt x="34" y="0"/>
                  <a:pt x="46" y="8"/>
                </a:cubicBezTo>
                <a:cubicBezTo>
                  <a:pt x="58" y="17"/>
                  <a:pt x="61" y="34"/>
                  <a:pt x="53" y="46"/>
                </a:cubicBezTo>
              </a:path>
            </a:pathLst>
          </a:custGeom>
          <a:solidFill>
            <a:srgbClr val="EDEDE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sp>
        <p:nvSpPr>
          <p:cNvPr id="111" name="Freeform 8"/>
          <p:cNvSpPr>
            <a:spLocks/>
          </p:cNvSpPr>
          <p:nvPr/>
        </p:nvSpPr>
        <p:spPr bwMode="auto">
          <a:xfrm>
            <a:off x="3390526" y="3672568"/>
            <a:ext cx="90000" cy="90000"/>
          </a:xfrm>
          <a:custGeom>
            <a:avLst/>
            <a:gdLst>
              <a:gd name="T0" fmla="*/ 53 w 61"/>
              <a:gd name="T1" fmla="*/ 46 h 59"/>
              <a:gd name="T2" fmla="*/ 55 w 61"/>
              <a:gd name="T3" fmla="*/ 55 h 59"/>
              <a:gd name="T4" fmla="*/ 45 w 61"/>
              <a:gd name="T5" fmla="*/ 53 h 59"/>
              <a:gd name="T6" fmla="*/ 15 w 61"/>
              <a:gd name="T7" fmla="*/ 53 h 59"/>
              <a:gd name="T8" fmla="*/ 8 w 61"/>
              <a:gd name="T9" fmla="*/ 15 h 59"/>
              <a:gd name="T10" fmla="*/ 46 w 61"/>
              <a:gd name="T11" fmla="*/ 8 h 59"/>
              <a:gd name="T12" fmla="*/ 53 w 61"/>
              <a:gd name="T13" fmla="*/ 4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" h="59">
                <a:moveTo>
                  <a:pt x="53" y="46"/>
                </a:moveTo>
                <a:cubicBezTo>
                  <a:pt x="55" y="55"/>
                  <a:pt x="55" y="55"/>
                  <a:pt x="55" y="55"/>
                </a:cubicBezTo>
                <a:cubicBezTo>
                  <a:pt x="45" y="53"/>
                  <a:pt x="45" y="53"/>
                  <a:pt x="45" y="53"/>
                </a:cubicBezTo>
                <a:cubicBezTo>
                  <a:pt x="36" y="59"/>
                  <a:pt x="24" y="59"/>
                  <a:pt x="15" y="53"/>
                </a:cubicBezTo>
                <a:cubicBezTo>
                  <a:pt x="3" y="44"/>
                  <a:pt x="0" y="27"/>
                  <a:pt x="8" y="15"/>
                </a:cubicBezTo>
                <a:cubicBezTo>
                  <a:pt x="17" y="3"/>
                  <a:pt x="34" y="0"/>
                  <a:pt x="46" y="8"/>
                </a:cubicBezTo>
                <a:cubicBezTo>
                  <a:pt x="58" y="17"/>
                  <a:pt x="61" y="34"/>
                  <a:pt x="53" y="46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grpSp>
        <p:nvGrpSpPr>
          <p:cNvPr id="38" name="Grupo 37"/>
          <p:cNvGrpSpPr/>
          <p:nvPr/>
        </p:nvGrpSpPr>
        <p:grpSpPr>
          <a:xfrm>
            <a:off x="5369656" y="4508093"/>
            <a:ext cx="690688" cy="500470"/>
            <a:chOff x="5033800" y="4508093"/>
            <a:chExt cx="690688" cy="500470"/>
          </a:xfrm>
        </p:grpSpPr>
        <p:grpSp>
          <p:nvGrpSpPr>
            <p:cNvPr id="32" name="Grupo 31"/>
            <p:cNvGrpSpPr/>
            <p:nvPr/>
          </p:nvGrpSpPr>
          <p:grpSpPr>
            <a:xfrm>
              <a:off x="5033800" y="4508093"/>
              <a:ext cx="690688" cy="500470"/>
              <a:chOff x="5033800" y="4508093"/>
              <a:chExt cx="690688" cy="500470"/>
            </a:xfrm>
          </p:grpSpPr>
          <p:grpSp>
            <p:nvGrpSpPr>
              <p:cNvPr id="31" name="Grupo 30"/>
              <p:cNvGrpSpPr/>
              <p:nvPr/>
            </p:nvGrpSpPr>
            <p:grpSpPr>
              <a:xfrm>
                <a:off x="5159375" y="4508093"/>
                <a:ext cx="565113" cy="500470"/>
                <a:chOff x="5159375" y="4508093"/>
                <a:chExt cx="565113" cy="500470"/>
              </a:xfrm>
            </p:grpSpPr>
            <p:sp>
              <p:nvSpPr>
                <p:cNvPr id="9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159375" y="4549775"/>
                  <a:ext cx="241300" cy="4587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/>
                </a:p>
              </p:txBody>
            </p:sp>
            <p:sp>
              <p:nvSpPr>
                <p:cNvPr id="128" name="Freeform 28"/>
                <p:cNvSpPr>
                  <a:spLocks/>
                </p:cNvSpPr>
                <p:nvPr/>
              </p:nvSpPr>
              <p:spPr bwMode="auto">
                <a:xfrm>
                  <a:off x="5534030" y="4635956"/>
                  <a:ext cx="178976" cy="283216"/>
                </a:xfrm>
                <a:custGeom>
                  <a:avLst/>
                  <a:gdLst>
                    <a:gd name="T0" fmla="*/ 44 w 44"/>
                    <a:gd name="T1" fmla="*/ 26 h 71"/>
                    <a:gd name="T2" fmla="*/ 37 w 44"/>
                    <a:gd name="T3" fmla="*/ 2 h 71"/>
                    <a:gd name="T4" fmla="*/ 34 w 44"/>
                    <a:gd name="T5" fmla="*/ 0 h 71"/>
                    <a:gd name="T6" fmla="*/ 34 w 44"/>
                    <a:gd name="T7" fmla="*/ 0 h 71"/>
                    <a:gd name="T8" fmla="*/ 30 w 44"/>
                    <a:gd name="T9" fmla="*/ 0 h 71"/>
                    <a:gd name="T10" fmla="*/ 14 w 44"/>
                    <a:gd name="T11" fmla="*/ 0 h 71"/>
                    <a:gd name="T12" fmla="*/ 10 w 44"/>
                    <a:gd name="T13" fmla="*/ 0 h 71"/>
                    <a:gd name="T14" fmla="*/ 10 w 44"/>
                    <a:gd name="T15" fmla="*/ 0 h 71"/>
                    <a:gd name="T16" fmla="*/ 7 w 44"/>
                    <a:gd name="T17" fmla="*/ 2 h 71"/>
                    <a:gd name="T18" fmla="*/ 0 w 44"/>
                    <a:gd name="T19" fmla="*/ 26 h 71"/>
                    <a:gd name="T20" fmla="*/ 3 w 44"/>
                    <a:gd name="T21" fmla="*/ 30 h 71"/>
                    <a:gd name="T22" fmla="*/ 7 w 44"/>
                    <a:gd name="T23" fmla="*/ 28 h 71"/>
                    <a:gd name="T24" fmla="*/ 13 w 44"/>
                    <a:gd name="T25" fmla="*/ 7 h 71"/>
                    <a:gd name="T26" fmla="*/ 14 w 44"/>
                    <a:gd name="T27" fmla="*/ 7 h 71"/>
                    <a:gd name="T28" fmla="*/ 14 w 44"/>
                    <a:gd name="T29" fmla="*/ 9 h 71"/>
                    <a:gd name="T30" fmla="*/ 3 w 44"/>
                    <a:gd name="T31" fmla="*/ 46 h 71"/>
                    <a:gd name="T32" fmla="*/ 14 w 44"/>
                    <a:gd name="T33" fmla="*/ 46 h 71"/>
                    <a:gd name="T34" fmla="*/ 14 w 44"/>
                    <a:gd name="T35" fmla="*/ 66 h 71"/>
                    <a:gd name="T36" fmla="*/ 17 w 44"/>
                    <a:gd name="T37" fmla="*/ 71 h 71"/>
                    <a:gd name="T38" fmla="*/ 21 w 44"/>
                    <a:gd name="T39" fmla="*/ 66 h 71"/>
                    <a:gd name="T40" fmla="*/ 21 w 44"/>
                    <a:gd name="T41" fmla="*/ 46 h 71"/>
                    <a:gd name="T42" fmla="*/ 23 w 44"/>
                    <a:gd name="T43" fmla="*/ 46 h 71"/>
                    <a:gd name="T44" fmla="*/ 23 w 44"/>
                    <a:gd name="T45" fmla="*/ 66 h 71"/>
                    <a:gd name="T46" fmla="*/ 26 w 44"/>
                    <a:gd name="T47" fmla="*/ 71 h 71"/>
                    <a:gd name="T48" fmla="*/ 30 w 44"/>
                    <a:gd name="T49" fmla="*/ 66 h 71"/>
                    <a:gd name="T50" fmla="*/ 30 w 44"/>
                    <a:gd name="T51" fmla="*/ 46 h 71"/>
                    <a:gd name="T52" fmla="*/ 41 w 44"/>
                    <a:gd name="T53" fmla="*/ 46 h 71"/>
                    <a:gd name="T54" fmla="*/ 30 w 44"/>
                    <a:gd name="T55" fmla="*/ 9 h 71"/>
                    <a:gd name="T56" fmla="*/ 30 w 44"/>
                    <a:gd name="T57" fmla="*/ 7 h 71"/>
                    <a:gd name="T58" fmla="*/ 31 w 44"/>
                    <a:gd name="T59" fmla="*/ 7 h 71"/>
                    <a:gd name="T60" fmla="*/ 37 w 44"/>
                    <a:gd name="T61" fmla="*/ 28 h 71"/>
                    <a:gd name="T62" fmla="*/ 41 w 44"/>
                    <a:gd name="T63" fmla="*/ 30 h 71"/>
                    <a:gd name="T64" fmla="*/ 44 w 44"/>
                    <a:gd name="T65" fmla="*/ 2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44" h="71">
                      <a:moveTo>
                        <a:pt x="44" y="26"/>
                      </a:moveTo>
                      <a:cubicBezTo>
                        <a:pt x="37" y="2"/>
                        <a:pt x="37" y="2"/>
                        <a:pt x="37" y="2"/>
                      </a:cubicBezTo>
                      <a:cubicBezTo>
                        <a:pt x="36" y="1"/>
                        <a:pt x="35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8" y="0"/>
                        <a:pt x="7" y="1"/>
                        <a:pt x="7" y="2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0" y="28"/>
                        <a:pt x="1" y="30"/>
                        <a:pt x="3" y="30"/>
                      </a:cubicBezTo>
                      <a:cubicBezTo>
                        <a:pt x="4" y="31"/>
                        <a:pt x="6" y="30"/>
                        <a:pt x="7" y="2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3" y="46"/>
                        <a:pt x="3" y="46"/>
                        <a:pt x="3" y="46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14" y="69"/>
                        <a:pt x="15" y="71"/>
                        <a:pt x="17" y="71"/>
                      </a:cubicBezTo>
                      <a:cubicBezTo>
                        <a:pt x="19" y="71"/>
                        <a:pt x="21" y="69"/>
                        <a:pt x="21" y="66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3" y="46"/>
                        <a:pt x="23" y="46"/>
                        <a:pt x="23" y="4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9"/>
                        <a:pt x="24" y="71"/>
                        <a:pt x="26" y="71"/>
                      </a:cubicBezTo>
                      <a:cubicBezTo>
                        <a:pt x="29" y="71"/>
                        <a:pt x="30" y="69"/>
                        <a:pt x="30" y="6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41" y="46"/>
                        <a:pt x="41" y="46"/>
                        <a:pt x="41" y="46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7" y="28"/>
                        <a:pt x="37" y="28"/>
                        <a:pt x="37" y="28"/>
                      </a:cubicBezTo>
                      <a:cubicBezTo>
                        <a:pt x="38" y="30"/>
                        <a:pt x="39" y="31"/>
                        <a:pt x="41" y="30"/>
                      </a:cubicBezTo>
                      <a:cubicBezTo>
                        <a:pt x="43" y="30"/>
                        <a:pt x="44" y="28"/>
                        <a:pt x="44" y="26"/>
                      </a:cubicBezTo>
                    </a:path>
                  </a:pathLst>
                </a:custGeom>
                <a:solidFill>
                  <a:srgbClr val="D35C4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/>
                </a:p>
              </p:txBody>
            </p:sp>
            <p:sp>
              <p:nvSpPr>
                <p:cNvPr id="129" name="Oval 29"/>
                <p:cNvSpPr>
                  <a:spLocks noChangeArrowheads="1"/>
                </p:cNvSpPr>
                <p:nvPr/>
              </p:nvSpPr>
              <p:spPr bwMode="auto">
                <a:xfrm>
                  <a:off x="5586304" y="4563185"/>
                  <a:ext cx="64903" cy="60971"/>
                </a:xfrm>
                <a:prstGeom prst="ellipse">
                  <a:avLst/>
                </a:prstGeom>
                <a:solidFill>
                  <a:srgbClr val="D35C4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/>
                </a:p>
              </p:txBody>
            </p:sp>
            <p:sp>
              <p:nvSpPr>
                <p:cNvPr id="130" name="Freeform 30"/>
                <p:cNvSpPr>
                  <a:spLocks/>
                </p:cNvSpPr>
                <p:nvPr/>
              </p:nvSpPr>
              <p:spPr bwMode="auto">
                <a:xfrm>
                  <a:off x="5334654" y="4620222"/>
                  <a:ext cx="129807" cy="298950"/>
                </a:xfrm>
                <a:custGeom>
                  <a:avLst/>
                  <a:gdLst>
                    <a:gd name="T0" fmla="*/ 28 w 32"/>
                    <a:gd name="T1" fmla="*/ 0 h 75"/>
                    <a:gd name="T2" fmla="*/ 28 w 32"/>
                    <a:gd name="T3" fmla="*/ 0 h 75"/>
                    <a:gd name="T4" fmla="*/ 28 w 32"/>
                    <a:gd name="T5" fmla="*/ 0 h 75"/>
                    <a:gd name="T6" fmla="*/ 24 w 32"/>
                    <a:gd name="T7" fmla="*/ 0 h 75"/>
                    <a:gd name="T8" fmla="*/ 7 w 32"/>
                    <a:gd name="T9" fmla="*/ 0 h 75"/>
                    <a:gd name="T10" fmla="*/ 3 w 32"/>
                    <a:gd name="T11" fmla="*/ 0 h 75"/>
                    <a:gd name="T12" fmla="*/ 3 w 32"/>
                    <a:gd name="T13" fmla="*/ 0 h 75"/>
                    <a:gd name="T14" fmla="*/ 3 w 32"/>
                    <a:gd name="T15" fmla="*/ 0 h 75"/>
                    <a:gd name="T16" fmla="*/ 0 w 32"/>
                    <a:gd name="T17" fmla="*/ 4 h 75"/>
                    <a:gd name="T18" fmla="*/ 0 w 32"/>
                    <a:gd name="T19" fmla="*/ 32 h 75"/>
                    <a:gd name="T20" fmla="*/ 3 w 32"/>
                    <a:gd name="T21" fmla="*/ 35 h 75"/>
                    <a:gd name="T22" fmla="*/ 6 w 32"/>
                    <a:gd name="T23" fmla="*/ 32 h 75"/>
                    <a:gd name="T24" fmla="*/ 6 w 32"/>
                    <a:gd name="T25" fmla="*/ 8 h 75"/>
                    <a:gd name="T26" fmla="*/ 7 w 32"/>
                    <a:gd name="T27" fmla="*/ 8 h 75"/>
                    <a:gd name="T28" fmla="*/ 7 w 32"/>
                    <a:gd name="T29" fmla="*/ 39 h 75"/>
                    <a:gd name="T30" fmla="*/ 7 w 32"/>
                    <a:gd name="T31" fmla="*/ 70 h 75"/>
                    <a:gd name="T32" fmla="*/ 11 w 32"/>
                    <a:gd name="T33" fmla="*/ 75 h 75"/>
                    <a:gd name="T34" fmla="*/ 15 w 32"/>
                    <a:gd name="T35" fmla="*/ 70 h 75"/>
                    <a:gd name="T36" fmla="*/ 15 w 32"/>
                    <a:gd name="T37" fmla="*/ 39 h 75"/>
                    <a:gd name="T38" fmla="*/ 16 w 32"/>
                    <a:gd name="T39" fmla="*/ 39 h 75"/>
                    <a:gd name="T40" fmla="*/ 16 w 32"/>
                    <a:gd name="T41" fmla="*/ 70 h 75"/>
                    <a:gd name="T42" fmla="*/ 20 w 32"/>
                    <a:gd name="T43" fmla="*/ 75 h 75"/>
                    <a:gd name="T44" fmla="*/ 24 w 32"/>
                    <a:gd name="T45" fmla="*/ 70 h 75"/>
                    <a:gd name="T46" fmla="*/ 24 w 32"/>
                    <a:gd name="T47" fmla="*/ 39 h 75"/>
                    <a:gd name="T48" fmla="*/ 24 w 32"/>
                    <a:gd name="T49" fmla="*/ 8 h 75"/>
                    <a:gd name="T50" fmla="*/ 25 w 32"/>
                    <a:gd name="T51" fmla="*/ 8 h 75"/>
                    <a:gd name="T52" fmla="*/ 25 w 32"/>
                    <a:gd name="T53" fmla="*/ 32 h 75"/>
                    <a:gd name="T54" fmla="*/ 28 w 32"/>
                    <a:gd name="T55" fmla="*/ 35 h 75"/>
                    <a:gd name="T56" fmla="*/ 32 w 32"/>
                    <a:gd name="T57" fmla="*/ 32 h 75"/>
                    <a:gd name="T58" fmla="*/ 32 w 32"/>
                    <a:gd name="T59" fmla="*/ 4 h 75"/>
                    <a:gd name="T60" fmla="*/ 28 w 32"/>
                    <a:gd name="T61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2" h="75">
                      <a:moveTo>
                        <a:pt x="28" y="0"/>
                      </a:move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4"/>
                        <a:pt x="1" y="35"/>
                        <a:pt x="3" y="35"/>
                      </a:cubicBezTo>
                      <a:cubicBezTo>
                        <a:pt x="5" y="35"/>
                        <a:pt x="6" y="34"/>
                        <a:pt x="6" y="32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7" y="70"/>
                        <a:pt x="7" y="70"/>
                        <a:pt x="7" y="70"/>
                      </a:cubicBezTo>
                      <a:cubicBezTo>
                        <a:pt x="7" y="73"/>
                        <a:pt x="9" y="75"/>
                        <a:pt x="11" y="75"/>
                      </a:cubicBezTo>
                      <a:cubicBezTo>
                        <a:pt x="13" y="75"/>
                        <a:pt x="15" y="73"/>
                        <a:pt x="15" y="70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6" y="73"/>
                        <a:pt x="18" y="75"/>
                        <a:pt x="20" y="75"/>
                      </a:cubicBezTo>
                      <a:cubicBezTo>
                        <a:pt x="22" y="75"/>
                        <a:pt x="24" y="73"/>
                        <a:pt x="24" y="70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5" y="8"/>
                        <a:pt x="25" y="8"/>
                        <a:pt x="25" y="8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4"/>
                        <a:pt x="26" y="35"/>
                        <a:pt x="28" y="35"/>
                      </a:cubicBezTo>
                      <a:cubicBezTo>
                        <a:pt x="30" y="35"/>
                        <a:pt x="32" y="34"/>
                        <a:pt x="32" y="32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2"/>
                        <a:pt x="30" y="0"/>
                        <a:pt x="28" y="0"/>
                      </a:cubicBezTo>
                    </a:path>
                  </a:pathLst>
                </a:custGeom>
                <a:solidFill>
                  <a:srgbClr val="D35C4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/>
                </a:p>
              </p:txBody>
            </p:sp>
            <p:sp>
              <p:nvSpPr>
                <p:cNvPr id="131" name="Oval 31"/>
                <p:cNvSpPr>
                  <a:spLocks noChangeArrowheads="1"/>
                </p:cNvSpPr>
                <p:nvPr/>
              </p:nvSpPr>
              <p:spPr bwMode="auto">
                <a:xfrm>
                  <a:off x="5363327" y="4547451"/>
                  <a:ext cx="64903" cy="62937"/>
                </a:xfrm>
                <a:prstGeom prst="ellipse">
                  <a:avLst/>
                </a:prstGeom>
                <a:solidFill>
                  <a:srgbClr val="D35C4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/>
                </a:p>
              </p:txBody>
            </p:sp>
            <p:sp>
              <p:nvSpPr>
                <p:cNvPr id="132" name="Freeform 8"/>
                <p:cNvSpPr>
                  <a:spLocks/>
                </p:cNvSpPr>
                <p:nvPr/>
              </p:nvSpPr>
              <p:spPr bwMode="auto">
                <a:xfrm>
                  <a:off x="5658606" y="4534462"/>
                  <a:ext cx="26988" cy="130175"/>
                </a:xfrm>
                <a:custGeom>
                  <a:avLst/>
                  <a:gdLst>
                    <a:gd name="T0" fmla="*/ 0 w 20"/>
                    <a:gd name="T1" fmla="*/ 97 h 97"/>
                    <a:gd name="T2" fmla="*/ 0 w 20"/>
                    <a:gd name="T3" fmla="*/ 12 h 97"/>
                    <a:gd name="T4" fmla="*/ 10 w 20"/>
                    <a:gd name="T5" fmla="*/ 0 h 97"/>
                    <a:gd name="T6" fmla="*/ 20 w 20"/>
                    <a:gd name="T7" fmla="*/ 12 h 97"/>
                    <a:gd name="T8" fmla="*/ 20 w 20"/>
                    <a:gd name="T9" fmla="*/ 8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97">
                      <a:moveTo>
                        <a:pt x="0" y="97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5" y="0"/>
                        <a:pt x="20" y="5"/>
                        <a:pt x="20" y="12"/>
                      </a:cubicBezTo>
                      <a:cubicBezTo>
                        <a:pt x="20" y="84"/>
                        <a:pt x="20" y="84"/>
                        <a:pt x="20" y="84"/>
                      </a:cubicBezTo>
                    </a:path>
                  </a:pathLst>
                </a:custGeom>
                <a:solidFill>
                  <a:srgbClr val="D35C4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/>
                </a:p>
              </p:txBody>
            </p:sp>
            <p:sp>
              <p:nvSpPr>
                <p:cNvPr id="133" name="Freeform 5"/>
                <p:cNvSpPr>
                  <a:spLocks/>
                </p:cNvSpPr>
                <p:nvPr/>
              </p:nvSpPr>
              <p:spPr bwMode="auto">
                <a:xfrm>
                  <a:off x="5256171" y="4508093"/>
                  <a:ext cx="108000" cy="108000"/>
                </a:xfrm>
                <a:custGeom>
                  <a:avLst/>
                  <a:gdLst>
                    <a:gd name="T0" fmla="*/ 90 w 101"/>
                    <a:gd name="T1" fmla="*/ 71 h 98"/>
                    <a:gd name="T2" fmla="*/ 96 w 101"/>
                    <a:gd name="T3" fmla="*/ 85 h 98"/>
                    <a:gd name="T4" fmla="*/ 78 w 101"/>
                    <a:gd name="T5" fmla="*/ 85 h 98"/>
                    <a:gd name="T6" fmla="*/ 30 w 101"/>
                    <a:gd name="T7" fmla="*/ 90 h 98"/>
                    <a:gd name="T8" fmla="*/ 11 w 101"/>
                    <a:gd name="T9" fmla="*/ 31 h 98"/>
                    <a:gd name="T10" fmla="*/ 70 w 101"/>
                    <a:gd name="T11" fmla="*/ 11 h 98"/>
                    <a:gd name="T12" fmla="*/ 90 w 101"/>
                    <a:gd name="T13" fmla="*/ 7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1" h="98">
                      <a:moveTo>
                        <a:pt x="90" y="71"/>
                      </a:moveTo>
                      <a:cubicBezTo>
                        <a:pt x="96" y="85"/>
                        <a:pt x="96" y="85"/>
                        <a:pt x="96" y="85"/>
                      </a:cubicBezTo>
                      <a:cubicBezTo>
                        <a:pt x="78" y="85"/>
                        <a:pt x="78" y="85"/>
                        <a:pt x="78" y="85"/>
                      </a:cubicBezTo>
                      <a:cubicBezTo>
                        <a:pt x="65" y="96"/>
                        <a:pt x="46" y="98"/>
                        <a:pt x="30" y="90"/>
                      </a:cubicBezTo>
                      <a:cubicBezTo>
                        <a:pt x="9" y="79"/>
                        <a:pt x="0" y="52"/>
                        <a:pt x="11" y="31"/>
                      </a:cubicBezTo>
                      <a:cubicBezTo>
                        <a:pt x="22" y="9"/>
                        <a:pt x="49" y="0"/>
                        <a:pt x="70" y="11"/>
                      </a:cubicBezTo>
                      <a:cubicBezTo>
                        <a:pt x="92" y="22"/>
                        <a:pt x="101" y="49"/>
                        <a:pt x="90" y="71"/>
                      </a:cubicBezTo>
                    </a:path>
                  </a:pathLst>
                </a:custGeom>
                <a:solidFill>
                  <a:srgbClr val="9D9D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/>
                </a:p>
              </p:txBody>
            </p:sp>
            <p:sp>
              <p:nvSpPr>
                <p:cNvPr id="134" name="Freeform 5"/>
                <p:cNvSpPr>
                  <a:spLocks/>
                </p:cNvSpPr>
                <p:nvPr/>
              </p:nvSpPr>
              <p:spPr bwMode="auto">
                <a:xfrm>
                  <a:off x="5480104" y="4524475"/>
                  <a:ext cx="108000" cy="108000"/>
                </a:xfrm>
                <a:custGeom>
                  <a:avLst/>
                  <a:gdLst>
                    <a:gd name="T0" fmla="*/ 90 w 101"/>
                    <a:gd name="T1" fmla="*/ 71 h 98"/>
                    <a:gd name="T2" fmla="*/ 96 w 101"/>
                    <a:gd name="T3" fmla="*/ 85 h 98"/>
                    <a:gd name="T4" fmla="*/ 78 w 101"/>
                    <a:gd name="T5" fmla="*/ 85 h 98"/>
                    <a:gd name="T6" fmla="*/ 30 w 101"/>
                    <a:gd name="T7" fmla="*/ 90 h 98"/>
                    <a:gd name="T8" fmla="*/ 11 w 101"/>
                    <a:gd name="T9" fmla="*/ 31 h 98"/>
                    <a:gd name="T10" fmla="*/ 70 w 101"/>
                    <a:gd name="T11" fmla="*/ 11 h 98"/>
                    <a:gd name="T12" fmla="*/ 90 w 101"/>
                    <a:gd name="T13" fmla="*/ 71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1" h="98">
                      <a:moveTo>
                        <a:pt x="90" y="71"/>
                      </a:moveTo>
                      <a:cubicBezTo>
                        <a:pt x="96" y="85"/>
                        <a:pt x="96" y="85"/>
                        <a:pt x="96" y="85"/>
                      </a:cubicBezTo>
                      <a:cubicBezTo>
                        <a:pt x="78" y="85"/>
                        <a:pt x="78" y="85"/>
                        <a:pt x="78" y="85"/>
                      </a:cubicBezTo>
                      <a:cubicBezTo>
                        <a:pt x="65" y="96"/>
                        <a:pt x="46" y="98"/>
                        <a:pt x="30" y="90"/>
                      </a:cubicBezTo>
                      <a:cubicBezTo>
                        <a:pt x="9" y="79"/>
                        <a:pt x="0" y="52"/>
                        <a:pt x="11" y="31"/>
                      </a:cubicBezTo>
                      <a:cubicBezTo>
                        <a:pt x="22" y="9"/>
                        <a:pt x="49" y="0"/>
                        <a:pt x="70" y="11"/>
                      </a:cubicBezTo>
                      <a:cubicBezTo>
                        <a:pt x="92" y="22"/>
                        <a:pt x="101" y="49"/>
                        <a:pt x="90" y="71"/>
                      </a:cubicBezTo>
                    </a:path>
                  </a:pathLst>
                </a:custGeom>
                <a:solidFill>
                  <a:srgbClr val="9D9D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/>
                </a:p>
              </p:txBody>
            </p:sp>
            <p:sp>
              <p:nvSpPr>
                <p:cNvPr id="135" name="Forma libre 134"/>
                <p:cNvSpPr/>
                <p:nvPr/>
              </p:nvSpPr>
              <p:spPr>
                <a:xfrm>
                  <a:off x="5657813" y="4643062"/>
                  <a:ext cx="66675" cy="123825"/>
                </a:xfrm>
                <a:custGeom>
                  <a:avLst/>
                  <a:gdLst>
                    <a:gd name="connsiteX0" fmla="*/ 30956 w 66675"/>
                    <a:gd name="connsiteY0" fmla="*/ 0 h 123825"/>
                    <a:gd name="connsiteX1" fmla="*/ 30956 w 66675"/>
                    <a:gd name="connsiteY1" fmla="*/ 0 h 123825"/>
                    <a:gd name="connsiteX2" fmla="*/ 11906 w 66675"/>
                    <a:gd name="connsiteY2" fmla="*/ 9525 h 123825"/>
                    <a:gd name="connsiteX3" fmla="*/ 0 w 66675"/>
                    <a:gd name="connsiteY3" fmla="*/ 23812 h 123825"/>
                    <a:gd name="connsiteX4" fmla="*/ 2381 w 66675"/>
                    <a:gd name="connsiteY4" fmla="*/ 38100 h 123825"/>
                    <a:gd name="connsiteX5" fmla="*/ 7144 w 66675"/>
                    <a:gd name="connsiteY5" fmla="*/ 52387 h 123825"/>
                    <a:gd name="connsiteX6" fmla="*/ 9525 w 66675"/>
                    <a:gd name="connsiteY6" fmla="*/ 59531 h 123825"/>
                    <a:gd name="connsiteX7" fmla="*/ 14288 w 66675"/>
                    <a:gd name="connsiteY7" fmla="*/ 78581 h 123825"/>
                    <a:gd name="connsiteX8" fmla="*/ 16669 w 66675"/>
                    <a:gd name="connsiteY8" fmla="*/ 85725 h 123825"/>
                    <a:gd name="connsiteX9" fmla="*/ 21431 w 66675"/>
                    <a:gd name="connsiteY9" fmla="*/ 104775 h 123825"/>
                    <a:gd name="connsiteX10" fmla="*/ 30956 w 66675"/>
                    <a:gd name="connsiteY10" fmla="*/ 119062 h 123825"/>
                    <a:gd name="connsiteX11" fmla="*/ 45244 w 66675"/>
                    <a:gd name="connsiteY11" fmla="*/ 123825 h 123825"/>
                    <a:gd name="connsiteX12" fmla="*/ 64294 w 66675"/>
                    <a:gd name="connsiteY12" fmla="*/ 121443 h 123825"/>
                    <a:gd name="connsiteX13" fmla="*/ 66675 w 66675"/>
                    <a:gd name="connsiteY13" fmla="*/ 114300 h 123825"/>
                    <a:gd name="connsiteX14" fmla="*/ 64294 w 66675"/>
                    <a:gd name="connsiteY14" fmla="*/ 83343 h 123825"/>
                    <a:gd name="connsiteX15" fmla="*/ 59531 w 66675"/>
                    <a:gd name="connsiteY15" fmla="*/ 69056 h 123825"/>
                    <a:gd name="connsiteX16" fmla="*/ 57150 w 66675"/>
                    <a:gd name="connsiteY16" fmla="*/ 61912 h 123825"/>
                    <a:gd name="connsiteX17" fmla="*/ 52388 w 66675"/>
                    <a:gd name="connsiteY17" fmla="*/ 47625 h 123825"/>
                    <a:gd name="connsiteX18" fmla="*/ 50006 w 66675"/>
                    <a:gd name="connsiteY18" fmla="*/ 40481 h 123825"/>
                    <a:gd name="connsiteX19" fmla="*/ 45244 w 66675"/>
                    <a:gd name="connsiteY19" fmla="*/ 23812 h 123825"/>
                    <a:gd name="connsiteX20" fmla="*/ 40481 w 66675"/>
                    <a:gd name="connsiteY20" fmla="*/ 16668 h 123825"/>
                    <a:gd name="connsiteX21" fmla="*/ 30956 w 66675"/>
                    <a:gd name="connsiteY21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6675" h="123825">
                      <a:moveTo>
                        <a:pt x="30956" y="0"/>
                      </a:moveTo>
                      <a:lnTo>
                        <a:pt x="30956" y="0"/>
                      </a:lnTo>
                      <a:cubicBezTo>
                        <a:pt x="24606" y="3175"/>
                        <a:pt x="17896" y="5713"/>
                        <a:pt x="11906" y="9525"/>
                      </a:cubicBezTo>
                      <a:cubicBezTo>
                        <a:pt x="6599" y="12902"/>
                        <a:pt x="3350" y="18788"/>
                        <a:pt x="0" y="23812"/>
                      </a:cubicBezTo>
                      <a:cubicBezTo>
                        <a:pt x="794" y="28575"/>
                        <a:pt x="1210" y="33416"/>
                        <a:pt x="2381" y="38100"/>
                      </a:cubicBezTo>
                      <a:cubicBezTo>
                        <a:pt x="3599" y="42970"/>
                        <a:pt x="5556" y="47625"/>
                        <a:pt x="7144" y="52387"/>
                      </a:cubicBezTo>
                      <a:cubicBezTo>
                        <a:pt x="7938" y="54768"/>
                        <a:pt x="8916" y="57096"/>
                        <a:pt x="9525" y="59531"/>
                      </a:cubicBezTo>
                      <a:cubicBezTo>
                        <a:pt x="11113" y="65881"/>
                        <a:pt x="12218" y="72371"/>
                        <a:pt x="14288" y="78581"/>
                      </a:cubicBezTo>
                      <a:cubicBezTo>
                        <a:pt x="15082" y="80962"/>
                        <a:pt x="16060" y="83290"/>
                        <a:pt x="16669" y="85725"/>
                      </a:cubicBezTo>
                      <a:cubicBezTo>
                        <a:pt x="17628" y="89561"/>
                        <a:pt x="18958" y="100323"/>
                        <a:pt x="21431" y="104775"/>
                      </a:cubicBezTo>
                      <a:cubicBezTo>
                        <a:pt x="24211" y="109778"/>
                        <a:pt x="25526" y="117252"/>
                        <a:pt x="30956" y="119062"/>
                      </a:cubicBezTo>
                      <a:lnTo>
                        <a:pt x="45244" y="123825"/>
                      </a:lnTo>
                      <a:cubicBezTo>
                        <a:pt x="51594" y="123031"/>
                        <a:pt x="58446" y="124042"/>
                        <a:pt x="64294" y="121443"/>
                      </a:cubicBezTo>
                      <a:cubicBezTo>
                        <a:pt x="66587" y="120424"/>
                        <a:pt x="66675" y="116810"/>
                        <a:pt x="66675" y="114300"/>
                      </a:cubicBezTo>
                      <a:cubicBezTo>
                        <a:pt x="66675" y="103951"/>
                        <a:pt x="65908" y="93566"/>
                        <a:pt x="64294" y="83343"/>
                      </a:cubicBezTo>
                      <a:cubicBezTo>
                        <a:pt x="63511" y="78384"/>
                        <a:pt x="61119" y="73818"/>
                        <a:pt x="59531" y="69056"/>
                      </a:cubicBezTo>
                      <a:lnTo>
                        <a:pt x="57150" y="61912"/>
                      </a:lnTo>
                      <a:lnTo>
                        <a:pt x="52388" y="47625"/>
                      </a:lnTo>
                      <a:cubicBezTo>
                        <a:pt x="51594" y="45244"/>
                        <a:pt x="50615" y="42916"/>
                        <a:pt x="50006" y="40481"/>
                      </a:cubicBezTo>
                      <a:cubicBezTo>
                        <a:pt x="49243" y="37431"/>
                        <a:pt x="46952" y="27227"/>
                        <a:pt x="45244" y="23812"/>
                      </a:cubicBezTo>
                      <a:cubicBezTo>
                        <a:pt x="43964" y="21252"/>
                        <a:pt x="42069" y="19049"/>
                        <a:pt x="40481" y="16668"/>
                      </a:cubicBezTo>
                      <a:cubicBezTo>
                        <a:pt x="37539" y="7841"/>
                        <a:pt x="32543" y="2778"/>
                        <a:pt x="30956" y="0"/>
                      </a:cubicBezTo>
                      <a:close/>
                    </a:path>
                  </a:pathLst>
                </a:custGeom>
                <a:solidFill>
                  <a:srgbClr val="FFF2D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a-ES"/>
                </a:p>
              </p:txBody>
            </p:sp>
            <p:sp>
              <p:nvSpPr>
                <p:cNvPr id="136" name="Freeform 8"/>
                <p:cNvSpPr>
                  <a:spLocks/>
                </p:cNvSpPr>
                <p:nvPr/>
              </p:nvSpPr>
              <p:spPr bwMode="auto">
                <a:xfrm>
                  <a:off x="5434441" y="4640124"/>
                  <a:ext cx="52280" cy="136124"/>
                </a:xfrm>
                <a:custGeom>
                  <a:avLst/>
                  <a:gdLst>
                    <a:gd name="T0" fmla="*/ 0 w 20"/>
                    <a:gd name="T1" fmla="*/ 97 h 97"/>
                    <a:gd name="T2" fmla="*/ 0 w 20"/>
                    <a:gd name="T3" fmla="*/ 12 h 97"/>
                    <a:gd name="T4" fmla="*/ 10 w 20"/>
                    <a:gd name="T5" fmla="*/ 0 h 97"/>
                    <a:gd name="T6" fmla="*/ 20 w 20"/>
                    <a:gd name="T7" fmla="*/ 12 h 97"/>
                    <a:gd name="T8" fmla="*/ 20 w 20"/>
                    <a:gd name="T9" fmla="*/ 8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97">
                      <a:moveTo>
                        <a:pt x="0" y="97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5" y="0"/>
                        <a:pt x="20" y="5"/>
                        <a:pt x="20" y="12"/>
                      </a:cubicBezTo>
                      <a:cubicBezTo>
                        <a:pt x="20" y="84"/>
                        <a:pt x="20" y="84"/>
                        <a:pt x="20" y="84"/>
                      </a:cubicBezTo>
                    </a:path>
                  </a:pathLst>
                </a:custGeom>
                <a:solidFill>
                  <a:srgbClr val="FFF2D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/>
                </a:p>
              </p:txBody>
            </p:sp>
            <p:sp>
              <p:nvSpPr>
                <p:cNvPr id="137" name="Freeform 8"/>
                <p:cNvSpPr>
                  <a:spLocks/>
                </p:cNvSpPr>
                <p:nvPr/>
              </p:nvSpPr>
              <p:spPr bwMode="auto">
                <a:xfrm>
                  <a:off x="5437149" y="4518823"/>
                  <a:ext cx="26988" cy="130175"/>
                </a:xfrm>
                <a:custGeom>
                  <a:avLst/>
                  <a:gdLst>
                    <a:gd name="T0" fmla="*/ 0 w 20"/>
                    <a:gd name="T1" fmla="*/ 97 h 97"/>
                    <a:gd name="T2" fmla="*/ 0 w 20"/>
                    <a:gd name="T3" fmla="*/ 12 h 97"/>
                    <a:gd name="T4" fmla="*/ 10 w 20"/>
                    <a:gd name="T5" fmla="*/ 0 h 97"/>
                    <a:gd name="T6" fmla="*/ 20 w 20"/>
                    <a:gd name="T7" fmla="*/ 12 h 97"/>
                    <a:gd name="T8" fmla="*/ 20 w 20"/>
                    <a:gd name="T9" fmla="*/ 84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97">
                      <a:moveTo>
                        <a:pt x="0" y="97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5"/>
                        <a:pt x="4" y="0"/>
                        <a:pt x="10" y="0"/>
                      </a:cubicBezTo>
                      <a:cubicBezTo>
                        <a:pt x="15" y="0"/>
                        <a:pt x="20" y="5"/>
                        <a:pt x="20" y="12"/>
                      </a:cubicBezTo>
                      <a:cubicBezTo>
                        <a:pt x="20" y="84"/>
                        <a:pt x="20" y="84"/>
                        <a:pt x="20" y="84"/>
                      </a:cubicBezTo>
                    </a:path>
                  </a:pathLst>
                </a:custGeom>
                <a:solidFill>
                  <a:srgbClr val="D35C4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ca-ES"/>
                </a:p>
              </p:txBody>
            </p:sp>
          </p:grpSp>
          <p:sp>
            <p:nvSpPr>
              <p:cNvPr id="140" name="Freeform 28"/>
              <p:cNvSpPr>
                <a:spLocks/>
              </p:cNvSpPr>
              <p:nvPr/>
            </p:nvSpPr>
            <p:spPr bwMode="auto">
              <a:xfrm>
                <a:off x="5087726" y="4635956"/>
                <a:ext cx="178976" cy="283216"/>
              </a:xfrm>
              <a:custGeom>
                <a:avLst/>
                <a:gdLst>
                  <a:gd name="T0" fmla="*/ 44 w 44"/>
                  <a:gd name="T1" fmla="*/ 26 h 71"/>
                  <a:gd name="T2" fmla="*/ 37 w 44"/>
                  <a:gd name="T3" fmla="*/ 2 h 71"/>
                  <a:gd name="T4" fmla="*/ 34 w 44"/>
                  <a:gd name="T5" fmla="*/ 0 h 71"/>
                  <a:gd name="T6" fmla="*/ 34 w 44"/>
                  <a:gd name="T7" fmla="*/ 0 h 71"/>
                  <a:gd name="T8" fmla="*/ 30 w 44"/>
                  <a:gd name="T9" fmla="*/ 0 h 71"/>
                  <a:gd name="T10" fmla="*/ 14 w 44"/>
                  <a:gd name="T11" fmla="*/ 0 h 71"/>
                  <a:gd name="T12" fmla="*/ 10 w 44"/>
                  <a:gd name="T13" fmla="*/ 0 h 71"/>
                  <a:gd name="T14" fmla="*/ 10 w 44"/>
                  <a:gd name="T15" fmla="*/ 0 h 71"/>
                  <a:gd name="T16" fmla="*/ 7 w 44"/>
                  <a:gd name="T17" fmla="*/ 2 h 71"/>
                  <a:gd name="T18" fmla="*/ 0 w 44"/>
                  <a:gd name="T19" fmla="*/ 26 h 71"/>
                  <a:gd name="T20" fmla="*/ 3 w 44"/>
                  <a:gd name="T21" fmla="*/ 30 h 71"/>
                  <a:gd name="T22" fmla="*/ 7 w 44"/>
                  <a:gd name="T23" fmla="*/ 28 h 71"/>
                  <a:gd name="T24" fmla="*/ 13 w 44"/>
                  <a:gd name="T25" fmla="*/ 7 h 71"/>
                  <a:gd name="T26" fmla="*/ 14 w 44"/>
                  <a:gd name="T27" fmla="*/ 7 h 71"/>
                  <a:gd name="T28" fmla="*/ 14 w 44"/>
                  <a:gd name="T29" fmla="*/ 9 h 71"/>
                  <a:gd name="T30" fmla="*/ 3 w 44"/>
                  <a:gd name="T31" fmla="*/ 46 h 71"/>
                  <a:gd name="T32" fmla="*/ 14 w 44"/>
                  <a:gd name="T33" fmla="*/ 46 h 71"/>
                  <a:gd name="T34" fmla="*/ 14 w 44"/>
                  <a:gd name="T35" fmla="*/ 66 h 71"/>
                  <a:gd name="T36" fmla="*/ 17 w 44"/>
                  <a:gd name="T37" fmla="*/ 71 h 71"/>
                  <a:gd name="T38" fmla="*/ 21 w 44"/>
                  <a:gd name="T39" fmla="*/ 66 h 71"/>
                  <a:gd name="T40" fmla="*/ 21 w 44"/>
                  <a:gd name="T41" fmla="*/ 46 h 71"/>
                  <a:gd name="T42" fmla="*/ 23 w 44"/>
                  <a:gd name="T43" fmla="*/ 46 h 71"/>
                  <a:gd name="T44" fmla="*/ 23 w 44"/>
                  <a:gd name="T45" fmla="*/ 66 h 71"/>
                  <a:gd name="T46" fmla="*/ 26 w 44"/>
                  <a:gd name="T47" fmla="*/ 71 h 71"/>
                  <a:gd name="T48" fmla="*/ 30 w 44"/>
                  <a:gd name="T49" fmla="*/ 66 h 71"/>
                  <a:gd name="T50" fmla="*/ 30 w 44"/>
                  <a:gd name="T51" fmla="*/ 46 h 71"/>
                  <a:gd name="T52" fmla="*/ 41 w 44"/>
                  <a:gd name="T53" fmla="*/ 46 h 71"/>
                  <a:gd name="T54" fmla="*/ 30 w 44"/>
                  <a:gd name="T55" fmla="*/ 9 h 71"/>
                  <a:gd name="T56" fmla="*/ 30 w 44"/>
                  <a:gd name="T57" fmla="*/ 7 h 71"/>
                  <a:gd name="T58" fmla="*/ 31 w 44"/>
                  <a:gd name="T59" fmla="*/ 7 h 71"/>
                  <a:gd name="T60" fmla="*/ 37 w 44"/>
                  <a:gd name="T61" fmla="*/ 28 h 71"/>
                  <a:gd name="T62" fmla="*/ 41 w 44"/>
                  <a:gd name="T63" fmla="*/ 30 h 71"/>
                  <a:gd name="T64" fmla="*/ 44 w 44"/>
                  <a:gd name="T65" fmla="*/ 2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" h="71">
                    <a:moveTo>
                      <a:pt x="44" y="26"/>
                    </a:moveTo>
                    <a:cubicBezTo>
                      <a:pt x="37" y="2"/>
                      <a:pt x="37" y="2"/>
                      <a:pt x="37" y="2"/>
                    </a:cubicBezTo>
                    <a:cubicBezTo>
                      <a:pt x="36" y="1"/>
                      <a:pt x="3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7" y="1"/>
                      <a:pt x="7" y="2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1" y="30"/>
                      <a:pt x="3" y="30"/>
                    </a:cubicBezTo>
                    <a:cubicBezTo>
                      <a:pt x="4" y="31"/>
                      <a:pt x="6" y="30"/>
                      <a:pt x="7" y="2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9"/>
                      <a:pt x="15" y="71"/>
                      <a:pt x="17" y="71"/>
                    </a:cubicBezTo>
                    <a:cubicBezTo>
                      <a:pt x="19" y="71"/>
                      <a:pt x="21" y="69"/>
                      <a:pt x="21" y="66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9"/>
                      <a:pt x="24" y="71"/>
                      <a:pt x="26" y="71"/>
                    </a:cubicBezTo>
                    <a:cubicBezTo>
                      <a:pt x="29" y="71"/>
                      <a:pt x="30" y="69"/>
                      <a:pt x="30" y="6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41" y="46"/>
                      <a:pt x="41" y="46"/>
                      <a:pt x="41" y="46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8" y="30"/>
                      <a:pt x="39" y="31"/>
                      <a:pt x="41" y="30"/>
                    </a:cubicBezTo>
                    <a:cubicBezTo>
                      <a:pt x="43" y="30"/>
                      <a:pt x="44" y="28"/>
                      <a:pt x="44" y="26"/>
                    </a:cubicBezTo>
                  </a:path>
                </a:pathLst>
              </a:custGeom>
              <a:solidFill>
                <a:srgbClr val="D35C4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41" name="Oval 29"/>
              <p:cNvSpPr>
                <a:spLocks noChangeArrowheads="1"/>
              </p:cNvSpPr>
              <p:nvPr/>
            </p:nvSpPr>
            <p:spPr bwMode="auto">
              <a:xfrm>
                <a:off x="5140000" y="4563185"/>
                <a:ext cx="64903" cy="60971"/>
              </a:xfrm>
              <a:prstGeom prst="ellipse">
                <a:avLst/>
              </a:prstGeom>
              <a:solidFill>
                <a:srgbClr val="D35C4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44" name="Freeform 8"/>
              <p:cNvSpPr>
                <a:spLocks/>
              </p:cNvSpPr>
              <p:nvPr/>
            </p:nvSpPr>
            <p:spPr bwMode="auto">
              <a:xfrm>
                <a:off x="5212302" y="4534462"/>
                <a:ext cx="26988" cy="130175"/>
              </a:xfrm>
              <a:custGeom>
                <a:avLst/>
                <a:gdLst>
                  <a:gd name="T0" fmla="*/ 0 w 20"/>
                  <a:gd name="T1" fmla="*/ 97 h 97"/>
                  <a:gd name="T2" fmla="*/ 0 w 20"/>
                  <a:gd name="T3" fmla="*/ 12 h 97"/>
                  <a:gd name="T4" fmla="*/ 10 w 20"/>
                  <a:gd name="T5" fmla="*/ 0 h 97"/>
                  <a:gd name="T6" fmla="*/ 20 w 20"/>
                  <a:gd name="T7" fmla="*/ 12 h 97"/>
                  <a:gd name="T8" fmla="*/ 20 w 20"/>
                  <a:gd name="T9" fmla="*/ 8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7">
                    <a:moveTo>
                      <a:pt x="0" y="97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5" y="0"/>
                      <a:pt x="20" y="5"/>
                      <a:pt x="20" y="12"/>
                    </a:cubicBezTo>
                    <a:cubicBezTo>
                      <a:pt x="20" y="84"/>
                      <a:pt x="20" y="84"/>
                      <a:pt x="20" y="84"/>
                    </a:cubicBezTo>
                  </a:path>
                </a:pathLst>
              </a:custGeom>
              <a:solidFill>
                <a:srgbClr val="D35C4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46" name="Freeform 5"/>
              <p:cNvSpPr>
                <a:spLocks/>
              </p:cNvSpPr>
              <p:nvPr/>
            </p:nvSpPr>
            <p:spPr bwMode="auto">
              <a:xfrm>
                <a:off x="5033800" y="4524475"/>
                <a:ext cx="108000" cy="108000"/>
              </a:xfrm>
              <a:custGeom>
                <a:avLst/>
                <a:gdLst>
                  <a:gd name="T0" fmla="*/ 90 w 101"/>
                  <a:gd name="T1" fmla="*/ 71 h 98"/>
                  <a:gd name="T2" fmla="*/ 96 w 101"/>
                  <a:gd name="T3" fmla="*/ 85 h 98"/>
                  <a:gd name="T4" fmla="*/ 78 w 101"/>
                  <a:gd name="T5" fmla="*/ 85 h 98"/>
                  <a:gd name="T6" fmla="*/ 30 w 101"/>
                  <a:gd name="T7" fmla="*/ 90 h 98"/>
                  <a:gd name="T8" fmla="*/ 11 w 101"/>
                  <a:gd name="T9" fmla="*/ 31 h 98"/>
                  <a:gd name="T10" fmla="*/ 70 w 101"/>
                  <a:gd name="T11" fmla="*/ 11 h 98"/>
                  <a:gd name="T12" fmla="*/ 90 w 101"/>
                  <a:gd name="T13" fmla="*/ 71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1" h="98">
                    <a:moveTo>
                      <a:pt x="90" y="71"/>
                    </a:moveTo>
                    <a:cubicBezTo>
                      <a:pt x="96" y="85"/>
                      <a:pt x="96" y="85"/>
                      <a:pt x="96" y="85"/>
                    </a:cubicBezTo>
                    <a:cubicBezTo>
                      <a:pt x="78" y="85"/>
                      <a:pt x="78" y="85"/>
                      <a:pt x="78" y="85"/>
                    </a:cubicBezTo>
                    <a:cubicBezTo>
                      <a:pt x="65" y="96"/>
                      <a:pt x="46" y="98"/>
                      <a:pt x="30" y="90"/>
                    </a:cubicBezTo>
                    <a:cubicBezTo>
                      <a:pt x="9" y="79"/>
                      <a:pt x="0" y="52"/>
                      <a:pt x="11" y="31"/>
                    </a:cubicBezTo>
                    <a:cubicBezTo>
                      <a:pt x="22" y="9"/>
                      <a:pt x="49" y="0"/>
                      <a:pt x="70" y="11"/>
                    </a:cubicBezTo>
                    <a:cubicBezTo>
                      <a:pt x="92" y="22"/>
                      <a:pt x="101" y="49"/>
                      <a:pt x="90" y="71"/>
                    </a:cubicBezTo>
                  </a:path>
                </a:pathLst>
              </a:custGeom>
              <a:solidFill>
                <a:srgbClr val="9D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</p:grpSp>
        <p:sp>
          <p:nvSpPr>
            <p:cNvPr id="147" name="Forma libre 146"/>
            <p:cNvSpPr/>
            <p:nvPr/>
          </p:nvSpPr>
          <p:spPr>
            <a:xfrm>
              <a:off x="5211509" y="4643062"/>
              <a:ext cx="66675" cy="123825"/>
            </a:xfrm>
            <a:custGeom>
              <a:avLst/>
              <a:gdLst>
                <a:gd name="connsiteX0" fmla="*/ 30956 w 66675"/>
                <a:gd name="connsiteY0" fmla="*/ 0 h 123825"/>
                <a:gd name="connsiteX1" fmla="*/ 30956 w 66675"/>
                <a:gd name="connsiteY1" fmla="*/ 0 h 123825"/>
                <a:gd name="connsiteX2" fmla="*/ 11906 w 66675"/>
                <a:gd name="connsiteY2" fmla="*/ 9525 h 123825"/>
                <a:gd name="connsiteX3" fmla="*/ 0 w 66675"/>
                <a:gd name="connsiteY3" fmla="*/ 23812 h 123825"/>
                <a:gd name="connsiteX4" fmla="*/ 2381 w 66675"/>
                <a:gd name="connsiteY4" fmla="*/ 38100 h 123825"/>
                <a:gd name="connsiteX5" fmla="*/ 7144 w 66675"/>
                <a:gd name="connsiteY5" fmla="*/ 52387 h 123825"/>
                <a:gd name="connsiteX6" fmla="*/ 9525 w 66675"/>
                <a:gd name="connsiteY6" fmla="*/ 59531 h 123825"/>
                <a:gd name="connsiteX7" fmla="*/ 14288 w 66675"/>
                <a:gd name="connsiteY7" fmla="*/ 78581 h 123825"/>
                <a:gd name="connsiteX8" fmla="*/ 16669 w 66675"/>
                <a:gd name="connsiteY8" fmla="*/ 85725 h 123825"/>
                <a:gd name="connsiteX9" fmla="*/ 21431 w 66675"/>
                <a:gd name="connsiteY9" fmla="*/ 104775 h 123825"/>
                <a:gd name="connsiteX10" fmla="*/ 30956 w 66675"/>
                <a:gd name="connsiteY10" fmla="*/ 119062 h 123825"/>
                <a:gd name="connsiteX11" fmla="*/ 45244 w 66675"/>
                <a:gd name="connsiteY11" fmla="*/ 123825 h 123825"/>
                <a:gd name="connsiteX12" fmla="*/ 64294 w 66675"/>
                <a:gd name="connsiteY12" fmla="*/ 121443 h 123825"/>
                <a:gd name="connsiteX13" fmla="*/ 66675 w 66675"/>
                <a:gd name="connsiteY13" fmla="*/ 114300 h 123825"/>
                <a:gd name="connsiteX14" fmla="*/ 64294 w 66675"/>
                <a:gd name="connsiteY14" fmla="*/ 83343 h 123825"/>
                <a:gd name="connsiteX15" fmla="*/ 59531 w 66675"/>
                <a:gd name="connsiteY15" fmla="*/ 69056 h 123825"/>
                <a:gd name="connsiteX16" fmla="*/ 57150 w 66675"/>
                <a:gd name="connsiteY16" fmla="*/ 61912 h 123825"/>
                <a:gd name="connsiteX17" fmla="*/ 52388 w 66675"/>
                <a:gd name="connsiteY17" fmla="*/ 47625 h 123825"/>
                <a:gd name="connsiteX18" fmla="*/ 50006 w 66675"/>
                <a:gd name="connsiteY18" fmla="*/ 40481 h 123825"/>
                <a:gd name="connsiteX19" fmla="*/ 45244 w 66675"/>
                <a:gd name="connsiteY19" fmla="*/ 23812 h 123825"/>
                <a:gd name="connsiteX20" fmla="*/ 40481 w 66675"/>
                <a:gd name="connsiteY20" fmla="*/ 16668 h 123825"/>
                <a:gd name="connsiteX21" fmla="*/ 30956 w 66675"/>
                <a:gd name="connsiteY21" fmla="*/ 0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6675" h="123825">
                  <a:moveTo>
                    <a:pt x="30956" y="0"/>
                  </a:moveTo>
                  <a:lnTo>
                    <a:pt x="30956" y="0"/>
                  </a:lnTo>
                  <a:cubicBezTo>
                    <a:pt x="24606" y="3175"/>
                    <a:pt x="17896" y="5713"/>
                    <a:pt x="11906" y="9525"/>
                  </a:cubicBezTo>
                  <a:cubicBezTo>
                    <a:pt x="6599" y="12902"/>
                    <a:pt x="3350" y="18788"/>
                    <a:pt x="0" y="23812"/>
                  </a:cubicBezTo>
                  <a:cubicBezTo>
                    <a:pt x="794" y="28575"/>
                    <a:pt x="1210" y="33416"/>
                    <a:pt x="2381" y="38100"/>
                  </a:cubicBezTo>
                  <a:cubicBezTo>
                    <a:pt x="3599" y="42970"/>
                    <a:pt x="5556" y="47625"/>
                    <a:pt x="7144" y="52387"/>
                  </a:cubicBezTo>
                  <a:cubicBezTo>
                    <a:pt x="7938" y="54768"/>
                    <a:pt x="8916" y="57096"/>
                    <a:pt x="9525" y="59531"/>
                  </a:cubicBezTo>
                  <a:cubicBezTo>
                    <a:pt x="11113" y="65881"/>
                    <a:pt x="12218" y="72371"/>
                    <a:pt x="14288" y="78581"/>
                  </a:cubicBezTo>
                  <a:cubicBezTo>
                    <a:pt x="15082" y="80962"/>
                    <a:pt x="16060" y="83290"/>
                    <a:pt x="16669" y="85725"/>
                  </a:cubicBezTo>
                  <a:cubicBezTo>
                    <a:pt x="17628" y="89561"/>
                    <a:pt x="18958" y="100323"/>
                    <a:pt x="21431" y="104775"/>
                  </a:cubicBezTo>
                  <a:cubicBezTo>
                    <a:pt x="24211" y="109778"/>
                    <a:pt x="25526" y="117252"/>
                    <a:pt x="30956" y="119062"/>
                  </a:cubicBezTo>
                  <a:lnTo>
                    <a:pt x="45244" y="123825"/>
                  </a:lnTo>
                  <a:cubicBezTo>
                    <a:pt x="51594" y="123031"/>
                    <a:pt x="58446" y="124042"/>
                    <a:pt x="64294" y="121443"/>
                  </a:cubicBezTo>
                  <a:cubicBezTo>
                    <a:pt x="66587" y="120424"/>
                    <a:pt x="66675" y="116810"/>
                    <a:pt x="66675" y="114300"/>
                  </a:cubicBezTo>
                  <a:cubicBezTo>
                    <a:pt x="66675" y="103951"/>
                    <a:pt x="65908" y="93566"/>
                    <a:pt x="64294" y="83343"/>
                  </a:cubicBezTo>
                  <a:cubicBezTo>
                    <a:pt x="63511" y="78384"/>
                    <a:pt x="61119" y="73818"/>
                    <a:pt x="59531" y="69056"/>
                  </a:cubicBezTo>
                  <a:lnTo>
                    <a:pt x="57150" y="61912"/>
                  </a:lnTo>
                  <a:lnTo>
                    <a:pt x="52388" y="47625"/>
                  </a:lnTo>
                  <a:cubicBezTo>
                    <a:pt x="51594" y="45244"/>
                    <a:pt x="50615" y="42916"/>
                    <a:pt x="50006" y="40481"/>
                  </a:cubicBezTo>
                  <a:cubicBezTo>
                    <a:pt x="49243" y="37431"/>
                    <a:pt x="46952" y="27227"/>
                    <a:pt x="45244" y="23812"/>
                  </a:cubicBezTo>
                  <a:cubicBezTo>
                    <a:pt x="43964" y="21252"/>
                    <a:pt x="42069" y="19049"/>
                    <a:pt x="40481" y="16668"/>
                  </a:cubicBezTo>
                  <a:cubicBezTo>
                    <a:pt x="37539" y="7841"/>
                    <a:pt x="32543" y="2778"/>
                    <a:pt x="30956" y="0"/>
                  </a:cubicBezTo>
                  <a:close/>
                </a:path>
              </a:pathLst>
            </a:custGeom>
            <a:solidFill>
              <a:srgbClr val="FFF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</p:grpSp>
      <p:sp>
        <p:nvSpPr>
          <p:cNvPr id="148" name="Freeform 8"/>
          <p:cNvSpPr>
            <a:spLocks/>
          </p:cNvSpPr>
          <p:nvPr/>
        </p:nvSpPr>
        <p:spPr bwMode="auto">
          <a:xfrm>
            <a:off x="4988137" y="4640124"/>
            <a:ext cx="52280" cy="136124"/>
          </a:xfrm>
          <a:custGeom>
            <a:avLst/>
            <a:gdLst>
              <a:gd name="T0" fmla="*/ 0 w 20"/>
              <a:gd name="T1" fmla="*/ 97 h 97"/>
              <a:gd name="T2" fmla="*/ 0 w 20"/>
              <a:gd name="T3" fmla="*/ 12 h 97"/>
              <a:gd name="T4" fmla="*/ 10 w 20"/>
              <a:gd name="T5" fmla="*/ 0 h 97"/>
              <a:gd name="T6" fmla="*/ 20 w 20"/>
              <a:gd name="T7" fmla="*/ 12 h 97"/>
              <a:gd name="T8" fmla="*/ 20 w 20"/>
              <a:gd name="T9" fmla="*/ 8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97">
                <a:moveTo>
                  <a:pt x="0" y="97"/>
                </a:move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4" y="0"/>
                  <a:pt x="10" y="0"/>
                </a:cubicBezTo>
                <a:cubicBezTo>
                  <a:pt x="15" y="0"/>
                  <a:pt x="20" y="5"/>
                  <a:pt x="20" y="12"/>
                </a:cubicBezTo>
                <a:cubicBezTo>
                  <a:pt x="20" y="84"/>
                  <a:pt x="20" y="84"/>
                  <a:pt x="20" y="84"/>
                </a:cubicBezTo>
              </a:path>
            </a:pathLst>
          </a:custGeom>
          <a:solidFill>
            <a:srgbClr val="FFF2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547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Procediments especials</a:t>
            </a:r>
            <a:endParaRPr lang="ca-ES" dirty="0"/>
          </a:p>
        </p:txBody>
      </p:sp>
      <p:sp>
        <p:nvSpPr>
          <p:cNvPr id="5" name="Marcador de contenido 10"/>
          <p:cNvSpPr>
            <a:spLocks noGrp="1"/>
          </p:cNvSpPr>
          <p:nvPr>
            <p:ph sz="half" idx="4294967295"/>
          </p:nvPr>
        </p:nvSpPr>
        <p:spPr>
          <a:xfrm>
            <a:off x="768096" y="2143862"/>
            <a:ext cx="7290054" cy="388109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ca-E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Procediment legislatiu especial per a:</a:t>
            </a:r>
          </a:p>
          <a:p>
            <a:pPr>
              <a:lnSpc>
                <a:spcPts val="2400"/>
              </a:lnSpc>
            </a:pPr>
            <a:endParaRPr lang="ca-E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ts val="2400"/>
              </a:lnSpc>
            </a:pP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Reforma de l’Estatut</a:t>
            </a:r>
          </a:p>
          <a:p>
            <a:pPr lvl="1">
              <a:lnSpc>
                <a:spcPts val="2400"/>
              </a:lnSpc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Lleis de desenvolupament bàsic de l’Estatut</a:t>
            </a:r>
          </a:p>
          <a:p>
            <a:pPr lvl="1">
              <a:lnSpc>
                <a:spcPts val="2400"/>
              </a:lnSpc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Lleis de pressupostos</a:t>
            </a:r>
          </a:p>
          <a:p>
            <a:pPr lvl="1">
              <a:lnSpc>
                <a:spcPts val="2400"/>
              </a:lnSpc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Aprovació de lleis per la comissió en seu legislativa plena</a:t>
            </a:r>
          </a:p>
          <a:p>
            <a:pPr lvl="1">
              <a:lnSpc>
                <a:spcPts val="2400"/>
              </a:lnSpc>
            </a:pPr>
            <a:r>
              <a:rPr lang="ca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Lectura única</a:t>
            </a:r>
          </a:p>
        </p:txBody>
      </p:sp>
    </p:spTree>
    <p:extLst>
      <p:ext uri="{BB962C8B-B14F-4D97-AF65-F5344CB8AC3E}">
        <p14:creationId xmlns:p14="http://schemas.microsoft.com/office/powerpoint/2010/main" val="11259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12294" y="-3140"/>
            <a:ext cx="9286889" cy="5512507"/>
          </a:xfrm>
          <a:prstGeom prst="rect">
            <a:avLst/>
          </a:prstGeom>
          <a:blipFill dpi="0" rotWithShape="1">
            <a:blip r:embed="rId2" cstate="hqprint">
              <a:alphaModFix am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-533400" ty="-2160000" sx="66000" sy="66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2900" y="5509366"/>
            <a:ext cx="5829300" cy="1247099"/>
          </a:xfrm>
        </p:spPr>
        <p:txBody>
          <a:bodyPr>
            <a:normAutofit/>
          </a:bodyPr>
          <a:lstStyle/>
          <a:p>
            <a:r>
              <a:rPr lang="ca-ES" sz="3200" dirty="0" smtClean="0"/>
              <a:t>Les funcions </a:t>
            </a:r>
            <a:r>
              <a:rPr lang="ca-ES" sz="3200" dirty="0"/>
              <a:t>del Parlament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57950" y="5798942"/>
            <a:ext cx="2400300" cy="771979"/>
          </a:xfrm>
        </p:spPr>
        <p:txBody>
          <a:bodyPr/>
          <a:lstStyle/>
          <a:p>
            <a:pPr marL="0" indent="0"/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Articles 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55.2 i 61 de l’Estatut </a:t>
            </a: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d’autonomia </a:t>
            </a:r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ca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Catalunya</a:t>
            </a:r>
            <a:endParaRPr lang="ca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AutoShape 3"/>
          <p:cNvSpPr>
            <a:spLocks noChangeAspect="1" noChangeArrowheads="1" noTextEdit="1"/>
          </p:cNvSpPr>
          <p:nvPr/>
        </p:nvSpPr>
        <p:spPr bwMode="auto">
          <a:xfrm>
            <a:off x="6061238" y="3372282"/>
            <a:ext cx="1698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sp>
        <p:nvSpPr>
          <p:cNvPr id="135" name="Rectángulo 134"/>
          <p:cNvSpPr/>
          <p:nvPr/>
        </p:nvSpPr>
        <p:spPr>
          <a:xfrm>
            <a:off x="3674995" y="2963837"/>
            <a:ext cx="1800000" cy="1800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6" name="QuadreDeText 6"/>
          <p:cNvSpPr txBox="1"/>
          <p:nvPr/>
        </p:nvSpPr>
        <p:spPr>
          <a:xfrm>
            <a:off x="3674995" y="4769720"/>
            <a:ext cx="1800000" cy="288000"/>
          </a:xfrm>
          <a:prstGeom prst="rect">
            <a:avLst/>
          </a:prstGeom>
          <a:solidFill>
            <a:srgbClr val="BA3B21"/>
          </a:solidFill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j-lt"/>
              </a:rPr>
              <a:t>ELECTIVA</a:t>
            </a:r>
            <a:endParaRPr lang="es-E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9" name="Rectángulo 128"/>
          <p:cNvSpPr/>
          <p:nvPr/>
        </p:nvSpPr>
        <p:spPr>
          <a:xfrm>
            <a:off x="3674995" y="605648"/>
            <a:ext cx="1800000" cy="1800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0" name="QuadreDeText 6"/>
          <p:cNvSpPr txBox="1"/>
          <p:nvPr/>
        </p:nvSpPr>
        <p:spPr>
          <a:xfrm>
            <a:off x="3674995" y="2411531"/>
            <a:ext cx="1800000" cy="288000"/>
          </a:xfrm>
          <a:prstGeom prst="rect">
            <a:avLst/>
          </a:prstGeom>
          <a:solidFill>
            <a:srgbClr val="BA3B21"/>
          </a:solidFill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j-lt"/>
              </a:rPr>
              <a:t>LEGISLATIVA</a:t>
            </a:r>
            <a:endParaRPr lang="es-E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1" name="Grupo 90"/>
          <p:cNvGrpSpPr/>
          <p:nvPr/>
        </p:nvGrpSpPr>
        <p:grpSpPr>
          <a:xfrm>
            <a:off x="4041688" y="3142688"/>
            <a:ext cx="1066614" cy="1036878"/>
            <a:chOff x="8364642" y="4678056"/>
            <a:chExt cx="755694" cy="734626"/>
          </a:xfrm>
        </p:grpSpPr>
        <p:grpSp>
          <p:nvGrpSpPr>
            <p:cNvPr id="89" name="Grupo 88"/>
            <p:cNvGrpSpPr/>
            <p:nvPr/>
          </p:nvGrpSpPr>
          <p:grpSpPr>
            <a:xfrm flipH="1">
              <a:off x="8744665" y="4716488"/>
              <a:ext cx="303663" cy="524396"/>
              <a:chOff x="8691213" y="4716488"/>
              <a:chExt cx="303663" cy="524396"/>
            </a:xfrm>
          </p:grpSpPr>
          <p:sp>
            <p:nvSpPr>
              <p:cNvPr id="85" name="Freeform 10"/>
              <p:cNvSpPr>
                <a:spLocks/>
              </p:cNvSpPr>
              <p:nvPr/>
            </p:nvSpPr>
            <p:spPr bwMode="auto">
              <a:xfrm>
                <a:off x="8691213" y="4839246"/>
                <a:ext cx="169863" cy="401638"/>
              </a:xfrm>
              <a:custGeom>
                <a:avLst/>
                <a:gdLst>
                  <a:gd name="T0" fmla="*/ 48 w 53"/>
                  <a:gd name="T1" fmla="*/ 0 h 125"/>
                  <a:gd name="T2" fmla="*/ 47 w 53"/>
                  <a:gd name="T3" fmla="*/ 0 h 125"/>
                  <a:gd name="T4" fmla="*/ 47 w 53"/>
                  <a:gd name="T5" fmla="*/ 0 h 125"/>
                  <a:gd name="T6" fmla="*/ 40 w 53"/>
                  <a:gd name="T7" fmla="*/ 0 h 125"/>
                  <a:gd name="T8" fmla="*/ 12 w 53"/>
                  <a:gd name="T9" fmla="*/ 0 h 125"/>
                  <a:gd name="T10" fmla="*/ 6 w 53"/>
                  <a:gd name="T11" fmla="*/ 0 h 125"/>
                  <a:gd name="T12" fmla="*/ 6 w 53"/>
                  <a:gd name="T13" fmla="*/ 0 h 125"/>
                  <a:gd name="T14" fmla="*/ 5 w 53"/>
                  <a:gd name="T15" fmla="*/ 0 h 125"/>
                  <a:gd name="T16" fmla="*/ 0 w 53"/>
                  <a:gd name="T17" fmla="*/ 6 h 125"/>
                  <a:gd name="T18" fmla="*/ 0 w 53"/>
                  <a:gd name="T19" fmla="*/ 53 h 125"/>
                  <a:gd name="T20" fmla="*/ 5 w 53"/>
                  <a:gd name="T21" fmla="*/ 59 h 125"/>
                  <a:gd name="T22" fmla="*/ 11 w 53"/>
                  <a:gd name="T23" fmla="*/ 53 h 125"/>
                  <a:gd name="T24" fmla="*/ 11 w 53"/>
                  <a:gd name="T25" fmla="*/ 13 h 125"/>
                  <a:gd name="T26" fmla="*/ 12 w 53"/>
                  <a:gd name="T27" fmla="*/ 13 h 125"/>
                  <a:gd name="T28" fmla="*/ 12 w 53"/>
                  <a:gd name="T29" fmla="*/ 65 h 125"/>
                  <a:gd name="T30" fmla="*/ 12 w 53"/>
                  <a:gd name="T31" fmla="*/ 118 h 125"/>
                  <a:gd name="T32" fmla="*/ 19 w 53"/>
                  <a:gd name="T33" fmla="*/ 125 h 125"/>
                  <a:gd name="T34" fmla="*/ 25 w 53"/>
                  <a:gd name="T35" fmla="*/ 118 h 125"/>
                  <a:gd name="T36" fmla="*/ 25 w 53"/>
                  <a:gd name="T37" fmla="*/ 65 h 125"/>
                  <a:gd name="T38" fmla="*/ 28 w 53"/>
                  <a:gd name="T39" fmla="*/ 65 h 125"/>
                  <a:gd name="T40" fmla="*/ 28 w 53"/>
                  <a:gd name="T41" fmla="*/ 118 h 125"/>
                  <a:gd name="T42" fmla="*/ 34 w 53"/>
                  <a:gd name="T43" fmla="*/ 125 h 125"/>
                  <a:gd name="T44" fmla="*/ 40 w 53"/>
                  <a:gd name="T45" fmla="*/ 118 h 125"/>
                  <a:gd name="T46" fmla="*/ 40 w 53"/>
                  <a:gd name="T47" fmla="*/ 65 h 125"/>
                  <a:gd name="T48" fmla="*/ 40 w 53"/>
                  <a:gd name="T49" fmla="*/ 13 h 125"/>
                  <a:gd name="T50" fmla="*/ 42 w 53"/>
                  <a:gd name="T51" fmla="*/ 13 h 125"/>
                  <a:gd name="T52" fmla="*/ 42 w 53"/>
                  <a:gd name="T53" fmla="*/ 53 h 125"/>
                  <a:gd name="T54" fmla="*/ 48 w 53"/>
                  <a:gd name="T55" fmla="*/ 59 h 125"/>
                  <a:gd name="T56" fmla="*/ 53 w 53"/>
                  <a:gd name="T57" fmla="*/ 53 h 125"/>
                  <a:gd name="T58" fmla="*/ 53 w 53"/>
                  <a:gd name="T59" fmla="*/ 6 h 125"/>
                  <a:gd name="T60" fmla="*/ 48 w 53"/>
                  <a:gd name="T6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3" h="125">
                    <a:moveTo>
                      <a:pt x="48" y="0"/>
                    </a:moveTo>
                    <a:cubicBezTo>
                      <a:pt x="48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6"/>
                      <a:pt x="2" y="59"/>
                      <a:pt x="5" y="59"/>
                    </a:cubicBezTo>
                    <a:cubicBezTo>
                      <a:pt x="8" y="59"/>
                      <a:pt x="11" y="56"/>
                      <a:pt x="11" y="5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118"/>
                      <a:pt x="12" y="118"/>
                      <a:pt x="12" y="118"/>
                    </a:cubicBezTo>
                    <a:cubicBezTo>
                      <a:pt x="12" y="122"/>
                      <a:pt x="15" y="125"/>
                      <a:pt x="19" y="125"/>
                    </a:cubicBezTo>
                    <a:cubicBezTo>
                      <a:pt x="22" y="125"/>
                      <a:pt x="25" y="122"/>
                      <a:pt x="25" y="118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8" y="122"/>
                      <a:pt x="30" y="125"/>
                      <a:pt x="34" y="125"/>
                    </a:cubicBezTo>
                    <a:cubicBezTo>
                      <a:pt x="38" y="125"/>
                      <a:pt x="40" y="122"/>
                      <a:pt x="40" y="118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42" y="56"/>
                      <a:pt x="45" y="59"/>
                      <a:pt x="48" y="59"/>
                    </a:cubicBezTo>
                    <a:cubicBezTo>
                      <a:pt x="51" y="59"/>
                      <a:pt x="53" y="56"/>
                      <a:pt x="53" y="53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3"/>
                      <a:pt x="51" y="0"/>
                      <a:pt x="48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 dirty="0"/>
              </a:p>
            </p:txBody>
          </p:sp>
          <p:sp>
            <p:nvSpPr>
              <p:cNvPr id="86" name="Oval 11"/>
              <p:cNvSpPr>
                <a:spLocks noChangeArrowheads="1"/>
              </p:cNvSpPr>
              <p:nvPr/>
            </p:nvSpPr>
            <p:spPr bwMode="auto">
              <a:xfrm>
                <a:off x="8734075" y="4743996"/>
                <a:ext cx="85725" cy="8255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 dirty="0"/>
              </a:p>
            </p:txBody>
          </p:sp>
          <p:sp>
            <p:nvSpPr>
              <p:cNvPr id="87" name="Freeform 10"/>
              <p:cNvSpPr>
                <a:spLocks/>
              </p:cNvSpPr>
              <p:nvPr/>
            </p:nvSpPr>
            <p:spPr bwMode="auto">
              <a:xfrm>
                <a:off x="8825013" y="4811738"/>
                <a:ext cx="169863" cy="401638"/>
              </a:xfrm>
              <a:custGeom>
                <a:avLst/>
                <a:gdLst>
                  <a:gd name="T0" fmla="*/ 48 w 53"/>
                  <a:gd name="T1" fmla="*/ 0 h 125"/>
                  <a:gd name="T2" fmla="*/ 47 w 53"/>
                  <a:gd name="T3" fmla="*/ 0 h 125"/>
                  <a:gd name="T4" fmla="*/ 47 w 53"/>
                  <a:gd name="T5" fmla="*/ 0 h 125"/>
                  <a:gd name="T6" fmla="*/ 40 w 53"/>
                  <a:gd name="T7" fmla="*/ 0 h 125"/>
                  <a:gd name="T8" fmla="*/ 12 w 53"/>
                  <a:gd name="T9" fmla="*/ 0 h 125"/>
                  <a:gd name="T10" fmla="*/ 6 w 53"/>
                  <a:gd name="T11" fmla="*/ 0 h 125"/>
                  <a:gd name="T12" fmla="*/ 6 w 53"/>
                  <a:gd name="T13" fmla="*/ 0 h 125"/>
                  <a:gd name="T14" fmla="*/ 5 w 53"/>
                  <a:gd name="T15" fmla="*/ 0 h 125"/>
                  <a:gd name="T16" fmla="*/ 0 w 53"/>
                  <a:gd name="T17" fmla="*/ 6 h 125"/>
                  <a:gd name="T18" fmla="*/ 0 w 53"/>
                  <a:gd name="T19" fmla="*/ 53 h 125"/>
                  <a:gd name="T20" fmla="*/ 5 w 53"/>
                  <a:gd name="T21" fmla="*/ 59 h 125"/>
                  <a:gd name="T22" fmla="*/ 11 w 53"/>
                  <a:gd name="T23" fmla="*/ 53 h 125"/>
                  <a:gd name="T24" fmla="*/ 11 w 53"/>
                  <a:gd name="T25" fmla="*/ 13 h 125"/>
                  <a:gd name="T26" fmla="*/ 12 w 53"/>
                  <a:gd name="T27" fmla="*/ 13 h 125"/>
                  <a:gd name="T28" fmla="*/ 12 w 53"/>
                  <a:gd name="T29" fmla="*/ 65 h 125"/>
                  <a:gd name="T30" fmla="*/ 12 w 53"/>
                  <a:gd name="T31" fmla="*/ 118 h 125"/>
                  <a:gd name="T32" fmla="*/ 19 w 53"/>
                  <a:gd name="T33" fmla="*/ 125 h 125"/>
                  <a:gd name="T34" fmla="*/ 25 w 53"/>
                  <a:gd name="T35" fmla="*/ 118 h 125"/>
                  <a:gd name="T36" fmla="*/ 25 w 53"/>
                  <a:gd name="T37" fmla="*/ 65 h 125"/>
                  <a:gd name="T38" fmla="*/ 28 w 53"/>
                  <a:gd name="T39" fmla="*/ 65 h 125"/>
                  <a:gd name="T40" fmla="*/ 28 w 53"/>
                  <a:gd name="T41" fmla="*/ 118 h 125"/>
                  <a:gd name="T42" fmla="*/ 34 w 53"/>
                  <a:gd name="T43" fmla="*/ 125 h 125"/>
                  <a:gd name="T44" fmla="*/ 40 w 53"/>
                  <a:gd name="T45" fmla="*/ 118 h 125"/>
                  <a:gd name="T46" fmla="*/ 40 w 53"/>
                  <a:gd name="T47" fmla="*/ 65 h 125"/>
                  <a:gd name="T48" fmla="*/ 40 w 53"/>
                  <a:gd name="T49" fmla="*/ 13 h 125"/>
                  <a:gd name="T50" fmla="*/ 42 w 53"/>
                  <a:gd name="T51" fmla="*/ 13 h 125"/>
                  <a:gd name="T52" fmla="*/ 42 w 53"/>
                  <a:gd name="T53" fmla="*/ 53 h 125"/>
                  <a:gd name="T54" fmla="*/ 48 w 53"/>
                  <a:gd name="T55" fmla="*/ 59 h 125"/>
                  <a:gd name="T56" fmla="*/ 53 w 53"/>
                  <a:gd name="T57" fmla="*/ 53 h 125"/>
                  <a:gd name="T58" fmla="*/ 53 w 53"/>
                  <a:gd name="T59" fmla="*/ 6 h 125"/>
                  <a:gd name="T60" fmla="*/ 48 w 53"/>
                  <a:gd name="T61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3" h="125">
                    <a:moveTo>
                      <a:pt x="48" y="0"/>
                    </a:moveTo>
                    <a:cubicBezTo>
                      <a:pt x="48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6"/>
                      <a:pt x="2" y="59"/>
                      <a:pt x="5" y="59"/>
                    </a:cubicBezTo>
                    <a:cubicBezTo>
                      <a:pt x="8" y="59"/>
                      <a:pt x="11" y="56"/>
                      <a:pt x="11" y="5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65"/>
                      <a:pt x="12" y="65"/>
                      <a:pt x="12" y="65"/>
                    </a:cubicBezTo>
                    <a:cubicBezTo>
                      <a:pt x="12" y="118"/>
                      <a:pt x="12" y="118"/>
                      <a:pt x="12" y="118"/>
                    </a:cubicBezTo>
                    <a:cubicBezTo>
                      <a:pt x="12" y="122"/>
                      <a:pt x="15" y="125"/>
                      <a:pt x="19" y="125"/>
                    </a:cubicBezTo>
                    <a:cubicBezTo>
                      <a:pt x="22" y="125"/>
                      <a:pt x="25" y="122"/>
                      <a:pt x="25" y="118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8" y="122"/>
                      <a:pt x="30" y="125"/>
                      <a:pt x="34" y="125"/>
                    </a:cubicBezTo>
                    <a:cubicBezTo>
                      <a:pt x="38" y="125"/>
                      <a:pt x="40" y="122"/>
                      <a:pt x="40" y="118"/>
                    </a:cubicBezTo>
                    <a:cubicBezTo>
                      <a:pt x="40" y="65"/>
                      <a:pt x="40" y="65"/>
                      <a:pt x="40" y="65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42" y="56"/>
                      <a:pt x="45" y="59"/>
                      <a:pt x="48" y="59"/>
                    </a:cubicBezTo>
                    <a:cubicBezTo>
                      <a:pt x="51" y="59"/>
                      <a:pt x="53" y="56"/>
                      <a:pt x="53" y="53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3" y="3"/>
                      <a:pt x="51" y="0"/>
                      <a:pt x="48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 dirty="0"/>
              </a:p>
            </p:txBody>
          </p:sp>
          <p:sp>
            <p:nvSpPr>
              <p:cNvPr id="88" name="Oval 11"/>
              <p:cNvSpPr>
                <a:spLocks noChangeArrowheads="1"/>
              </p:cNvSpPr>
              <p:nvPr/>
            </p:nvSpPr>
            <p:spPr bwMode="auto">
              <a:xfrm>
                <a:off x="8867875" y="4716488"/>
                <a:ext cx="85725" cy="8255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 dirty="0"/>
              </a:p>
            </p:txBody>
          </p:sp>
        </p:grpSp>
        <p:sp>
          <p:nvSpPr>
            <p:cNvPr id="83" name="Freeform 10"/>
            <p:cNvSpPr>
              <a:spLocks/>
            </p:cNvSpPr>
            <p:nvPr/>
          </p:nvSpPr>
          <p:spPr bwMode="auto">
            <a:xfrm>
              <a:off x="8364642" y="4839246"/>
              <a:ext cx="169863" cy="401638"/>
            </a:xfrm>
            <a:custGeom>
              <a:avLst/>
              <a:gdLst>
                <a:gd name="T0" fmla="*/ 48 w 53"/>
                <a:gd name="T1" fmla="*/ 0 h 125"/>
                <a:gd name="T2" fmla="*/ 47 w 53"/>
                <a:gd name="T3" fmla="*/ 0 h 125"/>
                <a:gd name="T4" fmla="*/ 47 w 53"/>
                <a:gd name="T5" fmla="*/ 0 h 125"/>
                <a:gd name="T6" fmla="*/ 40 w 53"/>
                <a:gd name="T7" fmla="*/ 0 h 125"/>
                <a:gd name="T8" fmla="*/ 12 w 53"/>
                <a:gd name="T9" fmla="*/ 0 h 125"/>
                <a:gd name="T10" fmla="*/ 6 w 53"/>
                <a:gd name="T11" fmla="*/ 0 h 125"/>
                <a:gd name="T12" fmla="*/ 6 w 53"/>
                <a:gd name="T13" fmla="*/ 0 h 125"/>
                <a:gd name="T14" fmla="*/ 5 w 53"/>
                <a:gd name="T15" fmla="*/ 0 h 125"/>
                <a:gd name="T16" fmla="*/ 0 w 53"/>
                <a:gd name="T17" fmla="*/ 6 h 125"/>
                <a:gd name="T18" fmla="*/ 0 w 53"/>
                <a:gd name="T19" fmla="*/ 53 h 125"/>
                <a:gd name="T20" fmla="*/ 5 w 53"/>
                <a:gd name="T21" fmla="*/ 59 h 125"/>
                <a:gd name="T22" fmla="*/ 11 w 53"/>
                <a:gd name="T23" fmla="*/ 53 h 125"/>
                <a:gd name="T24" fmla="*/ 11 w 53"/>
                <a:gd name="T25" fmla="*/ 13 h 125"/>
                <a:gd name="T26" fmla="*/ 12 w 53"/>
                <a:gd name="T27" fmla="*/ 13 h 125"/>
                <a:gd name="T28" fmla="*/ 12 w 53"/>
                <a:gd name="T29" fmla="*/ 65 h 125"/>
                <a:gd name="T30" fmla="*/ 12 w 53"/>
                <a:gd name="T31" fmla="*/ 118 h 125"/>
                <a:gd name="T32" fmla="*/ 19 w 53"/>
                <a:gd name="T33" fmla="*/ 125 h 125"/>
                <a:gd name="T34" fmla="*/ 25 w 53"/>
                <a:gd name="T35" fmla="*/ 118 h 125"/>
                <a:gd name="T36" fmla="*/ 25 w 53"/>
                <a:gd name="T37" fmla="*/ 65 h 125"/>
                <a:gd name="T38" fmla="*/ 28 w 53"/>
                <a:gd name="T39" fmla="*/ 65 h 125"/>
                <a:gd name="T40" fmla="*/ 28 w 53"/>
                <a:gd name="T41" fmla="*/ 118 h 125"/>
                <a:gd name="T42" fmla="*/ 34 w 53"/>
                <a:gd name="T43" fmla="*/ 125 h 125"/>
                <a:gd name="T44" fmla="*/ 40 w 53"/>
                <a:gd name="T45" fmla="*/ 118 h 125"/>
                <a:gd name="T46" fmla="*/ 40 w 53"/>
                <a:gd name="T47" fmla="*/ 65 h 125"/>
                <a:gd name="T48" fmla="*/ 40 w 53"/>
                <a:gd name="T49" fmla="*/ 13 h 125"/>
                <a:gd name="T50" fmla="*/ 42 w 53"/>
                <a:gd name="T51" fmla="*/ 13 h 125"/>
                <a:gd name="T52" fmla="*/ 42 w 53"/>
                <a:gd name="T53" fmla="*/ 53 h 125"/>
                <a:gd name="T54" fmla="*/ 48 w 53"/>
                <a:gd name="T55" fmla="*/ 59 h 125"/>
                <a:gd name="T56" fmla="*/ 53 w 53"/>
                <a:gd name="T57" fmla="*/ 53 h 125"/>
                <a:gd name="T58" fmla="*/ 53 w 53"/>
                <a:gd name="T59" fmla="*/ 6 h 125"/>
                <a:gd name="T60" fmla="*/ 48 w 53"/>
                <a:gd name="T6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25">
                  <a:moveTo>
                    <a:pt x="48" y="0"/>
                  </a:moveTo>
                  <a:cubicBezTo>
                    <a:pt x="48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2" y="59"/>
                    <a:pt x="5" y="59"/>
                  </a:cubicBezTo>
                  <a:cubicBezTo>
                    <a:pt x="8" y="59"/>
                    <a:pt x="11" y="56"/>
                    <a:pt x="11" y="5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22"/>
                    <a:pt x="15" y="125"/>
                    <a:pt x="19" y="125"/>
                  </a:cubicBezTo>
                  <a:cubicBezTo>
                    <a:pt x="22" y="125"/>
                    <a:pt x="25" y="122"/>
                    <a:pt x="25" y="118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122"/>
                    <a:pt x="30" y="125"/>
                    <a:pt x="34" y="125"/>
                  </a:cubicBezTo>
                  <a:cubicBezTo>
                    <a:pt x="38" y="125"/>
                    <a:pt x="40" y="122"/>
                    <a:pt x="40" y="118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6"/>
                    <a:pt x="45" y="59"/>
                    <a:pt x="48" y="59"/>
                  </a:cubicBezTo>
                  <a:cubicBezTo>
                    <a:pt x="51" y="59"/>
                    <a:pt x="53" y="56"/>
                    <a:pt x="53" y="5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1" y="0"/>
                    <a:pt x="48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84" name="Oval 11"/>
            <p:cNvSpPr>
              <a:spLocks noChangeArrowheads="1"/>
            </p:cNvSpPr>
            <p:nvPr/>
          </p:nvSpPr>
          <p:spPr bwMode="auto">
            <a:xfrm>
              <a:off x="8407504" y="4743996"/>
              <a:ext cx="85725" cy="825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62" name="Freeform 10"/>
            <p:cNvSpPr>
              <a:spLocks/>
            </p:cNvSpPr>
            <p:nvPr/>
          </p:nvSpPr>
          <p:spPr bwMode="auto">
            <a:xfrm>
              <a:off x="8498442" y="4811738"/>
              <a:ext cx="169863" cy="401638"/>
            </a:xfrm>
            <a:custGeom>
              <a:avLst/>
              <a:gdLst>
                <a:gd name="T0" fmla="*/ 48 w 53"/>
                <a:gd name="T1" fmla="*/ 0 h 125"/>
                <a:gd name="T2" fmla="*/ 47 w 53"/>
                <a:gd name="T3" fmla="*/ 0 h 125"/>
                <a:gd name="T4" fmla="*/ 47 w 53"/>
                <a:gd name="T5" fmla="*/ 0 h 125"/>
                <a:gd name="T6" fmla="*/ 40 w 53"/>
                <a:gd name="T7" fmla="*/ 0 h 125"/>
                <a:gd name="T8" fmla="*/ 12 w 53"/>
                <a:gd name="T9" fmla="*/ 0 h 125"/>
                <a:gd name="T10" fmla="*/ 6 w 53"/>
                <a:gd name="T11" fmla="*/ 0 h 125"/>
                <a:gd name="T12" fmla="*/ 6 w 53"/>
                <a:gd name="T13" fmla="*/ 0 h 125"/>
                <a:gd name="T14" fmla="*/ 5 w 53"/>
                <a:gd name="T15" fmla="*/ 0 h 125"/>
                <a:gd name="T16" fmla="*/ 0 w 53"/>
                <a:gd name="T17" fmla="*/ 6 h 125"/>
                <a:gd name="T18" fmla="*/ 0 w 53"/>
                <a:gd name="T19" fmla="*/ 53 h 125"/>
                <a:gd name="T20" fmla="*/ 5 w 53"/>
                <a:gd name="T21" fmla="*/ 59 h 125"/>
                <a:gd name="T22" fmla="*/ 11 w 53"/>
                <a:gd name="T23" fmla="*/ 53 h 125"/>
                <a:gd name="T24" fmla="*/ 11 w 53"/>
                <a:gd name="T25" fmla="*/ 13 h 125"/>
                <a:gd name="T26" fmla="*/ 12 w 53"/>
                <a:gd name="T27" fmla="*/ 13 h 125"/>
                <a:gd name="T28" fmla="*/ 12 w 53"/>
                <a:gd name="T29" fmla="*/ 65 h 125"/>
                <a:gd name="T30" fmla="*/ 12 w 53"/>
                <a:gd name="T31" fmla="*/ 118 h 125"/>
                <a:gd name="T32" fmla="*/ 19 w 53"/>
                <a:gd name="T33" fmla="*/ 125 h 125"/>
                <a:gd name="T34" fmla="*/ 25 w 53"/>
                <a:gd name="T35" fmla="*/ 118 h 125"/>
                <a:gd name="T36" fmla="*/ 25 w 53"/>
                <a:gd name="T37" fmla="*/ 65 h 125"/>
                <a:gd name="T38" fmla="*/ 28 w 53"/>
                <a:gd name="T39" fmla="*/ 65 h 125"/>
                <a:gd name="T40" fmla="*/ 28 w 53"/>
                <a:gd name="T41" fmla="*/ 118 h 125"/>
                <a:gd name="T42" fmla="*/ 34 w 53"/>
                <a:gd name="T43" fmla="*/ 125 h 125"/>
                <a:gd name="T44" fmla="*/ 40 w 53"/>
                <a:gd name="T45" fmla="*/ 118 h 125"/>
                <a:gd name="T46" fmla="*/ 40 w 53"/>
                <a:gd name="T47" fmla="*/ 65 h 125"/>
                <a:gd name="T48" fmla="*/ 40 w 53"/>
                <a:gd name="T49" fmla="*/ 13 h 125"/>
                <a:gd name="T50" fmla="*/ 42 w 53"/>
                <a:gd name="T51" fmla="*/ 13 h 125"/>
                <a:gd name="T52" fmla="*/ 42 w 53"/>
                <a:gd name="T53" fmla="*/ 53 h 125"/>
                <a:gd name="T54" fmla="*/ 48 w 53"/>
                <a:gd name="T55" fmla="*/ 59 h 125"/>
                <a:gd name="T56" fmla="*/ 53 w 53"/>
                <a:gd name="T57" fmla="*/ 53 h 125"/>
                <a:gd name="T58" fmla="*/ 53 w 53"/>
                <a:gd name="T59" fmla="*/ 6 h 125"/>
                <a:gd name="T60" fmla="*/ 48 w 53"/>
                <a:gd name="T6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25">
                  <a:moveTo>
                    <a:pt x="48" y="0"/>
                  </a:moveTo>
                  <a:cubicBezTo>
                    <a:pt x="48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2" y="59"/>
                    <a:pt x="5" y="59"/>
                  </a:cubicBezTo>
                  <a:cubicBezTo>
                    <a:pt x="8" y="59"/>
                    <a:pt x="11" y="56"/>
                    <a:pt x="11" y="5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118"/>
                    <a:pt x="12" y="118"/>
                    <a:pt x="12" y="118"/>
                  </a:cubicBezTo>
                  <a:cubicBezTo>
                    <a:pt x="12" y="122"/>
                    <a:pt x="15" y="125"/>
                    <a:pt x="19" y="125"/>
                  </a:cubicBezTo>
                  <a:cubicBezTo>
                    <a:pt x="22" y="125"/>
                    <a:pt x="25" y="122"/>
                    <a:pt x="25" y="118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122"/>
                    <a:pt x="30" y="125"/>
                    <a:pt x="34" y="125"/>
                  </a:cubicBezTo>
                  <a:cubicBezTo>
                    <a:pt x="38" y="125"/>
                    <a:pt x="40" y="122"/>
                    <a:pt x="40" y="118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6"/>
                    <a:pt x="45" y="59"/>
                    <a:pt x="48" y="59"/>
                  </a:cubicBezTo>
                  <a:cubicBezTo>
                    <a:pt x="51" y="59"/>
                    <a:pt x="53" y="56"/>
                    <a:pt x="53" y="5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1" y="0"/>
                    <a:pt x="48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63" name="Oval 11"/>
            <p:cNvSpPr>
              <a:spLocks noChangeArrowheads="1"/>
            </p:cNvSpPr>
            <p:nvPr/>
          </p:nvSpPr>
          <p:spPr bwMode="auto">
            <a:xfrm>
              <a:off x="8541304" y="4716488"/>
              <a:ext cx="85725" cy="825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75" name="Freeform 16"/>
            <p:cNvSpPr>
              <a:spLocks/>
            </p:cNvSpPr>
            <p:nvPr/>
          </p:nvSpPr>
          <p:spPr bwMode="auto">
            <a:xfrm>
              <a:off x="8583066" y="4776481"/>
              <a:ext cx="249238" cy="395288"/>
            </a:xfrm>
            <a:custGeom>
              <a:avLst/>
              <a:gdLst>
                <a:gd name="T0" fmla="*/ 77 w 78"/>
                <a:gd name="T1" fmla="*/ 46 h 123"/>
                <a:gd name="T2" fmla="*/ 65 w 78"/>
                <a:gd name="T3" fmla="*/ 5 h 123"/>
                <a:gd name="T4" fmla="*/ 60 w 78"/>
                <a:gd name="T5" fmla="*/ 0 h 123"/>
                <a:gd name="T6" fmla="*/ 59 w 78"/>
                <a:gd name="T7" fmla="*/ 0 h 123"/>
                <a:gd name="T8" fmla="*/ 53 w 78"/>
                <a:gd name="T9" fmla="*/ 0 h 123"/>
                <a:gd name="T10" fmla="*/ 24 w 78"/>
                <a:gd name="T11" fmla="*/ 0 h 123"/>
                <a:gd name="T12" fmla="*/ 18 w 78"/>
                <a:gd name="T13" fmla="*/ 0 h 123"/>
                <a:gd name="T14" fmla="*/ 17 w 78"/>
                <a:gd name="T15" fmla="*/ 0 h 123"/>
                <a:gd name="T16" fmla="*/ 13 w 78"/>
                <a:gd name="T17" fmla="*/ 5 h 123"/>
                <a:gd name="T18" fmla="*/ 1 w 78"/>
                <a:gd name="T19" fmla="*/ 46 h 123"/>
                <a:gd name="T20" fmla="*/ 5 w 78"/>
                <a:gd name="T21" fmla="*/ 53 h 123"/>
                <a:gd name="T22" fmla="*/ 13 w 78"/>
                <a:gd name="T23" fmla="*/ 49 h 123"/>
                <a:gd name="T24" fmla="*/ 23 w 78"/>
                <a:gd name="T25" fmla="*/ 13 h 123"/>
                <a:gd name="T26" fmla="*/ 24 w 78"/>
                <a:gd name="T27" fmla="*/ 13 h 123"/>
                <a:gd name="T28" fmla="*/ 24 w 78"/>
                <a:gd name="T29" fmla="*/ 16 h 123"/>
                <a:gd name="T30" fmla="*/ 6 w 78"/>
                <a:gd name="T31" fmla="*/ 80 h 123"/>
                <a:gd name="T32" fmla="*/ 24 w 78"/>
                <a:gd name="T33" fmla="*/ 80 h 123"/>
                <a:gd name="T34" fmla="*/ 24 w 78"/>
                <a:gd name="T35" fmla="*/ 116 h 123"/>
                <a:gd name="T36" fmla="*/ 31 w 78"/>
                <a:gd name="T37" fmla="*/ 123 h 123"/>
                <a:gd name="T38" fmla="*/ 38 w 78"/>
                <a:gd name="T39" fmla="*/ 116 h 123"/>
                <a:gd name="T40" fmla="*/ 38 w 78"/>
                <a:gd name="T41" fmla="*/ 80 h 123"/>
                <a:gd name="T42" fmla="*/ 40 w 78"/>
                <a:gd name="T43" fmla="*/ 80 h 123"/>
                <a:gd name="T44" fmla="*/ 40 w 78"/>
                <a:gd name="T45" fmla="*/ 116 h 123"/>
                <a:gd name="T46" fmla="*/ 47 w 78"/>
                <a:gd name="T47" fmla="*/ 123 h 123"/>
                <a:gd name="T48" fmla="*/ 53 w 78"/>
                <a:gd name="T49" fmla="*/ 116 h 123"/>
                <a:gd name="T50" fmla="*/ 53 w 78"/>
                <a:gd name="T51" fmla="*/ 80 h 123"/>
                <a:gd name="T52" fmla="*/ 71 w 78"/>
                <a:gd name="T53" fmla="*/ 80 h 123"/>
                <a:gd name="T54" fmla="*/ 53 w 78"/>
                <a:gd name="T55" fmla="*/ 16 h 123"/>
                <a:gd name="T56" fmla="*/ 53 w 78"/>
                <a:gd name="T57" fmla="*/ 13 h 123"/>
                <a:gd name="T58" fmla="*/ 55 w 78"/>
                <a:gd name="T59" fmla="*/ 13 h 123"/>
                <a:gd name="T60" fmla="*/ 65 w 78"/>
                <a:gd name="T61" fmla="*/ 49 h 123"/>
                <a:gd name="T62" fmla="*/ 73 w 78"/>
                <a:gd name="T63" fmla="*/ 53 h 123"/>
                <a:gd name="T64" fmla="*/ 77 w 78"/>
                <a:gd name="T65" fmla="*/ 4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123">
                  <a:moveTo>
                    <a:pt x="77" y="4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4" y="2"/>
                    <a:pt x="62" y="1"/>
                    <a:pt x="60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5" y="1"/>
                    <a:pt x="14" y="2"/>
                    <a:pt x="13" y="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9"/>
                    <a:pt x="2" y="52"/>
                    <a:pt x="5" y="53"/>
                  </a:cubicBezTo>
                  <a:cubicBezTo>
                    <a:pt x="8" y="54"/>
                    <a:pt x="12" y="52"/>
                    <a:pt x="13" y="49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20"/>
                    <a:pt x="27" y="123"/>
                    <a:pt x="31" y="123"/>
                  </a:cubicBezTo>
                  <a:cubicBezTo>
                    <a:pt x="35" y="123"/>
                    <a:pt x="38" y="120"/>
                    <a:pt x="38" y="116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20"/>
                    <a:pt x="43" y="123"/>
                    <a:pt x="47" y="123"/>
                  </a:cubicBezTo>
                  <a:cubicBezTo>
                    <a:pt x="50" y="123"/>
                    <a:pt x="53" y="120"/>
                    <a:pt x="53" y="116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6" y="52"/>
                    <a:pt x="69" y="54"/>
                    <a:pt x="73" y="53"/>
                  </a:cubicBezTo>
                  <a:cubicBezTo>
                    <a:pt x="76" y="52"/>
                    <a:pt x="78" y="49"/>
                    <a:pt x="77" y="46"/>
                  </a:cubicBezTo>
                </a:path>
              </a:pathLst>
            </a:custGeom>
            <a:solidFill>
              <a:srgbClr val="26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76" name="Oval 17"/>
            <p:cNvSpPr>
              <a:spLocks noChangeArrowheads="1"/>
            </p:cNvSpPr>
            <p:nvPr/>
          </p:nvSpPr>
          <p:spPr bwMode="auto">
            <a:xfrm>
              <a:off x="8662441" y="4678056"/>
              <a:ext cx="90488" cy="85725"/>
            </a:xfrm>
            <a:prstGeom prst="ellipse">
              <a:avLst/>
            </a:prstGeom>
            <a:solidFill>
              <a:srgbClr val="26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90" name="Rectángulo 89"/>
            <p:cNvSpPr/>
            <p:nvPr/>
          </p:nvSpPr>
          <p:spPr>
            <a:xfrm>
              <a:off x="8364642" y="5124650"/>
              <a:ext cx="75569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a-ES" dirty="0"/>
            </a:p>
          </p:txBody>
        </p:sp>
      </p:grpSp>
      <p:pic>
        <p:nvPicPr>
          <p:cNvPr id="31" name="Imatg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0939" y="746243"/>
            <a:ext cx="1008112" cy="1010298"/>
          </a:xfrm>
          <a:prstGeom prst="rect">
            <a:avLst/>
          </a:prstGeom>
        </p:spPr>
      </p:pic>
      <p:sp>
        <p:nvSpPr>
          <p:cNvPr id="21" name="QuadreDeText 10"/>
          <p:cNvSpPr txBox="1"/>
          <p:nvPr/>
        </p:nvSpPr>
        <p:spPr>
          <a:xfrm>
            <a:off x="3674995" y="1561018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― Competències </a:t>
            </a:r>
          </a:p>
          <a:p>
            <a:pPr algn="ctr"/>
            <a:r>
              <a:rPr lang="ca-E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(títol </a:t>
            </a:r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Estatut)</a:t>
            </a:r>
          </a:p>
          <a:p>
            <a:pPr algn="ctr"/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― Procediment legislatiu </a:t>
            </a:r>
          </a:p>
        </p:txBody>
      </p:sp>
      <p:sp>
        <p:nvSpPr>
          <p:cNvPr id="44" name="QuadreDeText 10"/>
          <p:cNvSpPr txBox="1"/>
          <p:nvPr/>
        </p:nvSpPr>
        <p:spPr>
          <a:xfrm>
            <a:off x="3674995" y="3797936"/>
            <a:ext cx="18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 </a:t>
            </a:r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Generalitat, senadors, síndics de comptes, síndic de greuges, etc.</a:t>
            </a:r>
          </a:p>
        </p:txBody>
      </p:sp>
      <p:sp>
        <p:nvSpPr>
          <p:cNvPr id="133" name="Rectángulo 132"/>
          <p:cNvSpPr/>
          <p:nvPr/>
        </p:nvSpPr>
        <p:spPr>
          <a:xfrm>
            <a:off x="6177888" y="2963837"/>
            <a:ext cx="1800000" cy="1800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4" name="QuadreDeText 6"/>
          <p:cNvSpPr txBox="1"/>
          <p:nvPr/>
        </p:nvSpPr>
        <p:spPr>
          <a:xfrm>
            <a:off x="6177888" y="4769720"/>
            <a:ext cx="1800000" cy="276999"/>
          </a:xfrm>
          <a:prstGeom prst="rect">
            <a:avLst/>
          </a:prstGeom>
          <a:solidFill>
            <a:srgbClr val="BA3B21"/>
          </a:solidFill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ca-ES" b="1" spc="-50" dirty="0" smtClean="0">
                <a:solidFill>
                  <a:schemeClr val="bg1"/>
                </a:solidFill>
                <a:latin typeface="+mj-lt"/>
              </a:rPr>
              <a:t>ALTRES</a:t>
            </a:r>
            <a:endParaRPr lang="ca-ES" b="1" spc="-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1" name="Rectángulo 130"/>
          <p:cNvSpPr/>
          <p:nvPr/>
        </p:nvSpPr>
        <p:spPr>
          <a:xfrm>
            <a:off x="6177888" y="605648"/>
            <a:ext cx="1800000" cy="1800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2" name="QuadreDeText 6"/>
          <p:cNvSpPr txBox="1"/>
          <p:nvPr/>
        </p:nvSpPr>
        <p:spPr>
          <a:xfrm>
            <a:off x="6177888" y="2411531"/>
            <a:ext cx="1800000" cy="276999"/>
          </a:xfrm>
          <a:prstGeom prst="rect">
            <a:avLst/>
          </a:prstGeom>
          <a:solidFill>
            <a:srgbClr val="BA3B21"/>
          </a:solidFill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ca-ES" b="1" spc="-50" dirty="0" smtClean="0">
                <a:solidFill>
                  <a:schemeClr val="bg1"/>
                </a:solidFill>
                <a:latin typeface="+mj-lt"/>
              </a:rPr>
              <a:t>CREACIÓ DE GOVERN</a:t>
            </a:r>
            <a:endParaRPr lang="ca-ES" b="1" spc="-5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1" name="Imatg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3832" y="3082707"/>
            <a:ext cx="1008112" cy="1010298"/>
          </a:xfrm>
          <a:prstGeom prst="rect">
            <a:avLst/>
          </a:prstGeom>
        </p:spPr>
      </p:pic>
      <p:sp>
        <p:nvSpPr>
          <p:cNvPr id="25" name="QuadreDeText 10"/>
          <p:cNvSpPr txBox="1"/>
          <p:nvPr/>
        </p:nvSpPr>
        <p:spPr>
          <a:xfrm>
            <a:off x="6177888" y="1576290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una majoria parlamentària que permeti formar un govern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6321844" y="573496"/>
            <a:ext cx="1512088" cy="938947"/>
            <a:chOff x="6640045" y="477244"/>
            <a:chExt cx="1512088" cy="938947"/>
          </a:xfrm>
        </p:grpSpPr>
        <p:pic>
          <p:nvPicPr>
            <p:cNvPr id="32" name="Imatge 5"/>
            <p:cNvPicPr>
              <a:picLocks noChangeAspect="1"/>
            </p:cNvPicPr>
            <p:nvPr/>
          </p:nvPicPr>
          <p:blipFill rotWithShape="1">
            <a:blip r:embed="rId4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0045" y="477244"/>
              <a:ext cx="1512088" cy="880830"/>
            </a:xfrm>
            <a:prstGeom prst="rect">
              <a:avLst/>
            </a:prstGeom>
          </p:spPr>
        </p:pic>
        <p:sp>
          <p:nvSpPr>
            <p:cNvPr id="33" name="QuadreDeText 3"/>
            <p:cNvSpPr txBox="1"/>
            <p:nvPr/>
          </p:nvSpPr>
          <p:spPr>
            <a:xfrm>
              <a:off x="7108057" y="1046859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a-ES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  <a:endParaRPr lang="ca-E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QuadreDeText 10"/>
          <p:cNvSpPr txBox="1"/>
          <p:nvPr/>
        </p:nvSpPr>
        <p:spPr>
          <a:xfrm>
            <a:off x="6177888" y="3770076"/>
            <a:ext cx="18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Aprovació pressupostos, interposició </a:t>
            </a:r>
            <a:r>
              <a:rPr lang="ca-ES" sz="1200" b="1" spc="-1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 </a:t>
            </a:r>
            <a:r>
              <a:rPr lang="ca-ES" sz="1200" b="1" spc="-1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d’inconstitucionalitat, etc.</a:t>
            </a:r>
          </a:p>
        </p:txBody>
      </p:sp>
      <p:sp>
        <p:nvSpPr>
          <p:cNvPr id="137" name="Rectángulo 136"/>
          <p:cNvSpPr/>
          <p:nvPr/>
        </p:nvSpPr>
        <p:spPr>
          <a:xfrm>
            <a:off x="1147824" y="2963837"/>
            <a:ext cx="1800000" cy="1800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8" name="QuadreDeText 6"/>
          <p:cNvSpPr txBox="1"/>
          <p:nvPr/>
        </p:nvSpPr>
        <p:spPr>
          <a:xfrm>
            <a:off x="1147824" y="4769720"/>
            <a:ext cx="1800000" cy="276999"/>
          </a:xfrm>
          <a:prstGeom prst="rect">
            <a:avLst/>
          </a:prstGeom>
          <a:solidFill>
            <a:srgbClr val="BA3B21"/>
          </a:solidFill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j-lt"/>
              </a:rPr>
              <a:t>CONTROL / IMPULS</a:t>
            </a:r>
            <a:endParaRPr lang="es-ES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186655" y="3064934"/>
            <a:ext cx="1722338" cy="981393"/>
            <a:chOff x="952507" y="4256645"/>
            <a:chExt cx="1409616" cy="803203"/>
          </a:xfrm>
        </p:grpSpPr>
        <p:sp>
          <p:nvSpPr>
            <p:cNvPr id="79" name="Freeform 12"/>
            <p:cNvSpPr>
              <a:spLocks/>
            </p:cNvSpPr>
            <p:nvPr/>
          </p:nvSpPr>
          <p:spPr bwMode="auto">
            <a:xfrm flipH="1">
              <a:off x="1133024" y="4520170"/>
              <a:ext cx="169863" cy="401638"/>
            </a:xfrm>
            <a:custGeom>
              <a:avLst/>
              <a:gdLst>
                <a:gd name="T0" fmla="*/ 48 w 53"/>
                <a:gd name="T1" fmla="*/ 0 h 125"/>
                <a:gd name="T2" fmla="*/ 48 w 53"/>
                <a:gd name="T3" fmla="*/ 0 h 125"/>
                <a:gd name="T4" fmla="*/ 47 w 53"/>
                <a:gd name="T5" fmla="*/ 0 h 125"/>
                <a:gd name="T6" fmla="*/ 41 w 53"/>
                <a:gd name="T7" fmla="*/ 0 h 125"/>
                <a:gd name="T8" fmla="*/ 13 w 53"/>
                <a:gd name="T9" fmla="*/ 0 h 125"/>
                <a:gd name="T10" fmla="*/ 6 w 53"/>
                <a:gd name="T11" fmla="*/ 0 h 125"/>
                <a:gd name="T12" fmla="*/ 6 w 53"/>
                <a:gd name="T13" fmla="*/ 0 h 125"/>
                <a:gd name="T14" fmla="*/ 5 w 53"/>
                <a:gd name="T15" fmla="*/ 0 h 125"/>
                <a:gd name="T16" fmla="*/ 0 w 53"/>
                <a:gd name="T17" fmla="*/ 6 h 125"/>
                <a:gd name="T18" fmla="*/ 0 w 53"/>
                <a:gd name="T19" fmla="*/ 53 h 125"/>
                <a:gd name="T20" fmla="*/ 5 w 53"/>
                <a:gd name="T21" fmla="*/ 59 h 125"/>
                <a:gd name="T22" fmla="*/ 11 w 53"/>
                <a:gd name="T23" fmla="*/ 53 h 125"/>
                <a:gd name="T24" fmla="*/ 11 w 53"/>
                <a:gd name="T25" fmla="*/ 13 h 125"/>
                <a:gd name="T26" fmla="*/ 13 w 53"/>
                <a:gd name="T27" fmla="*/ 13 h 125"/>
                <a:gd name="T28" fmla="*/ 13 w 53"/>
                <a:gd name="T29" fmla="*/ 65 h 125"/>
                <a:gd name="T30" fmla="*/ 13 w 53"/>
                <a:gd name="T31" fmla="*/ 118 h 125"/>
                <a:gd name="T32" fmla="*/ 19 w 53"/>
                <a:gd name="T33" fmla="*/ 125 h 125"/>
                <a:gd name="T34" fmla="*/ 26 w 53"/>
                <a:gd name="T35" fmla="*/ 118 h 125"/>
                <a:gd name="T36" fmla="*/ 26 w 53"/>
                <a:gd name="T37" fmla="*/ 65 h 125"/>
                <a:gd name="T38" fmla="*/ 28 w 53"/>
                <a:gd name="T39" fmla="*/ 65 h 125"/>
                <a:gd name="T40" fmla="*/ 28 w 53"/>
                <a:gd name="T41" fmla="*/ 118 h 125"/>
                <a:gd name="T42" fmla="*/ 34 w 53"/>
                <a:gd name="T43" fmla="*/ 125 h 125"/>
                <a:gd name="T44" fmla="*/ 41 w 53"/>
                <a:gd name="T45" fmla="*/ 118 h 125"/>
                <a:gd name="T46" fmla="*/ 41 w 53"/>
                <a:gd name="T47" fmla="*/ 65 h 125"/>
                <a:gd name="T48" fmla="*/ 41 w 53"/>
                <a:gd name="T49" fmla="*/ 13 h 125"/>
                <a:gd name="T50" fmla="*/ 42 w 53"/>
                <a:gd name="T51" fmla="*/ 13 h 125"/>
                <a:gd name="T52" fmla="*/ 42 w 53"/>
                <a:gd name="T53" fmla="*/ 53 h 125"/>
                <a:gd name="T54" fmla="*/ 48 w 53"/>
                <a:gd name="T55" fmla="*/ 59 h 125"/>
                <a:gd name="T56" fmla="*/ 53 w 53"/>
                <a:gd name="T57" fmla="*/ 53 h 125"/>
                <a:gd name="T58" fmla="*/ 53 w 53"/>
                <a:gd name="T59" fmla="*/ 6 h 125"/>
                <a:gd name="T60" fmla="*/ 48 w 53"/>
                <a:gd name="T6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25"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2" y="59"/>
                    <a:pt x="5" y="59"/>
                  </a:cubicBezTo>
                  <a:cubicBezTo>
                    <a:pt x="9" y="59"/>
                    <a:pt x="11" y="56"/>
                    <a:pt x="11" y="5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3" y="122"/>
                    <a:pt x="16" y="125"/>
                    <a:pt x="19" y="125"/>
                  </a:cubicBezTo>
                  <a:cubicBezTo>
                    <a:pt x="23" y="125"/>
                    <a:pt x="26" y="122"/>
                    <a:pt x="26" y="118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122"/>
                    <a:pt x="31" y="125"/>
                    <a:pt x="34" y="125"/>
                  </a:cubicBezTo>
                  <a:cubicBezTo>
                    <a:pt x="38" y="125"/>
                    <a:pt x="41" y="122"/>
                    <a:pt x="41" y="118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6"/>
                    <a:pt x="45" y="59"/>
                    <a:pt x="48" y="59"/>
                  </a:cubicBezTo>
                  <a:cubicBezTo>
                    <a:pt x="51" y="59"/>
                    <a:pt x="53" y="56"/>
                    <a:pt x="53" y="5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1" y="0"/>
                    <a:pt x="48" y="0"/>
                  </a:cubicBezTo>
                </a:path>
              </a:pathLst>
            </a:custGeom>
            <a:solidFill>
              <a:srgbClr val="26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80" name="Oval 13"/>
            <p:cNvSpPr>
              <a:spLocks noChangeArrowheads="1"/>
            </p:cNvSpPr>
            <p:nvPr/>
          </p:nvSpPr>
          <p:spPr bwMode="auto">
            <a:xfrm flipH="1">
              <a:off x="1174299" y="4424920"/>
              <a:ext cx="87313" cy="82550"/>
            </a:xfrm>
            <a:prstGeom prst="ellipse">
              <a:avLst/>
            </a:prstGeom>
            <a:solidFill>
              <a:srgbClr val="26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60" name="Freeform 8"/>
            <p:cNvSpPr>
              <a:spLocks/>
            </p:cNvSpPr>
            <p:nvPr/>
          </p:nvSpPr>
          <p:spPr bwMode="auto">
            <a:xfrm>
              <a:off x="952507" y="4264584"/>
              <a:ext cx="195263" cy="188913"/>
            </a:xfrm>
            <a:custGeom>
              <a:avLst/>
              <a:gdLst>
                <a:gd name="T0" fmla="*/ 53 w 61"/>
                <a:gd name="T1" fmla="*/ 46 h 59"/>
                <a:gd name="T2" fmla="*/ 55 w 61"/>
                <a:gd name="T3" fmla="*/ 55 h 59"/>
                <a:gd name="T4" fmla="*/ 45 w 61"/>
                <a:gd name="T5" fmla="*/ 53 h 59"/>
                <a:gd name="T6" fmla="*/ 15 w 61"/>
                <a:gd name="T7" fmla="*/ 53 h 59"/>
                <a:gd name="T8" fmla="*/ 8 w 61"/>
                <a:gd name="T9" fmla="*/ 15 h 59"/>
                <a:gd name="T10" fmla="*/ 46 w 61"/>
                <a:gd name="T11" fmla="*/ 8 h 59"/>
                <a:gd name="T12" fmla="*/ 53 w 61"/>
                <a:gd name="T13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9">
                  <a:moveTo>
                    <a:pt x="53" y="46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36" y="59"/>
                    <a:pt x="24" y="59"/>
                    <a:pt x="15" y="53"/>
                  </a:cubicBezTo>
                  <a:cubicBezTo>
                    <a:pt x="3" y="44"/>
                    <a:pt x="0" y="27"/>
                    <a:pt x="8" y="15"/>
                  </a:cubicBezTo>
                  <a:cubicBezTo>
                    <a:pt x="17" y="3"/>
                    <a:pt x="34" y="0"/>
                    <a:pt x="46" y="8"/>
                  </a:cubicBezTo>
                  <a:cubicBezTo>
                    <a:pt x="58" y="17"/>
                    <a:pt x="61" y="34"/>
                    <a:pt x="53" y="4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1274768" y="4264584"/>
              <a:ext cx="198438" cy="188913"/>
            </a:xfrm>
            <a:custGeom>
              <a:avLst/>
              <a:gdLst>
                <a:gd name="T0" fmla="*/ 53 w 62"/>
                <a:gd name="T1" fmla="*/ 46 h 59"/>
                <a:gd name="T2" fmla="*/ 56 w 62"/>
                <a:gd name="T3" fmla="*/ 55 h 59"/>
                <a:gd name="T4" fmla="*/ 45 w 62"/>
                <a:gd name="T5" fmla="*/ 53 h 59"/>
                <a:gd name="T6" fmla="*/ 16 w 62"/>
                <a:gd name="T7" fmla="*/ 53 h 59"/>
                <a:gd name="T8" fmla="*/ 9 w 62"/>
                <a:gd name="T9" fmla="*/ 15 h 59"/>
                <a:gd name="T10" fmla="*/ 46 w 62"/>
                <a:gd name="T11" fmla="*/ 8 h 59"/>
                <a:gd name="T12" fmla="*/ 53 w 62"/>
                <a:gd name="T13" fmla="*/ 4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59">
                  <a:moveTo>
                    <a:pt x="53" y="46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36" y="59"/>
                    <a:pt x="24" y="59"/>
                    <a:pt x="16" y="53"/>
                  </a:cubicBezTo>
                  <a:cubicBezTo>
                    <a:pt x="3" y="44"/>
                    <a:pt x="0" y="27"/>
                    <a:pt x="9" y="15"/>
                  </a:cubicBezTo>
                  <a:cubicBezTo>
                    <a:pt x="17" y="3"/>
                    <a:pt x="34" y="0"/>
                    <a:pt x="46" y="8"/>
                  </a:cubicBezTo>
                  <a:cubicBezTo>
                    <a:pt x="58" y="17"/>
                    <a:pt x="62" y="34"/>
                    <a:pt x="53" y="4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>
              <a:off x="1861686" y="4256645"/>
              <a:ext cx="188913" cy="196850"/>
            </a:xfrm>
            <a:custGeom>
              <a:avLst/>
              <a:gdLst>
                <a:gd name="T0" fmla="*/ 13 w 59"/>
                <a:gd name="T1" fmla="*/ 53 h 61"/>
                <a:gd name="T2" fmla="*/ 4 w 59"/>
                <a:gd name="T3" fmla="*/ 55 h 61"/>
                <a:gd name="T4" fmla="*/ 6 w 59"/>
                <a:gd name="T5" fmla="*/ 45 h 61"/>
                <a:gd name="T6" fmla="*/ 6 w 59"/>
                <a:gd name="T7" fmla="*/ 15 h 61"/>
                <a:gd name="T8" fmla="*/ 44 w 59"/>
                <a:gd name="T9" fmla="*/ 8 h 61"/>
                <a:gd name="T10" fmla="*/ 51 w 59"/>
                <a:gd name="T11" fmla="*/ 46 h 61"/>
                <a:gd name="T12" fmla="*/ 13 w 59"/>
                <a:gd name="T13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1">
                  <a:moveTo>
                    <a:pt x="13" y="53"/>
                  </a:moveTo>
                  <a:cubicBezTo>
                    <a:pt x="4" y="55"/>
                    <a:pt x="4" y="55"/>
                    <a:pt x="4" y="5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0" y="36"/>
                    <a:pt x="0" y="24"/>
                    <a:pt x="6" y="15"/>
                  </a:cubicBezTo>
                  <a:cubicBezTo>
                    <a:pt x="15" y="3"/>
                    <a:pt x="32" y="0"/>
                    <a:pt x="44" y="8"/>
                  </a:cubicBezTo>
                  <a:cubicBezTo>
                    <a:pt x="56" y="17"/>
                    <a:pt x="59" y="34"/>
                    <a:pt x="51" y="46"/>
                  </a:cubicBezTo>
                  <a:cubicBezTo>
                    <a:pt x="42" y="58"/>
                    <a:pt x="25" y="61"/>
                    <a:pt x="13" y="5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59" name="Freeform 7"/>
            <p:cNvSpPr>
              <a:spLocks/>
            </p:cNvSpPr>
            <p:nvPr/>
          </p:nvSpPr>
          <p:spPr bwMode="auto">
            <a:xfrm>
              <a:off x="2173210" y="4264584"/>
              <a:ext cx="188913" cy="195263"/>
            </a:xfrm>
            <a:custGeom>
              <a:avLst/>
              <a:gdLst>
                <a:gd name="T0" fmla="*/ 13 w 59"/>
                <a:gd name="T1" fmla="*/ 53 h 61"/>
                <a:gd name="T2" fmla="*/ 3 w 59"/>
                <a:gd name="T3" fmla="*/ 55 h 61"/>
                <a:gd name="T4" fmla="*/ 5 w 59"/>
                <a:gd name="T5" fmla="*/ 45 h 61"/>
                <a:gd name="T6" fmla="*/ 6 w 59"/>
                <a:gd name="T7" fmla="*/ 15 h 61"/>
                <a:gd name="T8" fmla="*/ 43 w 59"/>
                <a:gd name="T9" fmla="*/ 9 h 61"/>
                <a:gd name="T10" fmla="*/ 50 w 59"/>
                <a:gd name="T11" fmla="*/ 46 h 61"/>
                <a:gd name="T12" fmla="*/ 13 w 59"/>
                <a:gd name="T13" fmla="*/ 5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61">
                  <a:moveTo>
                    <a:pt x="13" y="53"/>
                  </a:moveTo>
                  <a:cubicBezTo>
                    <a:pt x="3" y="55"/>
                    <a:pt x="3" y="55"/>
                    <a:pt x="3" y="5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0" y="36"/>
                    <a:pt x="0" y="24"/>
                    <a:pt x="6" y="15"/>
                  </a:cubicBezTo>
                  <a:cubicBezTo>
                    <a:pt x="14" y="3"/>
                    <a:pt x="31" y="0"/>
                    <a:pt x="43" y="9"/>
                  </a:cubicBezTo>
                  <a:cubicBezTo>
                    <a:pt x="56" y="17"/>
                    <a:pt x="59" y="34"/>
                    <a:pt x="50" y="46"/>
                  </a:cubicBezTo>
                  <a:cubicBezTo>
                    <a:pt x="42" y="58"/>
                    <a:pt x="25" y="61"/>
                    <a:pt x="13" y="53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64" name="Freeform 12"/>
            <p:cNvSpPr>
              <a:spLocks/>
            </p:cNvSpPr>
            <p:nvPr/>
          </p:nvSpPr>
          <p:spPr bwMode="auto">
            <a:xfrm flipH="1">
              <a:off x="1742624" y="4520170"/>
              <a:ext cx="169863" cy="401638"/>
            </a:xfrm>
            <a:custGeom>
              <a:avLst/>
              <a:gdLst>
                <a:gd name="T0" fmla="*/ 48 w 53"/>
                <a:gd name="T1" fmla="*/ 0 h 125"/>
                <a:gd name="T2" fmla="*/ 48 w 53"/>
                <a:gd name="T3" fmla="*/ 0 h 125"/>
                <a:gd name="T4" fmla="*/ 47 w 53"/>
                <a:gd name="T5" fmla="*/ 0 h 125"/>
                <a:gd name="T6" fmla="*/ 41 w 53"/>
                <a:gd name="T7" fmla="*/ 0 h 125"/>
                <a:gd name="T8" fmla="*/ 13 w 53"/>
                <a:gd name="T9" fmla="*/ 0 h 125"/>
                <a:gd name="T10" fmla="*/ 6 w 53"/>
                <a:gd name="T11" fmla="*/ 0 h 125"/>
                <a:gd name="T12" fmla="*/ 6 w 53"/>
                <a:gd name="T13" fmla="*/ 0 h 125"/>
                <a:gd name="T14" fmla="*/ 5 w 53"/>
                <a:gd name="T15" fmla="*/ 0 h 125"/>
                <a:gd name="T16" fmla="*/ 0 w 53"/>
                <a:gd name="T17" fmla="*/ 6 h 125"/>
                <a:gd name="T18" fmla="*/ 0 w 53"/>
                <a:gd name="T19" fmla="*/ 53 h 125"/>
                <a:gd name="T20" fmla="*/ 5 w 53"/>
                <a:gd name="T21" fmla="*/ 59 h 125"/>
                <a:gd name="T22" fmla="*/ 11 w 53"/>
                <a:gd name="T23" fmla="*/ 53 h 125"/>
                <a:gd name="T24" fmla="*/ 11 w 53"/>
                <a:gd name="T25" fmla="*/ 13 h 125"/>
                <a:gd name="T26" fmla="*/ 13 w 53"/>
                <a:gd name="T27" fmla="*/ 13 h 125"/>
                <a:gd name="T28" fmla="*/ 13 w 53"/>
                <a:gd name="T29" fmla="*/ 65 h 125"/>
                <a:gd name="T30" fmla="*/ 13 w 53"/>
                <a:gd name="T31" fmla="*/ 118 h 125"/>
                <a:gd name="T32" fmla="*/ 19 w 53"/>
                <a:gd name="T33" fmla="*/ 125 h 125"/>
                <a:gd name="T34" fmla="*/ 26 w 53"/>
                <a:gd name="T35" fmla="*/ 118 h 125"/>
                <a:gd name="T36" fmla="*/ 26 w 53"/>
                <a:gd name="T37" fmla="*/ 65 h 125"/>
                <a:gd name="T38" fmla="*/ 28 w 53"/>
                <a:gd name="T39" fmla="*/ 65 h 125"/>
                <a:gd name="T40" fmla="*/ 28 w 53"/>
                <a:gd name="T41" fmla="*/ 118 h 125"/>
                <a:gd name="T42" fmla="*/ 34 w 53"/>
                <a:gd name="T43" fmla="*/ 125 h 125"/>
                <a:gd name="T44" fmla="*/ 41 w 53"/>
                <a:gd name="T45" fmla="*/ 118 h 125"/>
                <a:gd name="T46" fmla="*/ 41 w 53"/>
                <a:gd name="T47" fmla="*/ 65 h 125"/>
                <a:gd name="T48" fmla="*/ 41 w 53"/>
                <a:gd name="T49" fmla="*/ 13 h 125"/>
                <a:gd name="T50" fmla="*/ 42 w 53"/>
                <a:gd name="T51" fmla="*/ 13 h 125"/>
                <a:gd name="T52" fmla="*/ 42 w 53"/>
                <a:gd name="T53" fmla="*/ 53 h 125"/>
                <a:gd name="T54" fmla="*/ 48 w 53"/>
                <a:gd name="T55" fmla="*/ 59 h 125"/>
                <a:gd name="T56" fmla="*/ 53 w 53"/>
                <a:gd name="T57" fmla="*/ 53 h 125"/>
                <a:gd name="T58" fmla="*/ 53 w 53"/>
                <a:gd name="T59" fmla="*/ 6 h 125"/>
                <a:gd name="T60" fmla="*/ 48 w 53"/>
                <a:gd name="T6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" h="125"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2" y="59"/>
                    <a:pt x="5" y="59"/>
                  </a:cubicBezTo>
                  <a:cubicBezTo>
                    <a:pt x="9" y="59"/>
                    <a:pt x="11" y="56"/>
                    <a:pt x="11" y="5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13" y="122"/>
                    <a:pt x="16" y="125"/>
                    <a:pt x="19" y="125"/>
                  </a:cubicBezTo>
                  <a:cubicBezTo>
                    <a:pt x="23" y="125"/>
                    <a:pt x="26" y="122"/>
                    <a:pt x="26" y="118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122"/>
                    <a:pt x="31" y="125"/>
                    <a:pt x="34" y="125"/>
                  </a:cubicBezTo>
                  <a:cubicBezTo>
                    <a:pt x="38" y="125"/>
                    <a:pt x="41" y="122"/>
                    <a:pt x="41" y="118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53"/>
                    <a:pt x="42" y="53"/>
                    <a:pt x="42" y="53"/>
                  </a:cubicBezTo>
                  <a:cubicBezTo>
                    <a:pt x="42" y="56"/>
                    <a:pt x="45" y="59"/>
                    <a:pt x="48" y="59"/>
                  </a:cubicBezTo>
                  <a:cubicBezTo>
                    <a:pt x="51" y="59"/>
                    <a:pt x="53" y="56"/>
                    <a:pt x="53" y="5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3" y="3"/>
                    <a:pt x="51" y="0"/>
                    <a:pt x="48" y="0"/>
                  </a:cubicBezTo>
                </a:path>
              </a:pathLst>
            </a:custGeom>
            <a:solidFill>
              <a:srgbClr val="26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 flipH="1">
              <a:off x="1783899" y="4424920"/>
              <a:ext cx="87313" cy="82550"/>
            </a:xfrm>
            <a:prstGeom prst="ellipse">
              <a:avLst/>
            </a:prstGeom>
            <a:solidFill>
              <a:srgbClr val="26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66" name="Freeform 14"/>
            <p:cNvSpPr>
              <a:spLocks/>
            </p:cNvSpPr>
            <p:nvPr/>
          </p:nvSpPr>
          <p:spPr bwMode="auto">
            <a:xfrm flipH="1">
              <a:off x="1991633" y="4526520"/>
              <a:ext cx="250825" cy="395288"/>
            </a:xfrm>
            <a:custGeom>
              <a:avLst/>
              <a:gdLst>
                <a:gd name="T0" fmla="*/ 77 w 78"/>
                <a:gd name="T1" fmla="*/ 46 h 123"/>
                <a:gd name="T2" fmla="*/ 65 w 78"/>
                <a:gd name="T3" fmla="*/ 5 h 123"/>
                <a:gd name="T4" fmla="*/ 60 w 78"/>
                <a:gd name="T5" fmla="*/ 0 h 123"/>
                <a:gd name="T6" fmla="*/ 59 w 78"/>
                <a:gd name="T7" fmla="*/ 0 h 123"/>
                <a:gd name="T8" fmla="*/ 53 w 78"/>
                <a:gd name="T9" fmla="*/ 0 h 123"/>
                <a:gd name="T10" fmla="*/ 24 w 78"/>
                <a:gd name="T11" fmla="*/ 0 h 123"/>
                <a:gd name="T12" fmla="*/ 18 w 78"/>
                <a:gd name="T13" fmla="*/ 0 h 123"/>
                <a:gd name="T14" fmla="*/ 17 w 78"/>
                <a:gd name="T15" fmla="*/ 0 h 123"/>
                <a:gd name="T16" fmla="*/ 13 w 78"/>
                <a:gd name="T17" fmla="*/ 5 h 123"/>
                <a:gd name="T18" fmla="*/ 1 w 78"/>
                <a:gd name="T19" fmla="*/ 46 h 123"/>
                <a:gd name="T20" fmla="*/ 5 w 78"/>
                <a:gd name="T21" fmla="*/ 53 h 123"/>
                <a:gd name="T22" fmla="*/ 13 w 78"/>
                <a:gd name="T23" fmla="*/ 49 h 123"/>
                <a:gd name="T24" fmla="*/ 23 w 78"/>
                <a:gd name="T25" fmla="*/ 13 h 123"/>
                <a:gd name="T26" fmla="*/ 24 w 78"/>
                <a:gd name="T27" fmla="*/ 13 h 123"/>
                <a:gd name="T28" fmla="*/ 24 w 78"/>
                <a:gd name="T29" fmla="*/ 16 h 123"/>
                <a:gd name="T30" fmla="*/ 6 w 78"/>
                <a:gd name="T31" fmla="*/ 80 h 123"/>
                <a:gd name="T32" fmla="*/ 24 w 78"/>
                <a:gd name="T33" fmla="*/ 80 h 123"/>
                <a:gd name="T34" fmla="*/ 24 w 78"/>
                <a:gd name="T35" fmla="*/ 116 h 123"/>
                <a:gd name="T36" fmla="*/ 31 w 78"/>
                <a:gd name="T37" fmla="*/ 123 h 123"/>
                <a:gd name="T38" fmla="*/ 38 w 78"/>
                <a:gd name="T39" fmla="*/ 116 h 123"/>
                <a:gd name="T40" fmla="*/ 38 w 78"/>
                <a:gd name="T41" fmla="*/ 80 h 123"/>
                <a:gd name="T42" fmla="*/ 40 w 78"/>
                <a:gd name="T43" fmla="*/ 80 h 123"/>
                <a:gd name="T44" fmla="*/ 40 w 78"/>
                <a:gd name="T45" fmla="*/ 116 h 123"/>
                <a:gd name="T46" fmla="*/ 47 w 78"/>
                <a:gd name="T47" fmla="*/ 123 h 123"/>
                <a:gd name="T48" fmla="*/ 53 w 78"/>
                <a:gd name="T49" fmla="*/ 116 h 123"/>
                <a:gd name="T50" fmla="*/ 53 w 78"/>
                <a:gd name="T51" fmla="*/ 80 h 123"/>
                <a:gd name="T52" fmla="*/ 71 w 78"/>
                <a:gd name="T53" fmla="*/ 80 h 123"/>
                <a:gd name="T54" fmla="*/ 53 w 78"/>
                <a:gd name="T55" fmla="*/ 16 h 123"/>
                <a:gd name="T56" fmla="*/ 53 w 78"/>
                <a:gd name="T57" fmla="*/ 13 h 123"/>
                <a:gd name="T58" fmla="*/ 55 w 78"/>
                <a:gd name="T59" fmla="*/ 13 h 123"/>
                <a:gd name="T60" fmla="*/ 65 w 78"/>
                <a:gd name="T61" fmla="*/ 49 h 123"/>
                <a:gd name="T62" fmla="*/ 73 w 78"/>
                <a:gd name="T63" fmla="*/ 53 h 123"/>
                <a:gd name="T64" fmla="*/ 77 w 78"/>
                <a:gd name="T65" fmla="*/ 4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123">
                  <a:moveTo>
                    <a:pt x="77" y="4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4" y="2"/>
                    <a:pt x="62" y="1"/>
                    <a:pt x="60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5" y="1"/>
                    <a:pt x="13" y="2"/>
                    <a:pt x="13" y="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9"/>
                    <a:pt x="2" y="52"/>
                    <a:pt x="5" y="53"/>
                  </a:cubicBezTo>
                  <a:cubicBezTo>
                    <a:pt x="8" y="54"/>
                    <a:pt x="12" y="52"/>
                    <a:pt x="13" y="49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20"/>
                    <a:pt x="27" y="123"/>
                    <a:pt x="31" y="123"/>
                  </a:cubicBezTo>
                  <a:cubicBezTo>
                    <a:pt x="35" y="123"/>
                    <a:pt x="38" y="120"/>
                    <a:pt x="38" y="116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20"/>
                    <a:pt x="43" y="123"/>
                    <a:pt x="47" y="123"/>
                  </a:cubicBezTo>
                  <a:cubicBezTo>
                    <a:pt x="50" y="123"/>
                    <a:pt x="53" y="120"/>
                    <a:pt x="53" y="116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6" y="52"/>
                    <a:pt x="69" y="54"/>
                    <a:pt x="73" y="53"/>
                  </a:cubicBezTo>
                  <a:cubicBezTo>
                    <a:pt x="76" y="52"/>
                    <a:pt x="78" y="49"/>
                    <a:pt x="77" y="46"/>
                  </a:cubicBezTo>
                </a:path>
              </a:pathLst>
            </a:custGeom>
            <a:solidFill>
              <a:srgbClr val="26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 flipH="1">
              <a:off x="2072595" y="4428096"/>
              <a:ext cx="88900" cy="85725"/>
            </a:xfrm>
            <a:prstGeom prst="ellipse">
              <a:avLst/>
            </a:prstGeom>
            <a:solidFill>
              <a:srgbClr val="26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68" name="Freeform 16"/>
            <p:cNvSpPr>
              <a:spLocks/>
            </p:cNvSpPr>
            <p:nvPr/>
          </p:nvSpPr>
          <p:spPr bwMode="auto">
            <a:xfrm>
              <a:off x="1372964" y="4526520"/>
              <a:ext cx="249238" cy="395288"/>
            </a:xfrm>
            <a:custGeom>
              <a:avLst/>
              <a:gdLst>
                <a:gd name="T0" fmla="*/ 77 w 78"/>
                <a:gd name="T1" fmla="*/ 46 h 123"/>
                <a:gd name="T2" fmla="*/ 65 w 78"/>
                <a:gd name="T3" fmla="*/ 5 h 123"/>
                <a:gd name="T4" fmla="*/ 60 w 78"/>
                <a:gd name="T5" fmla="*/ 0 h 123"/>
                <a:gd name="T6" fmla="*/ 59 w 78"/>
                <a:gd name="T7" fmla="*/ 0 h 123"/>
                <a:gd name="T8" fmla="*/ 53 w 78"/>
                <a:gd name="T9" fmla="*/ 0 h 123"/>
                <a:gd name="T10" fmla="*/ 24 w 78"/>
                <a:gd name="T11" fmla="*/ 0 h 123"/>
                <a:gd name="T12" fmla="*/ 18 w 78"/>
                <a:gd name="T13" fmla="*/ 0 h 123"/>
                <a:gd name="T14" fmla="*/ 17 w 78"/>
                <a:gd name="T15" fmla="*/ 0 h 123"/>
                <a:gd name="T16" fmla="*/ 13 w 78"/>
                <a:gd name="T17" fmla="*/ 5 h 123"/>
                <a:gd name="T18" fmla="*/ 1 w 78"/>
                <a:gd name="T19" fmla="*/ 46 h 123"/>
                <a:gd name="T20" fmla="*/ 5 w 78"/>
                <a:gd name="T21" fmla="*/ 53 h 123"/>
                <a:gd name="T22" fmla="*/ 13 w 78"/>
                <a:gd name="T23" fmla="*/ 49 h 123"/>
                <a:gd name="T24" fmla="*/ 23 w 78"/>
                <a:gd name="T25" fmla="*/ 13 h 123"/>
                <a:gd name="T26" fmla="*/ 24 w 78"/>
                <a:gd name="T27" fmla="*/ 13 h 123"/>
                <a:gd name="T28" fmla="*/ 24 w 78"/>
                <a:gd name="T29" fmla="*/ 16 h 123"/>
                <a:gd name="T30" fmla="*/ 6 w 78"/>
                <a:gd name="T31" fmla="*/ 80 h 123"/>
                <a:gd name="T32" fmla="*/ 24 w 78"/>
                <a:gd name="T33" fmla="*/ 80 h 123"/>
                <a:gd name="T34" fmla="*/ 24 w 78"/>
                <a:gd name="T35" fmla="*/ 116 h 123"/>
                <a:gd name="T36" fmla="*/ 31 w 78"/>
                <a:gd name="T37" fmla="*/ 123 h 123"/>
                <a:gd name="T38" fmla="*/ 38 w 78"/>
                <a:gd name="T39" fmla="*/ 116 h 123"/>
                <a:gd name="T40" fmla="*/ 38 w 78"/>
                <a:gd name="T41" fmla="*/ 80 h 123"/>
                <a:gd name="T42" fmla="*/ 40 w 78"/>
                <a:gd name="T43" fmla="*/ 80 h 123"/>
                <a:gd name="T44" fmla="*/ 40 w 78"/>
                <a:gd name="T45" fmla="*/ 116 h 123"/>
                <a:gd name="T46" fmla="*/ 47 w 78"/>
                <a:gd name="T47" fmla="*/ 123 h 123"/>
                <a:gd name="T48" fmla="*/ 53 w 78"/>
                <a:gd name="T49" fmla="*/ 116 h 123"/>
                <a:gd name="T50" fmla="*/ 53 w 78"/>
                <a:gd name="T51" fmla="*/ 80 h 123"/>
                <a:gd name="T52" fmla="*/ 71 w 78"/>
                <a:gd name="T53" fmla="*/ 80 h 123"/>
                <a:gd name="T54" fmla="*/ 53 w 78"/>
                <a:gd name="T55" fmla="*/ 16 h 123"/>
                <a:gd name="T56" fmla="*/ 53 w 78"/>
                <a:gd name="T57" fmla="*/ 13 h 123"/>
                <a:gd name="T58" fmla="*/ 55 w 78"/>
                <a:gd name="T59" fmla="*/ 13 h 123"/>
                <a:gd name="T60" fmla="*/ 65 w 78"/>
                <a:gd name="T61" fmla="*/ 49 h 123"/>
                <a:gd name="T62" fmla="*/ 73 w 78"/>
                <a:gd name="T63" fmla="*/ 53 h 123"/>
                <a:gd name="T64" fmla="*/ 77 w 78"/>
                <a:gd name="T65" fmla="*/ 4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123">
                  <a:moveTo>
                    <a:pt x="77" y="46"/>
                  </a:moveTo>
                  <a:cubicBezTo>
                    <a:pt x="65" y="5"/>
                    <a:pt x="65" y="5"/>
                    <a:pt x="65" y="5"/>
                  </a:cubicBezTo>
                  <a:cubicBezTo>
                    <a:pt x="64" y="2"/>
                    <a:pt x="62" y="1"/>
                    <a:pt x="60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5" y="1"/>
                    <a:pt x="14" y="2"/>
                    <a:pt x="13" y="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9"/>
                    <a:pt x="2" y="52"/>
                    <a:pt x="5" y="53"/>
                  </a:cubicBezTo>
                  <a:cubicBezTo>
                    <a:pt x="8" y="54"/>
                    <a:pt x="12" y="52"/>
                    <a:pt x="13" y="49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6" y="80"/>
                    <a:pt x="6" y="80"/>
                    <a:pt x="6" y="80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116"/>
                    <a:pt x="24" y="116"/>
                    <a:pt x="24" y="116"/>
                  </a:cubicBezTo>
                  <a:cubicBezTo>
                    <a:pt x="24" y="120"/>
                    <a:pt x="27" y="123"/>
                    <a:pt x="31" y="123"/>
                  </a:cubicBezTo>
                  <a:cubicBezTo>
                    <a:pt x="35" y="123"/>
                    <a:pt x="38" y="120"/>
                    <a:pt x="38" y="116"/>
                  </a:cubicBezTo>
                  <a:cubicBezTo>
                    <a:pt x="38" y="80"/>
                    <a:pt x="38" y="80"/>
                    <a:pt x="38" y="80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116"/>
                    <a:pt x="40" y="116"/>
                    <a:pt x="40" y="116"/>
                  </a:cubicBezTo>
                  <a:cubicBezTo>
                    <a:pt x="40" y="120"/>
                    <a:pt x="43" y="123"/>
                    <a:pt x="47" y="123"/>
                  </a:cubicBezTo>
                  <a:cubicBezTo>
                    <a:pt x="50" y="123"/>
                    <a:pt x="53" y="120"/>
                    <a:pt x="53" y="116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71" y="80"/>
                    <a:pt x="71" y="80"/>
                    <a:pt x="71" y="80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6" y="52"/>
                    <a:pt x="69" y="54"/>
                    <a:pt x="73" y="53"/>
                  </a:cubicBezTo>
                  <a:cubicBezTo>
                    <a:pt x="76" y="52"/>
                    <a:pt x="78" y="49"/>
                    <a:pt x="77" y="46"/>
                  </a:cubicBezTo>
                </a:path>
              </a:pathLst>
            </a:custGeom>
            <a:solidFill>
              <a:srgbClr val="26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>
              <a:off x="1452339" y="4428096"/>
              <a:ext cx="90488" cy="85725"/>
            </a:xfrm>
            <a:prstGeom prst="ellipse">
              <a:avLst/>
            </a:prstGeom>
            <a:solidFill>
              <a:srgbClr val="26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 dirty="0"/>
            </a:p>
          </p:txBody>
        </p:sp>
        <p:sp>
          <p:nvSpPr>
            <p:cNvPr id="71" name="Rectángulo 70"/>
            <p:cNvSpPr/>
            <p:nvPr/>
          </p:nvSpPr>
          <p:spPr>
            <a:xfrm>
              <a:off x="983303" y="4813745"/>
              <a:ext cx="1259154" cy="246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ca-ES" dirty="0"/>
            </a:p>
          </p:txBody>
        </p:sp>
      </p:grpSp>
      <p:sp>
        <p:nvSpPr>
          <p:cNvPr id="73" name="AutoShape 19"/>
          <p:cNvSpPr>
            <a:spLocks noChangeAspect="1" noChangeArrowheads="1" noTextEdit="1"/>
          </p:cNvSpPr>
          <p:nvPr/>
        </p:nvSpPr>
        <p:spPr bwMode="auto">
          <a:xfrm>
            <a:off x="1813668" y="3661127"/>
            <a:ext cx="468313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 dirty="0"/>
          </a:p>
        </p:txBody>
      </p:sp>
      <p:sp>
        <p:nvSpPr>
          <p:cNvPr id="29" name="QuadreDeText 10"/>
          <p:cNvSpPr txBox="1"/>
          <p:nvPr/>
        </p:nvSpPr>
        <p:spPr>
          <a:xfrm>
            <a:off x="1147824" y="3858670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spc="-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Debats generals, resolucions, mocions, preguntes, comissions </a:t>
            </a:r>
            <a:r>
              <a:rPr lang="ca-ES" sz="1200" b="1" spc="-2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d’investigació, </a:t>
            </a:r>
            <a:r>
              <a:rPr lang="ca-ES" sz="1200" b="1" spc="-2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ca-ES" sz="1200" b="1" spc="-2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ctángulo 120"/>
          <p:cNvSpPr/>
          <p:nvPr/>
        </p:nvSpPr>
        <p:spPr>
          <a:xfrm>
            <a:off x="1147824" y="605648"/>
            <a:ext cx="1800000" cy="18000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122" name="Grupo 121"/>
          <p:cNvGrpSpPr/>
          <p:nvPr/>
        </p:nvGrpSpPr>
        <p:grpSpPr>
          <a:xfrm>
            <a:off x="1342578" y="663594"/>
            <a:ext cx="1410493" cy="1344074"/>
            <a:chOff x="3108652" y="2271869"/>
            <a:chExt cx="2921690" cy="2784110"/>
          </a:xfrm>
        </p:grpSpPr>
        <p:sp>
          <p:nvSpPr>
            <p:cNvPr id="123" name="Freeform 300"/>
            <p:cNvSpPr>
              <a:spLocks/>
            </p:cNvSpPr>
            <p:nvPr/>
          </p:nvSpPr>
          <p:spPr bwMode="auto">
            <a:xfrm>
              <a:off x="3108652" y="3827769"/>
              <a:ext cx="1380799" cy="1228210"/>
            </a:xfrm>
            <a:custGeom>
              <a:avLst/>
              <a:gdLst>
                <a:gd name="T0" fmla="*/ 530 w 552"/>
                <a:gd name="T1" fmla="*/ 173 h 491"/>
                <a:gd name="T2" fmla="*/ 550 w 552"/>
                <a:gd name="T3" fmla="*/ 159 h 491"/>
                <a:gd name="T4" fmla="*/ 536 w 552"/>
                <a:gd name="T5" fmla="*/ 131 h 491"/>
                <a:gd name="T6" fmla="*/ 509 w 552"/>
                <a:gd name="T7" fmla="*/ 99 h 491"/>
                <a:gd name="T8" fmla="*/ 499 w 552"/>
                <a:gd name="T9" fmla="*/ 94 h 491"/>
                <a:gd name="T10" fmla="*/ 501 w 552"/>
                <a:gd name="T11" fmla="*/ 76 h 491"/>
                <a:gd name="T12" fmla="*/ 497 w 552"/>
                <a:gd name="T13" fmla="*/ 54 h 491"/>
                <a:gd name="T14" fmla="*/ 475 w 552"/>
                <a:gd name="T15" fmla="*/ 36 h 491"/>
                <a:gd name="T16" fmla="*/ 487 w 552"/>
                <a:gd name="T17" fmla="*/ 20 h 491"/>
                <a:gd name="T18" fmla="*/ 487 w 552"/>
                <a:gd name="T19" fmla="*/ 6 h 491"/>
                <a:gd name="T20" fmla="*/ 473 w 552"/>
                <a:gd name="T21" fmla="*/ 18 h 491"/>
                <a:gd name="T22" fmla="*/ 417 w 552"/>
                <a:gd name="T23" fmla="*/ 6 h 491"/>
                <a:gd name="T24" fmla="*/ 397 w 552"/>
                <a:gd name="T25" fmla="*/ 18 h 491"/>
                <a:gd name="T26" fmla="*/ 389 w 552"/>
                <a:gd name="T27" fmla="*/ 48 h 491"/>
                <a:gd name="T28" fmla="*/ 342 w 552"/>
                <a:gd name="T29" fmla="*/ 44 h 491"/>
                <a:gd name="T30" fmla="*/ 304 w 552"/>
                <a:gd name="T31" fmla="*/ 107 h 491"/>
                <a:gd name="T32" fmla="*/ 258 w 552"/>
                <a:gd name="T33" fmla="*/ 109 h 491"/>
                <a:gd name="T34" fmla="*/ 181 w 552"/>
                <a:gd name="T35" fmla="*/ 123 h 491"/>
                <a:gd name="T36" fmla="*/ 153 w 552"/>
                <a:gd name="T37" fmla="*/ 121 h 491"/>
                <a:gd name="T38" fmla="*/ 125 w 552"/>
                <a:gd name="T39" fmla="*/ 99 h 491"/>
                <a:gd name="T40" fmla="*/ 97 w 552"/>
                <a:gd name="T41" fmla="*/ 127 h 491"/>
                <a:gd name="T42" fmla="*/ 44 w 552"/>
                <a:gd name="T43" fmla="*/ 181 h 491"/>
                <a:gd name="T44" fmla="*/ 26 w 552"/>
                <a:gd name="T45" fmla="*/ 193 h 491"/>
                <a:gd name="T46" fmla="*/ 32 w 552"/>
                <a:gd name="T47" fmla="*/ 213 h 491"/>
                <a:gd name="T48" fmla="*/ 34 w 552"/>
                <a:gd name="T49" fmla="*/ 233 h 491"/>
                <a:gd name="T50" fmla="*/ 52 w 552"/>
                <a:gd name="T51" fmla="*/ 245 h 491"/>
                <a:gd name="T52" fmla="*/ 52 w 552"/>
                <a:gd name="T53" fmla="*/ 272 h 491"/>
                <a:gd name="T54" fmla="*/ 44 w 552"/>
                <a:gd name="T55" fmla="*/ 344 h 491"/>
                <a:gd name="T56" fmla="*/ 0 w 552"/>
                <a:gd name="T57" fmla="*/ 374 h 491"/>
                <a:gd name="T58" fmla="*/ 24 w 552"/>
                <a:gd name="T59" fmla="*/ 392 h 491"/>
                <a:gd name="T60" fmla="*/ 32 w 552"/>
                <a:gd name="T61" fmla="*/ 415 h 491"/>
                <a:gd name="T62" fmla="*/ 76 w 552"/>
                <a:gd name="T63" fmla="*/ 449 h 491"/>
                <a:gd name="T64" fmla="*/ 109 w 552"/>
                <a:gd name="T65" fmla="*/ 491 h 491"/>
                <a:gd name="T66" fmla="*/ 143 w 552"/>
                <a:gd name="T67" fmla="*/ 451 h 491"/>
                <a:gd name="T68" fmla="*/ 169 w 552"/>
                <a:gd name="T69" fmla="*/ 445 h 491"/>
                <a:gd name="T70" fmla="*/ 189 w 552"/>
                <a:gd name="T71" fmla="*/ 457 h 491"/>
                <a:gd name="T72" fmla="*/ 167 w 552"/>
                <a:gd name="T73" fmla="*/ 463 h 491"/>
                <a:gd name="T74" fmla="*/ 167 w 552"/>
                <a:gd name="T75" fmla="*/ 473 h 491"/>
                <a:gd name="T76" fmla="*/ 155 w 552"/>
                <a:gd name="T77" fmla="*/ 467 h 491"/>
                <a:gd name="T78" fmla="*/ 163 w 552"/>
                <a:gd name="T79" fmla="*/ 463 h 491"/>
                <a:gd name="T80" fmla="*/ 151 w 552"/>
                <a:gd name="T81" fmla="*/ 467 h 491"/>
                <a:gd name="T82" fmla="*/ 147 w 552"/>
                <a:gd name="T83" fmla="*/ 471 h 491"/>
                <a:gd name="T84" fmla="*/ 181 w 552"/>
                <a:gd name="T85" fmla="*/ 471 h 491"/>
                <a:gd name="T86" fmla="*/ 225 w 552"/>
                <a:gd name="T87" fmla="*/ 433 h 491"/>
                <a:gd name="T88" fmla="*/ 252 w 552"/>
                <a:gd name="T89" fmla="*/ 400 h 491"/>
                <a:gd name="T90" fmla="*/ 236 w 552"/>
                <a:gd name="T91" fmla="*/ 400 h 491"/>
                <a:gd name="T92" fmla="*/ 223 w 552"/>
                <a:gd name="T93" fmla="*/ 386 h 491"/>
                <a:gd name="T94" fmla="*/ 199 w 552"/>
                <a:gd name="T95" fmla="*/ 374 h 491"/>
                <a:gd name="T96" fmla="*/ 213 w 552"/>
                <a:gd name="T97" fmla="*/ 382 h 491"/>
                <a:gd name="T98" fmla="*/ 193 w 552"/>
                <a:gd name="T99" fmla="*/ 378 h 491"/>
                <a:gd name="T100" fmla="*/ 197 w 552"/>
                <a:gd name="T101" fmla="*/ 356 h 491"/>
                <a:gd name="T102" fmla="*/ 234 w 552"/>
                <a:gd name="T103" fmla="*/ 334 h 491"/>
                <a:gd name="T104" fmla="*/ 298 w 552"/>
                <a:gd name="T105" fmla="*/ 260 h 491"/>
                <a:gd name="T106" fmla="*/ 362 w 552"/>
                <a:gd name="T107" fmla="*/ 245 h 491"/>
                <a:gd name="T108" fmla="*/ 383 w 552"/>
                <a:gd name="T109" fmla="*/ 227 h 491"/>
                <a:gd name="T110" fmla="*/ 405 w 552"/>
                <a:gd name="T111" fmla="*/ 215 h 491"/>
                <a:gd name="T112" fmla="*/ 451 w 552"/>
                <a:gd name="T113" fmla="*/ 209 h 491"/>
                <a:gd name="T114" fmla="*/ 517 w 552"/>
                <a:gd name="T115" fmla="*/ 193 h 491"/>
                <a:gd name="T116" fmla="*/ 550 w 552"/>
                <a:gd name="T117" fmla="*/ 175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52" h="491">
                  <a:moveTo>
                    <a:pt x="550" y="175"/>
                  </a:moveTo>
                  <a:lnTo>
                    <a:pt x="544" y="173"/>
                  </a:lnTo>
                  <a:lnTo>
                    <a:pt x="538" y="179"/>
                  </a:lnTo>
                  <a:lnTo>
                    <a:pt x="530" y="173"/>
                  </a:lnTo>
                  <a:lnTo>
                    <a:pt x="528" y="171"/>
                  </a:lnTo>
                  <a:lnTo>
                    <a:pt x="532" y="167"/>
                  </a:lnTo>
                  <a:lnTo>
                    <a:pt x="544" y="165"/>
                  </a:lnTo>
                  <a:lnTo>
                    <a:pt x="550" y="159"/>
                  </a:lnTo>
                  <a:lnTo>
                    <a:pt x="546" y="155"/>
                  </a:lnTo>
                  <a:lnTo>
                    <a:pt x="536" y="143"/>
                  </a:lnTo>
                  <a:lnTo>
                    <a:pt x="538" y="133"/>
                  </a:lnTo>
                  <a:lnTo>
                    <a:pt x="536" y="131"/>
                  </a:lnTo>
                  <a:lnTo>
                    <a:pt x="530" y="127"/>
                  </a:lnTo>
                  <a:lnTo>
                    <a:pt x="528" y="119"/>
                  </a:lnTo>
                  <a:lnTo>
                    <a:pt x="530" y="115"/>
                  </a:lnTo>
                  <a:lnTo>
                    <a:pt x="509" y="99"/>
                  </a:lnTo>
                  <a:lnTo>
                    <a:pt x="505" y="101"/>
                  </a:lnTo>
                  <a:lnTo>
                    <a:pt x="499" y="105"/>
                  </a:lnTo>
                  <a:lnTo>
                    <a:pt x="497" y="101"/>
                  </a:lnTo>
                  <a:lnTo>
                    <a:pt x="499" y="94"/>
                  </a:lnTo>
                  <a:lnTo>
                    <a:pt x="491" y="82"/>
                  </a:lnTo>
                  <a:lnTo>
                    <a:pt x="497" y="78"/>
                  </a:lnTo>
                  <a:lnTo>
                    <a:pt x="501" y="80"/>
                  </a:lnTo>
                  <a:lnTo>
                    <a:pt x="501" y="76"/>
                  </a:lnTo>
                  <a:lnTo>
                    <a:pt x="493" y="72"/>
                  </a:lnTo>
                  <a:lnTo>
                    <a:pt x="493" y="68"/>
                  </a:lnTo>
                  <a:lnTo>
                    <a:pt x="501" y="64"/>
                  </a:lnTo>
                  <a:lnTo>
                    <a:pt x="497" y="54"/>
                  </a:lnTo>
                  <a:lnTo>
                    <a:pt x="489" y="52"/>
                  </a:lnTo>
                  <a:lnTo>
                    <a:pt x="483" y="44"/>
                  </a:lnTo>
                  <a:lnTo>
                    <a:pt x="475" y="42"/>
                  </a:lnTo>
                  <a:lnTo>
                    <a:pt x="475" y="36"/>
                  </a:lnTo>
                  <a:lnTo>
                    <a:pt x="479" y="32"/>
                  </a:lnTo>
                  <a:lnTo>
                    <a:pt x="491" y="30"/>
                  </a:lnTo>
                  <a:lnTo>
                    <a:pt x="493" y="26"/>
                  </a:lnTo>
                  <a:lnTo>
                    <a:pt x="487" y="20"/>
                  </a:lnTo>
                  <a:lnTo>
                    <a:pt x="487" y="16"/>
                  </a:lnTo>
                  <a:lnTo>
                    <a:pt x="493" y="16"/>
                  </a:lnTo>
                  <a:lnTo>
                    <a:pt x="493" y="12"/>
                  </a:lnTo>
                  <a:lnTo>
                    <a:pt x="487" y="6"/>
                  </a:lnTo>
                  <a:lnTo>
                    <a:pt x="475" y="0"/>
                  </a:lnTo>
                  <a:lnTo>
                    <a:pt x="473" y="6"/>
                  </a:lnTo>
                  <a:lnTo>
                    <a:pt x="473" y="16"/>
                  </a:lnTo>
                  <a:lnTo>
                    <a:pt x="473" y="18"/>
                  </a:lnTo>
                  <a:lnTo>
                    <a:pt x="467" y="20"/>
                  </a:lnTo>
                  <a:lnTo>
                    <a:pt x="459" y="12"/>
                  </a:lnTo>
                  <a:lnTo>
                    <a:pt x="443" y="10"/>
                  </a:lnTo>
                  <a:lnTo>
                    <a:pt x="417" y="6"/>
                  </a:lnTo>
                  <a:lnTo>
                    <a:pt x="413" y="10"/>
                  </a:lnTo>
                  <a:lnTo>
                    <a:pt x="413" y="16"/>
                  </a:lnTo>
                  <a:lnTo>
                    <a:pt x="405" y="18"/>
                  </a:lnTo>
                  <a:lnTo>
                    <a:pt x="397" y="18"/>
                  </a:lnTo>
                  <a:lnTo>
                    <a:pt x="393" y="30"/>
                  </a:lnTo>
                  <a:lnTo>
                    <a:pt x="385" y="34"/>
                  </a:lnTo>
                  <a:lnTo>
                    <a:pt x="389" y="42"/>
                  </a:lnTo>
                  <a:lnTo>
                    <a:pt x="389" y="48"/>
                  </a:lnTo>
                  <a:lnTo>
                    <a:pt x="366" y="56"/>
                  </a:lnTo>
                  <a:lnTo>
                    <a:pt x="354" y="42"/>
                  </a:lnTo>
                  <a:lnTo>
                    <a:pt x="340" y="40"/>
                  </a:lnTo>
                  <a:lnTo>
                    <a:pt x="342" y="44"/>
                  </a:lnTo>
                  <a:lnTo>
                    <a:pt x="354" y="54"/>
                  </a:lnTo>
                  <a:lnTo>
                    <a:pt x="328" y="84"/>
                  </a:lnTo>
                  <a:lnTo>
                    <a:pt x="320" y="86"/>
                  </a:lnTo>
                  <a:lnTo>
                    <a:pt x="304" y="107"/>
                  </a:lnTo>
                  <a:lnTo>
                    <a:pt x="276" y="111"/>
                  </a:lnTo>
                  <a:lnTo>
                    <a:pt x="266" y="99"/>
                  </a:lnTo>
                  <a:lnTo>
                    <a:pt x="260" y="101"/>
                  </a:lnTo>
                  <a:lnTo>
                    <a:pt x="258" y="109"/>
                  </a:lnTo>
                  <a:lnTo>
                    <a:pt x="234" y="109"/>
                  </a:lnTo>
                  <a:lnTo>
                    <a:pt x="225" y="115"/>
                  </a:lnTo>
                  <a:lnTo>
                    <a:pt x="203" y="115"/>
                  </a:lnTo>
                  <a:lnTo>
                    <a:pt x="181" y="123"/>
                  </a:lnTo>
                  <a:lnTo>
                    <a:pt x="175" y="125"/>
                  </a:lnTo>
                  <a:lnTo>
                    <a:pt x="167" y="111"/>
                  </a:lnTo>
                  <a:lnTo>
                    <a:pt x="159" y="109"/>
                  </a:lnTo>
                  <a:lnTo>
                    <a:pt x="153" y="121"/>
                  </a:lnTo>
                  <a:lnTo>
                    <a:pt x="147" y="123"/>
                  </a:lnTo>
                  <a:lnTo>
                    <a:pt x="139" y="117"/>
                  </a:lnTo>
                  <a:lnTo>
                    <a:pt x="133" y="101"/>
                  </a:lnTo>
                  <a:lnTo>
                    <a:pt x="125" y="99"/>
                  </a:lnTo>
                  <a:lnTo>
                    <a:pt x="119" y="105"/>
                  </a:lnTo>
                  <a:lnTo>
                    <a:pt x="121" y="127"/>
                  </a:lnTo>
                  <a:lnTo>
                    <a:pt x="105" y="131"/>
                  </a:lnTo>
                  <a:lnTo>
                    <a:pt x="97" y="127"/>
                  </a:lnTo>
                  <a:lnTo>
                    <a:pt x="91" y="145"/>
                  </a:lnTo>
                  <a:lnTo>
                    <a:pt x="78" y="145"/>
                  </a:lnTo>
                  <a:lnTo>
                    <a:pt x="64" y="177"/>
                  </a:lnTo>
                  <a:lnTo>
                    <a:pt x="44" y="181"/>
                  </a:lnTo>
                  <a:lnTo>
                    <a:pt x="46" y="187"/>
                  </a:lnTo>
                  <a:lnTo>
                    <a:pt x="42" y="191"/>
                  </a:lnTo>
                  <a:lnTo>
                    <a:pt x="36" y="191"/>
                  </a:lnTo>
                  <a:lnTo>
                    <a:pt x="26" y="193"/>
                  </a:lnTo>
                  <a:lnTo>
                    <a:pt x="24" y="199"/>
                  </a:lnTo>
                  <a:lnTo>
                    <a:pt x="30" y="203"/>
                  </a:lnTo>
                  <a:lnTo>
                    <a:pt x="28" y="213"/>
                  </a:lnTo>
                  <a:lnTo>
                    <a:pt x="32" y="213"/>
                  </a:lnTo>
                  <a:lnTo>
                    <a:pt x="36" y="215"/>
                  </a:lnTo>
                  <a:lnTo>
                    <a:pt x="32" y="223"/>
                  </a:lnTo>
                  <a:lnTo>
                    <a:pt x="36" y="225"/>
                  </a:lnTo>
                  <a:lnTo>
                    <a:pt x="34" y="233"/>
                  </a:lnTo>
                  <a:lnTo>
                    <a:pt x="36" y="235"/>
                  </a:lnTo>
                  <a:lnTo>
                    <a:pt x="44" y="233"/>
                  </a:lnTo>
                  <a:lnTo>
                    <a:pt x="46" y="235"/>
                  </a:lnTo>
                  <a:lnTo>
                    <a:pt x="52" y="245"/>
                  </a:lnTo>
                  <a:lnTo>
                    <a:pt x="44" y="247"/>
                  </a:lnTo>
                  <a:lnTo>
                    <a:pt x="52" y="258"/>
                  </a:lnTo>
                  <a:lnTo>
                    <a:pt x="46" y="264"/>
                  </a:lnTo>
                  <a:lnTo>
                    <a:pt x="52" y="272"/>
                  </a:lnTo>
                  <a:lnTo>
                    <a:pt x="50" y="280"/>
                  </a:lnTo>
                  <a:lnTo>
                    <a:pt x="32" y="310"/>
                  </a:lnTo>
                  <a:lnTo>
                    <a:pt x="40" y="322"/>
                  </a:lnTo>
                  <a:lnTo>
                    <a:pt x="44" y="344"/>
                  </a:lnTo>
                  <a:lnTo>
                    <a:pt x="34" y="352"/>
                  </a:lnTo>
                  <a:lnTo>
                    <a:pt x="20" y="368"/>
                  </a:lnTo>
                  <a:lnTo>
                    <a:pt x="6" y="368"/>
                  </a:lnTo>
                  <a:lnTo>
                    <a:pt x="0" y="374"/>
                  </a:lnTo>
                  <a:lnTo>
                    <a:pt x="2" y="380"/>
                  </a:lnTo>
                  <a:lnTo>
                    <a:pt x="20" y="378"/>
                  </a:lnTo>
                  <a:lnTo>
                    <a:pt x="26" y="386"/>
                  </a:lnTo>
                  <a:lnTo>
                    <a:pt x="24" y="392"/>
                  </a:lnTo>
                  <a:lnTo>
                    <a:pt x="26" y="396"/>
                  </a:lnTo>
                  <a:lnTo>
                    <a:pt x="34" y="392"/>
                  </a:lnTo>
                  <a:lnTo>
                    <a:pt x="44" y="402"/>
                  </a:lnTo>
                  <a:lnTo>
                    <a:pt x="32" y="415"/>
                  </a:lnTo>
                  <a:lnTo>
                    <a:pt x="30" y="425"/>
                  </a:lnTo>
                  <a:lnTo>
                    <a:pt x="44" y="439"/>
                  </a:lnTo>
                  <a:lnTo>
                    <a:pt x="64" y="447"/>
                  </a:lnTo>
                  <a:lnTo>
                    <a:pt x="76" y="449"/>
                  </a:lnTo>
                  <a:lnTo>
                    <a:pt x="91" y="459"/>
                  </a:lnTo>
                  <a:lnTo>
                    <a:pt x="89" y="471"/>
                  </a:lnTo>
                  <a:lnTo>
                    <a:pt x="109" y="491"/>
                  </a:lnTo>
                  <a:lnTo>
                    <a:pt x="109" y="491"/>
                  </a:lnTo>
                  <a:lnTo>
                    <a:pt x="129" y="467"/>
                  </a:lnTo>
                  <a:lnTo>
                    <a:pt x="139" y="453"/>
                  </a:lnTo>
                  <a:lnTo>
                    <a:pt x="141" y="453"/>
                  </a:lnTo>
                  <a:lnTo>
                    <a:pt x="143" y="451"/>
                  </a:lnTo>
                  <a:lnTo>
                    <a:pt x="141" y="449"/>
                  </a:lnTo>
                  <a:lnTo>
                    <a:pt x="147" y="447"/>
                  </a:lnTo>
                  <a:lnTo>
                    <a:pt x="161" y="447"/>
                  </a:lnTo>
                  <a:lnTo>
                    <a:pt x="169" y="445"/>
                  </a:lnTo>
                  <a:lnTo>
                    <a:pt x="183" y="441"/>
                  </a:lnTo>
                  <a:lnTo>
                    <a:pt x="193" y="441"/>
                  </a:lnTo>
                  <a:lnTo>
                    <a:pt x="195" y="443"/>
                  </a:lnTo>
                  <a:lnTo>
                    <a:pt x="189" y="457"/>
                  </a:lnTo>
                  <a:lnTo>
                    <a:pt x="181" y="463"/>
                  </a:lnTo>
                  <a:lnTo>
                    <a:pt x="175" y="463"/>
                  </a:lnTo>
                  <a:lnTo>
                    <a:pt x="171" y="461"/>
                  </a:lnTo>
                  <a:lnTo>
                    <a:pt x="167" y="463"/>
                  </a:lnTo>
                  <a:lnTo>
                    <a:pt x="163" y="463"/>
                  </a:lnTo>
                  <a:lnTo>
                    <a:pt x="165" y="469"/>
                  </a:lnTo>
                  <a:lnTo>
                    <a:pt x="169" y="471"/>
                  </a:lnTo>
                  <a:lnTo>
                    <a:pt x="167" y="473"/>
                  </a:lnTo>
                  <a:lnTo>
                    <a:pt x="161" y="469"/>
                  </a:lnTo>
                  <a:lnTo>
                    <a:pt x="161" y="473"/>
                  </a:lnTo>
                  <a:lnTo>
                    <a:pt x="157" y="471"/>
                  </a:lnTo>
                  <a:lnTo>
                    <a:pt x="155" y="467"/>
                  </a:lnTo>
                  <a:lnTo>
                    <a:pt x="159" y="469"/>
                  </a:lnTo>
                  <a:lnTo>
                    <a:pt x="159" y="467"/>
                  </a:lnTo>
                  <a:lnTo>
                    <a:pt x="163" y="465"/>
                  </a:lnTo>
                  <a:lnTo>
                    <a:pt x="163" y="463"/>
                  </a:lnTo>
                  <a:lnTo>
                    <a:pt x="159" y="463"/>
                  </a:lnTo>
                  <a:lnTo>
                    <a:pt x="153" y="463"/>
                  </a:lnTo>
                  <a:lnTo>
                    <a:pt x="153" y="467"/>
                  </a:lnTo>
                  <a:lnTo>
                    <a:pt x="151" y="467"/>
                  </a:lnTo>
                  <a:lnTo>
                    <a:pt x="149" y="465"/>
                  </a:lnTo>
                  <a:lnTo>
                    <a:pt x="147" y="467"/>
                  </a:lnTo>
                  <a:lnTo>
                    <a:pt x="147" y="465"/>
                  </a:lnTo>
                  <a:lnTo>
                    <a:pt x="147" y="471"/>
                  </a:lnTo>
                  <a:lnTo>
                    <a:pt x="151" y="479"/>
                  </a:lnTo>
                  <a:lnTo>
                    <a:pt x="159" y="481"/>
                  </a:lnTo>
                  <a:lnTo>
                    <a:pt x="171" y="479"/>
                  </a:lnTo>
                  <a:lnTo>
                    <a:pt x="181" y="471"/>
                  </a:lnTo>
                  <a:lnTo>
                    <a:pt x="193" y="457"/>
                  </a:lnTo>
                  <a:lnTo>
                    <a:pt x="201" y="443"/>
                  </a:lnTo>
                  <a:lnTo>
                    <a:pt x="209" y="437"/>
                  </a:lnTo>
                  <a:lnTo>
                    <a:pt x="225" y="433"/>
                  </a:lnTo>
                  <a:lnTo>
                    <a:pt x="234" y="425"/>
                  </a:lnTo>
                  <a:lnTo>
                    <a:pt x="250" y="415"/>
                  </a:lnTo>
                  <a:lnTo>
                    <a:pt x="256" y="406"/>
                  </a:lnTo>
                  <a:lnTo>
                    <a:pt x="252" y="400"/>
                  </a:lnTo>
                  <a:lnTo>
                    <a:pt x="250" y="402"/>
                  </a:lnTo>
                  <a:lnTo>
                    <a:pt x="246" y="404"/>
                  </a:lnTo>
                  <a:lnTo>
                    <a:pt x="240" y="402"/>
                  </a:lnTo>
                  <a:lnTo>
                    <a:pt x="236" y="400"/>
                  </a:lnTo>
                  <a:lnTo>
                    <a:pt x="238" y="400"/>
                  </a:lnTo>
                  <a:lnTo>
                    <a:pt x="229" y="400"/>
                  </a:lnTo>
                  <a:lnTo>
                    <a:pt x="227" y="392"/>
                  </a:lnTo>
                  <a:lnTo>
                    <a:pt x="223" y="386"/>
                  </a:lnTo>
                  <a:lnTo>
                    <a:pt x="217" y="378"/>
                  </a:lnTo>
                  <a:lnTo>
                    <a:pt x="213" y="372"/>
                  </a:lnTo>
                  <a:lnTo>
                    <a:pt x="205" y="372"/>
                  </a:lnTo>
                  <a:lnTo>
                    <a:pt x="199" y="374"/>
                  </a:lnTo>
                  <a:lnTo>
                    <a:pt x="203" y="374"/>
                  </a:lnTo>
                  <a:lnTo>
                    <a:pt x="207" y="376"/>
                  </a:lnTo>
                  <a:lnTo>
                    <a:pt x="213" y="378"/>
                  </a:lnTo>
                  <a:lnTo>
                    <a:pt x="213" y="382"/>
                  </a:lnTo>
                  <a:lnTo>
                    <a:pt x="211" y="384"/>
                  </a:lnTo>
                  <a:lnTo>
                    <a:pt x="203" y="386"/>
                  </a:lnTo>
                  <a:lnTo>
                    <a:pt x="197" y="386"/>
                  </a:lnTo>
                  <a:lnTo>
                    <a:pt x="193" y="378"/>
                  </a:lnTo>
                  <a:lnTo>
                    <a:pt x="193" y="372"/>
                  </a:lnTo>
                  <a:lnTo>
                    <a:pt x="195" y="366"/>
                  </a:lnTo>
                  <a:lnTo>
                    <a:pt x="195" y="360"/>
                  </a:lnTo>
                  <a:lnTo>
                    <a:pt x="197" y="356"/>
                  </a:lnTo>
                  <a:lnTo>
                    <a:pt x="205" y="354"/>
                  </a:lnTo>
                  <a:lnTo>
                    <a:pt x="215" y="348"/>
                  </a:lnTo>
                  <a:lnTo>
                    <a:pt x="221" y="338"/>
                  </a:lnTo>
                  <a:lnTo>
                    <a:pt x="234" y="334"/>
                  </a:lnTo>
                  <a:lnTo>
                    <a:pt x="246" y="318"/>
                  </a:lnTo>
                  <a:lnTo>
                    <a:pt x="256" y="308"/>
                  </a:lnTo>
                  <a:lnTo>
                    <a:pt x="268" y="292"/>
                  </a:lnTo>
                  <a:lnTo>
                    <a:pt x="298" y="260"/>
                  </a:lnTo>
                  <a:lnTo>
                    <a:pt x="320" y="247"/>
                  </a:lnTo>
                  <a:lnTo>
                    <a:pt x="340" y="239"/>
                  </a:lnTo>
                  <a:lnTo>
                    <a:pt x="350" y="243"/>
                  </a:lnTo>
                  <a:lnTo>
                    <a:pt x="362" y="245"/>
                  </a:lnTo>
                  <a:lnTo>
                    <a:pt x="370" y="243"/>
                  </a:lnTo>
                  <a:lnTo>
                    <a:pt x="374" y="233"/>
                  </a:lnTo>
                  <a:lnTo>
                    <a:pt x="379" y="227"/>
                  </a:lnTo>
                  <a:lnTo>
                    <a:pt x="383" y="227"/>
                  </a:lnTo>
                  <a:lnTo>
                    <a:pt x="387" y="229"/>
                  </a:lnTo>
                  <a:lnTo>
                    <a:pt x="391" y="229"/>
                  </a:lnTo>
                  <a:lnTo>
                    <a:pt x="397" y="219"/>
                  </a:lnTo>
                  <a:lnTo>
                    <a:pt x="405" y="215"/>
                  </a:lnTo>
                  <a:lnTo>
                    <a:pt x="419" y="217"/>
                  </a:lnTo>
                  <a:lnTo>
                    <a:pt x="429" y="211"/>
                  </a:lnTo>
                  <a:lnTo>
                    <a:pt x="443" y="213"/>
                  </a:lnTo>
                  <a:lnTo>
                    <a:pt x="451" y="209"/>
                  </a:lnTo>
                  <a:lnTo>
                    <a:pt x="457" y="205"/>
                  </a:lnTo>
                  <a:lnTo>
                    <a:pt x="479" y="197"/>
                  </a:lnTo>
                  <a:lnTo>
                    <a:pt x="495" y="197"/>
                  </a:lnTo>
                  <a:lnTo>
                    <a:pt x="517" y="193"/>
                  </a:lnTo>
                  <a:lnTo>
                    <a:pt x="528" y="197"/>
                  </a:lnTo>
                  <a:lnTo>
                    <a:pt x="544" y="195"/>
                  </a:lnTo>
                  <a:lnTo>
                    <a:pt x="552" y="181"/>
                  </a:lnTo>
                  <a:lnTo>
                    <a:pt x="550" y="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24" name="Freeform 301"/>
            <p:cNvSpPr>
              <a:spLocks/>
            </p:cNvSpPr>
            <p:nvPr/>
          </p:nvSpPr>
          <p:spPr bwMode="auto">
            <a:xfrm>
              <a:off x="3303765" y="2271869"/>
              <a:ext cx="1450839" cy="1883589"/>
            </a:xfrm>
            <a:custGeom>
              <a:avLst/>
              <a:gdLst>
                <a:gd name="T0" fmla="*/ 61 w 580"/>
                <a:gd name="T1" fmla="*/ 739 h 753"/>
                <a:gd name="T2" fmla="*/ 97 w 580"/>
                <a:gd name="T3" fmla="*/ 747 h 753"/>
                <a:gd name="T4" fmla="*/ 180 w 580"/>
                <a:gd name="T5" fmla="*/ 731 h 753"/>
                <a:gd name="T6" fmla="*/ 242 w 580"/>
                <a:gd name="T7" fmla="*/ 708 h 753"/>
                <a:gd name="T8" fmla="*/ 276 w 580"/>
                <a:gd name="T9" fmla="*/ 664 h 753"/>
                <a:gd name="T10" fmla="*/ 315 w 580"/>
                <a:gd name="T11" fmla="*/ 652 h 753"/>
                <a:gd name="T12" fmla="*/ 339 w 580"/>
                <a:gd name="T13" fmla="*/ 628 h 753"/>
                <a:gd name="T14" fmla="*/ 395 w 580"/>
                <a:gd name="T15" fmla="*/ 638 h 753"/>
                <a:gd name="T16" fmla="*/ 387 w 580"/>
                <a:gd name="T17" fmla="*/ 614 h 753"/>
                <a:gd name="T18" fmla="*/ 419 w 580"/>
                <a:gd name="T19" fmla="*/ 598 h 753"/>
                <a:gd name="T20" fmla="*/ 403 w 580"/>
                <a:gd name="T21" fmla="*/ 574 h 753"/>
                <a:gd name="T22" fmla="*/ 407 w 580"/>
                <a:gd name="T23" fmla="*/ 549 h 753"/>
                <a:gd name="T24" fmla="*/ 427 w 580"/>
                <a:gd name="T25" fmla="*/ 525 h 753"/>
                <a:gd name="T26" fmla="*/ 435 w 580"/>
                <a:gd name="T27" fmla="*/ 539 h 753"/>
                <a:gd name="T28" fmla="*/ 450 w 580"/>
                <a:gd name="T29" fmla="*/ 537 h 753"/>
                <a:gd name="T30" fmla="*/ 470 w 580"/>
                <a:gd name="T31" fmla="*/ 541 h 753"/>
                <a:gd name="T32" fmla="*/ 480 w 580"/>
                <a:gd name="T33" fmla="*/ 511 h 753"/>
                <a:gd name="T34" fmla="*/ 486 w 580"/>
                <a:gd name="T35" fmla="*/ 489 h 753"/>
                <a:gd name="T36" fmla="*/ 494 w 580"/>
                <a:gd name="T37" fmla="*/ 471 h 753"/>
                <a:gd name="T38" fmla="*/ 506 w 580"/>
                <a:gd name="T39" fmla="*/ 449 h 753"/>
                <a:gd name="T40" fmla="*/ 512 w 580"/>
                <a:gd name="T41" fmla="*/ 423 h 753"/>
                <a:gd name="T42" fmla="*/ 510 w 580"/>
                <a:gd name="T43" fmla="*/ 415 h 753"/>
                <a:gd name="T44" fmla="*/ 512 w 580"/>
                <a:gd name="T45" fmla="*/ 405 h 753"/>
                <a:gd name="T46" fmla="*/ 532 w 580"/>
                <a:gd name="T47" fmla="*/ 386 h 753"/>
                <a:gd name="T48" fmla="*/ 534 w 580"/>
                <a:gd name="T49" fmla="*/ 354 h 753"/>
                <a:gd name="T50" fmla="*/ 530 w 580"/>
                <a:gd name="T51" fmla="*/ 314 h 753"/>
                <a:gd name="T52" fmla="*/ 526 w 580"/>
                <a:gd name="T53" fmla="*/ 298 h 753"/>
                <a:gd name="T54" fmla="*/ 580 w 580"/>
                <a:gd name="T55" fmla="*/ 280 h 753"/>
                <a:gd name="T56" fmla="*/ 566 w 580"/>
                <a:gd name="T57" fmla="*/ 248 h 753"/>
                <a:gd name="T58" fmla="*/ 522 w 580"/>
                <a:gd name="T59" fmla="*/ 211 h 753"/>
                <a:gd name="T60" fmla="*/ 413 w 580"/>
                <a:gd name="T61" fmla="*/ 223 h 753"/>
                <a:gd name="T62" fmla="*/ 411 w 580"/>
                <a:gd name="T63" fmla="*/ 169 h 753"/>
                <a:gd name="T64" fmla="*/ 371 w 580"/>
                <a:gd name="T65" fmla="*/ 74 h 753"/>
                <a:gd name="T66" fmla="*/ 292 w 580"/>
                <a:gd name="T67" fmla="*/ 38 h 753"/>
                <a:gd name="T68" fmla="*/ 238 w 580"/>
                <a:gd name="T69" fmla="*/ 12 h 753"/>
                <a:gd name="T70" fmla="*/ 174 w 580"/>
                <a:gd name="T71" fmla="*/ 62 h 753"/>
                <a:gd name="T72" fmla="*/ 196 w 580"/>
                <a:gd name="T73" fmla="*/ 107 h 753"/>
                <a:gd name="T74" fmla="*/ 192 w 580"/>
                <a:gd name="T75" fmla="*/ 151 h 753"/>
                <a:gd name="T76" fmla="*/ 182 w 580"/>
                <a:gd name="T77" fmla="*/ 169 h 753"/>
                <a:gd name="T78" fmla="*/ 188 w 580"/>
                <a:gd name="T79" fmla="*/ 215 h 753"/>
                <a:gd name="T80" fmla="*/ 194 w 580"/>
                <a:gd name="T81" fmla="*/ 248 h 753"/>
                <a:gd name="T82" fmla="*/ 141 w 580"/>
                <a:gd name="T83" fmla="*/ 415 h 753"/>
                <a:gd name="T84" fmla="*/ 115 w 580"/>
                <a:gd name="T85" fmla="*/ 439 h 753"/>
                <a:gd name="T86" fmla="*/ 119 w 580"/>
                <a:gd name="T87" fmla="*/ 471 h 753"/>
                <a:gd name="T88" fmla="*/ 101 w 580"/>
                <a:gd name="T89" fmla="*/ 493 h 753"/>
                <a:gd name="T90" fmla="*/ 65 w 580"/>
                <a:gd name="T91" fmla="*/ 517 h 753"/>
                <a:gd name="T92" fmla="*/ 43 w 580"/>
                <a:gd name="T93" fmla="*/ 529 h 753"/>
                <a:gd name="T94" fmla="*/ 29 w 580"/>
                <a:gd name="T95" fmla="*/ 578 h 753"/>
                <a:gd name="T96" fmla="*/ 55 w 580"/>
                <a:gd name="T97" fmla="*/ 616 h 753"/>
                <a:gd name="T98" fmla="*/ 11 w 580"/>
                <a:gd name="T99" fmla="*/ 638 h 753"/>
                <a:gd name="T100" fmla="*/ 21 w 580"/>
                <a:gd name="T101" fmla="*/ 702 h 753"/>
                <a:gd name="T102" fmla="*/ 17 w 580"/>
                <a:gd name="T103" fmla="*/ 735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80" h="753">
                  <a:moveTo>
                    <a:pt x="43" y="749"/>
                  </a:moveTo>
                  <a:lnTo>
                    <a:pt x="41" y="727"/>
                  </a:lnTo>
                  <a:lnTo>
                    <a:pt x="47" y="721"/>
                  </a:lnTo>
                  <a:lnTo>
                    <a:pt x="55" y="723"/>
                  </a:lnTo>
                  <a:lnTo>
                    <a:pt x="61" y="739"/>
                  </a:lnTo>
                  <a:lnTo>
                    <a:pt x="69" y="745"/>
                  </a:lnTo>
                  <a:lnTo>
                    <a:pt x="75" y="743"/>
                  </a:lnTo>
                  <a:lnTo>
                    <a:pt x="81" y="731"/>
                  </a:lnTo>
                  <a:lnTo>
                    <a:pt x="89" y="733"/>
                  </a:lnTo>
                  <a:lnTo>
                    <a:pt x="97" y="747"/>
                  </a:lnTo>
                  <a:lnTo>
                    <a:pt x="103" y="745"/>
                  </a:lnTo>
                  <a:lnTo>
                    <a:pt x="125" y="737"/>
                  </a:lnTo>
                  <a:lnTo>
                    <a:pt x="147" y="737"/>
                  </a:lnTo>
                  <a:lnTo>
                    <a:pt x="156" y="731"/>
                  </a:lnTo>
                  <a:lnTo>
                    <a:pt x="180" y="731"/>
                  </a:lnTo>
                  <a:lnTo>
                    <a:pt x="182" y="723"/>
                  </a:lnTo>
                  <a:lnTo>
                    <a:pt x="188" y="721"/>
                  </a:lnTo>
                  <a:lnTo>
                    <a:pt x="198" y="733"/>
                  </a:lnTo>
                  <a:lnTo>
                    <a:pt x="226" y="729"/>
                  </a:lnTo>
                  <a:lnTo>
                    <a:pt x="242" y="708"/>
                  </a:lnTo>
                  <a:lnTo>
                    <a:pt x="250" y="706"/>
                  </a:lnTo>
                  <a:lnTo>
                    <a:pt x="276" y="676"/>
                  </a:lnTo>
                  <a:lnTo>
                    <a:pt x="264" y="666"/>
                  </a:lnTo>
                  <a:lnTo>
                    <a:pt x="262" y="662"/>
                  </a:lnTo>
                  <a:lnTo>
                    <a:pt x="276" y="664"/>
                  </a:lnTo>
                  <a:lnTo>
                    <a:pt x="288" y="678"/>
                  </a:lnTo>
                  <a:lnTo>
                    <a:pt x="311" y="670"/>
                  </a:lnTo>
                  <a:lnTo>
                    <a:pt x="311" y="664"/>
                  </a:lnTo>
                  <a:lnTo>
                    <a:pt x="307" y="656"/>
                  </a:lnTo>
                  <a:lnTo>
                    <a:pt x="315" y="652"/>
                  </a:lnTo>
                  <a:lnTo>
                    <a:pt x="319" y="640"/>
                  </a:lnTo>
                  <a:lnTo>
                    <a:pt x="327" y="640"/>
                  </a:lnTo>
                  <a:lnTo>
                    <a:pt x="335" y="638"/>
                  </a:lnTo>
                  <a:lnTo>
                    <a:pt x="335" y="632"/>
                  </a:lnTo>
                  <a:lnTo>
                    <a:pt x="339" y="628"/>
                  </a:lnTo>
                  <a:lnTo>
                    <a:pt x="365" y="632"/>
                  </a:lnTo>
                  <a:lnTo>
                    <a:pt x="381" y="634"/>
                  </a:lnTo>
                  <a:lnTo>
                    <a:pt x="389" y="642"/>
                  </a:lnTo>
                  <a:lnTo>
                    <a:pt x="395" y="640"/>
                  </a:lnTo>
                  <a:lnTo>
                    <a:pt x="395" y="638"/>
                  </a:lnTo>
                  <a:lnTo>
                    <a:pt x="395" y="628"/>
                  </a:lnTo>
                  <a:lnTo>
                    <a:pt x="397" y="622"/>
                  </a:lnTo>
                  <a:lnTo>
                    <a:pt x="397" y="618"/>
                  </a:lnTo>
                  <a:lnTo>
                    <a:pt x="389" y="616"/>
                  </a:lnTo>
                  <a:lnTo>
                    <a:pt x="387" y="614"/>
                  </a:lnTo>
                  <a:lnTo>
                    <a:pt x="389" y="608"/>
                  </a:lnTo>
                  <a:lnTo>
                    <a:pt x="395" y="608"/>
                  </a:lnTo>
                  <a:lnTo>
                    <a:pt x="399" y="604"/>
                  </a:lnTo>
                  <a:lnTo>
                    <a:pt x="411" y="604"/>
                  </a:lnTo>
                  <a:lnTo>
                    <a:pt x="419" y="598"/>
                  </a:lnTo>
                  <a:lnTo>
                    <a:pt x="411" y="594"/>
                  </a:lnTo>
                  <a:lnTo>
                    <a:pt x="411" y="582"/>
                  </a:lnTo>
                  <a:lnTo>
                    <a:pt x="405" y="580"/>
                  </a:lnTo>
                  <a:lnTo>
                    <a:pt x="407" y="576"/>
                  </a:lnTo>
                  <a:lnTo>
                    <a:pt x="403" y="574"/>
                  </a:lnTo>
                  <a:lnTo>
                    <a:pt x="401" y="570"/>
                  </a:lnTo>
                  <a:lnTo>
                    <a:pt x="403" y="566"/>
                  </a:lnTo>
                  <a:lnTo>
                    <a:pt x="413" y="562"/>
                  </a:lnTo>
                  <a:lnTo>
                    <a:pt x="413" y="557"/>
                  </a:lnTo>
                  <a:lnTo>
                    <a:pt x="407" y="549"/>
                  </a:lnTo>
                  <a:lnTo>
                    <a:pt x="405" y="543"/>
                  </a:lnTo>
                  <a:lnTo>
                    <a:pt x="413" y="535"/>
                  </a:lnTo>
                  <a:lnTo>
                    <a:pt x="411" y="527"/>
                  </a:lnTo>
                  <a:lnTo>
                    <a:pt x="411" y="523"/>
                  </a:lnTo>
                  <a:lnTo>
                    <a:pt x="427" y="525"/>
                  </a:lnTo>
                  <a:lnTo>
                    <a:pt x="429" y="527"/>
                  </a:lnTo>
                  <a:lnTo>
                    <a:pt x="423" y="531"/>
                  </a:lnTo>
                  <a:lnTo>
                    <a:pt x="425" y="537"/>
                  </a:lnTo>
                  <a:lnTo>
                    <a:pt x="429" y="539"/>
                  </a:lnTo>
                  <a:lnTo>
                    <a:pt x="435" y="539"/>
                  </a:lnTo>
                  <a:lnTo>
                    <a:pt x="433" y="531"/>
                  </a:lnTo>
                  <a:lnTo>
                    <a:pt x="437" y="529"/>
                  </a:lnTo>
                  <a:lnTo>
                    <a:pt x="441" y="531"/>
                  </a:lnTo>
                  <a:lnTo>
                    <a:pt x="444" y="537"/>
                  </a:lnTo>
                  <a:lnTo>
                    <a:pt x="450" y="537"/>
                  </a:lnTo>
                  <a:lnTo>
                    <a:pt x="450" y="545"/>
                  </a:lnTo>
                  <a:lnTo>
                    <a:pt x="460" y="545"/>
                  </a:lnTo>
                  <a:lnTo>
                    <a:pt x="462" y="541"/>
                  </a:lnTo>
                  <a:lnTo>
                    <a:pt x="468" y="539"/>
                  </a:lnTo>
                  <a:lnTo>
                    <a:pt x="470" y="541"/>
                  </a:lnTo>
                  <a:lnTo>
                    <a:pt x="474" y="539"/>
                  </a:lnTo>
                  <a:lnTo>
                    <a:pt x="478" y="535"/>
                  </a:lnTo>
                  <a:lnTo>
                    <a:pt x="474" y="525"/>
                  </a:lnTo>
                  <a:lnTo>
                    <a:pt x="480" y="521"/>
                  </a:lnTo>
                  <a:lnTo>
                    <a:pt x="480" y="511"/>
                  </a:lnTo>
                  <a:lnTo>
                    <a:pt x="490" y="513"/>
                  </a:lnTo>
                  <a:lnTo>
                    <a:pt x="490" y="509"/>
                  </a:lnTo>
                  <a:lnTo>
                    <a:pt x="488" y="505"/>
                  </a:lnTo>
                  <a:lnTo>
                    <a:pt x="490" y="499"/>
                  </a:lnTo>
                  <a:lnTo>
                    <a:pt x="486" y="489"/>
                  </a:lnTo>
                  <a:lnTo>
                    <a:pt x="482" y="487"/>
                  </a:lnTo>
                  <a:lnTo>
                    <a:pt x="474" y="491"/>
                  </a:lnTo>
                  <a:lnTo>
                    <a:pt x="472" y="489"/>
                  </a:lnTo>
                  <a:lnTo>
                    <a:pt x="472" y="483"/>
                  </a:lnTo>
                  <a:lnTo>
                    <a:pt x="494" y="471"/>
                  </a:lnTo>
                  <a:lnTo>
                    <a:pt x="500" y="457"/>
                  </a:lnTo>
                  <a:lnTo>
                    <a:pt x="498" y="445"/>
                  </a:lnTo>
                  <a:lnTo>
                    <a:pt x="500" y="443"/>
                  </a:lnTo>
                  <a:lnTo>
                    <a:pt x="504" y="443"/>
                  </a:lnTo>
                  <a:lnTo>
                    <a:pt x="506" y="449"/>
                  </a:lnTo>
                  <a:lnTo>
                    <a:pt x="510" y="449"/>
                  </a:lnTo>
                  <a:lnTo>
                    <a:pt x="524" y="439"/>
                  </a:lnTo>
                  <a:lnTo>
                    <a:pt x="522" y="431"/>
                  </a:lnTo>
                  <a:lnTo>
                    <a:pt x="518" y="421"/>
                  </a:lnTo>
                  <a:lnTo>
                    <a:pt x="512" y="423"/>
                  </a:lnTo>
                  <a:lnTo>
                    <a:pt x="510" y="427"/>
                  </a:lnTo>
                  <a:lnTo>
                    <a:pt x="496" y="417"/>
                  </a:lnTo>
                  <a:lnTo>
                    <a:pt x="500" y="413"/>
                  </a:lnTo>
                  <a:lnTo>
                    <a:pt x="508" y="419"/>
                  </a:lnTo>
                  <a:lnTo>
                    <a:pt x="510" y="415"/>
                  </a:lnTo>
                  <a:lnTo>
                    <a:pt x="520" y="415"/>
                  </a:lnTo>
                  <a:lnTo>
                    <a:pt x="522" y="411"/>
                  </a:lnTo>
                  <a:lnTo>
                    <a:pt x="522" y="405"/>
                  </a:lnTo>
                  <a:lnTo>
                    <a:pt x="514" y="407"/>
                  </a:lnTo>
                  <a:lnTo>
                    <a:pt x="512" y="405"/>
                  </a:lnTo>
                  <a:lnTo>
                    <a:pt x="514" y="401"/>
                  </a:lnTo>
                  <a:lnTo>
                    <a:pt x="514" y="394"/>
                  </a:lnTo>
                  <a:lnTo>
                    <a:pt x="520" y="390"/>
                  </a:lnTo>
                  <a:lnTo>
                    <a:pt x="526" y="392"/>
                  </a:lnTo>
                  <a:lnTo>
                    <a:pt x="532" y="386"/>
                  </a:lnTo>
                  <a:lnTo>
                    <a:pt x="524" y="380"/>
                  </a:lnTo>
                  <a:lnTo>
                    <a:pt x="526" y="372"/>
                  </a:lnTo>
                  <a:lnTo>
                    <a:pt x="522" y="368"/>
                  </a:lnTo>
                  <a:lnTo>
                    <a:pt x="524" y="360"/>
                  </a:lnTo>
                  <a:lnTo>
                    <a:pt x="534" y="354"/>
                  </a:lnTo>
                  <a:lnTo>
                    <a:pt x="540" y="346"/>
                  </a:lnTo>
                  <a:lnTo>
                    <a:pt x="536" y="336"/>
                  </a:lnTo>
                  <a:lnTo>
                    <a:pt x="530" y="336"/>
                  </a:lnTo>
                  <a:lnTo>
                    <a:pt x="522" y="328"/>
                  </a:lnTo>
                  <a:lnTo>
                    <a:pt x="530" y="314"/>
                  </a:lnTo>
                  <a:lnTo>
                    <a:pt x="530" y="312"/>
                  </a:lnTo>
                  <a:lnTo>
                    <a:pt x="524" y="312"/>
                  </a:lnTo>
                  <a:lnTo>
                    <a:pt x="524" y="308"/>
                  </a:lnTo>
                  <a:lnTo>
                    <a:pt x="530" y="302"/>
                  </a:lnTo>
                  <a:lnTo>
                    <a:pt x="526" y="298"/>
                  </a:lnTo>
                  <a:lnTo>
                    <a:pt x="524" y="290"/>
                  </a:lnTo>
                  <a:lnTo>
                    <a:pt x="544" y="286"/>
                  </a:lnTo>
                  <a:lnTo>
                    <a:pt x="550" y="288"/>
                  </a:lnTo>
                  <a:lnTo>
                    <a:pt x="574" y="286"/>
                  </a:lnTo>
                  <a:lnTo>
                    <a:pt x="580" y="280"/>
                  </a:lnTo>
                  <a:lnTo>
                    <a:pt x="570" y="266"/>
                  </a:lnTo>
                  <a:lnTo>
                    <a:pt x="576" y="256"/>
                  </a:lnTo>
                  <a:lnTo>
                    <a:pt x="580" y="248"/>
                  </a:lnTo>
                  <a:lnTo>
                    <a:pt x="568" y="246"/>
                  </a:lnTo>
                  <a:lnTo>
                    <a:pt x="566" y="248"/>
                  </a:lnTo>
                  <a:lnTo>
                    <a:pt x="558" y="248"/>
                  </a:lnTo>
                  <a:lnTo>
                    <a:pt x="564" y="231"/>
                  </a:lnTo>
                  <a:lnTo>
                    <a:pt x="558" y="225"/>
                  </a:lnTo>
                  <a:lnTo>
                    <a:pt x="528" y="221"/>
                  </a:lnTo>
                  <a:lnTo>
                    <a:pt x="522" y="211"/>
                  </a:lnTo>
                  <a:lnTo>
                    <a:pt x="526" y="195"/>
                  </a:lnTo>
                  <a:lnTo>
                    <a:pt x="510" y="201"/>
                  </a:lnTo>
                  <a:lnTo>
                    <a:pt x="482" y="217"/>
                  </a:lnTo>
                  <a:lnTo>
                    <a:pt x="448" y="227"/>
                  </a:lnTo>
                  <a:lnTo>
                    <a:pt x="413" y="223"/>
                  </a:lnTo>
                  <a:lnTo>
                    <a:pt x="409" y="209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9" y="185"/>
                  </a:lnTo>
                  <a:lnTo>
                    <a:pt x="411" y="169"/>
                  </a:lnTo>
                  <a:lnTo>
                    <a:pt x="423" y="139"/>
                  </a:lnTo>
                  <a:lnTo>
                    <a:pt x="413" y="99"/>
                  </a:lnTo>
                  <a:lnTo>
                    <a:pt x="405" y="91"/>
                  </a:lnTo>
                  <a:lnTo>
                    <a:pt x="399" y="72"/>
                  </a:lnTo>
                  <a:lnTo>
                    <a:pt x="371" y="74"/>
                  </a:lnTo>
                  <a:lnTo>
                    <a:pt x="335" y="76"/>
                  </a:lnTo>
                  <a:lnTo>
                    <a:pt x="327" y="74"/>
                  </a:lnTo>
                  <a:lnTo>
                    <a:pt x="319" y="54"/>
                  </a:lnTo>
                  <a:lnTo>
                    <a:pt x="313" y="44"/>
                  </a:lnTo>
                  <a:lnTo>
                    <a:pt x="292" y="38"/>
                  </a:lnTo>
                  <a:lnTo>
                    <a:pt x="268" y="24"/>
                  </a:lnTo>
                  <a:lnTo>
                    <a:pt x="262" y="28"/>
                  </a:lnTo>
                  <a:lnTo>
                    <a:pt x="254" y="32"/>
                  </a:lnTo>
                  <a:lnTo>
                    <a:pt x="250" y="24"/>
                  </a:lnTo>
                  <a:lnTo>
                    <a:pt x="238" y="12"/>
                  </a:lnTo>
                  <a:lnTo>
                    <a:pt x="198" y="2"/>
                  </a:lnTo>
                  <a:lnTo>
                    <a:pt x="176" y="0"/>
                  </a:lnTo>
                  <a:lnTo>
                    <a:pt x="172" y="4"/>
                  </a:lnTo>
                  <a:lnTo>
                    <a:pt x="168" y="24"/>
                  </a:lnTo>
                  <a:lnTo>
                    <a:pt x="174" y="62"/>
                  </a:lnTo>
                  <a:lnTo>
                    <a:pt x="174" y="62"/>
                  </a:lnTo>
                  <a:lnTo>
                    <a:pt x="186" y="78"/>
                  </a:lnTo>
                  <a:lnTo>
                    <a:pt x="194" y="87"/>
                  </a:lnTo>
                  <a:lnTo>
                    <a:pt x="190" y="99"/>
                  </a:lnTo>
                  <a:lnTo>
                    <a:pt x="196" y="107"/>
                  </a:lnTo>
                  <a:lnTo>
                    <a:pt x="204" y="109"/>
                  </a:lnTo>
                  <a:lnTo>
                    <a:pt x="208" y="119"/>
                  </a:lnTo>
                  <a:lnTo>
                    <a:pt x="200" y="127"/>
                  </a:lnTo>
                  <a:lnTo>
                    <a:pt x="202" y="131"/>
                  </a:lnTo>
                  <a:lnTo>
                    <a:pt x="192" y="151"/>
                  </a:lnTo>
                  <a:lnTo>
                    <a:pt x="198" y="159"/>
                  </a:lnTo>
                  <a:lnTo>
                    <a:pt x="196" y="163"/>
                  </a:lnTo>
                  <a:lnTo>
                    <a:pt x="190" y="167"/>
                  </a:lnTo>
                  <a:lnTo>
                    <a:pt x="186" y="165"/>
                  </a:lnTo>
                  <a:lnTo>
                    <a:pt x="182" y="169"/>
                  </a:lnTo>
                  <a:lnTo>
                    <a:pt x="196" y="205"/>
                  </a:lnTo>
                  <a:lnTo>
                    <a:pt x="194" y="207"/>
                  </a:lnTo>
                  <a:lnTo>
                    <a:pt x="188" y="205"/>
                  </a:lnTo>
                  <a:lnTo>
                    <a:pt x="186" y="209"/>
                  </a:lnTo>
                  <a:lnTo>
                    <a:pt x="188" y="215"/>
                  </a:lnTo>
                  <a:lnTo>
                    <a:pt x="184" y="221"/>
                  </a:lnTo>
                  <a:lnTo>
                    <a:pt x="190" y="227"/>
                  </a:lnTo>
                  <a:lnTo>
                    <a:pt x="198" y="229"/>
                  </a:lnTo>
                  <a:lnTo>
                    <a:pt x="200" y="237"/>
                  </a:lnTo>
                  <a:lnTo>
                    <a:pt x="194" y="248"/>
                  </a:lnTo>
                  <a:lnTo>
                    <a:pt x="198" y="256"/>
                  </a:lnTo>
                  <a:lnTo>
                    <a:pt x="174" y="308"/>
                  </a:lnTo>
                  <a:lnTo>
                    <a:pt x="168" y="354"/>
                  </a:lnTo>
                  <a:lnTo>
                    <a:pt x="151" y="378"/>
                  </a:lnTo>
                  <a:lnTo>
                    <a:pt x="141" y="415"/>
                  </a:lnTo>
                  <a:lnTo>
                    <a:pt x="137" y="415"/>
                  </a:lnTo>
                  <a:lnTo>
                    <a:pt x="129" y="425"/>
                  </a:lnTo>
                  <a:lnTo>
                    <a:pt x="123" y="421"/>
                  </a:lnTo>
                  <a:lnTo>
                    <a:pt x="111" y="429"/>
                  </a:lnTo>
                  <a:lnTo>
                    <a:pt x="115" y="439"/>
                  </a:lnTo>
                  <a:lnTo>
                    <a:pt x="127" y="449"/>
                  </a:lnTo>
                  <a:lnTo>
                    <a:pt x="129" y="453"/>
                  </a:lnTo>
                  <a:lnTo>
                    <a:pt x="123" y="465"/>
                  </a:lnTo>
                  <a:lnTo>
                    <a:pt x="119" y="469"/>
                  </a:lnTo>
                  <a:lnTo>
                    <a:pt x="119" y="471"/>
                  </a:lnTo>
                  <a:lnTo>
                    <a:pt x="115" y="475"/>
                  </a:lnTo>
                  <a:lnTo>
                    <a:pt x="113" y="473"/>
                  </a:lnTo>
                  <a:lnTo>
                    <a:pt x="109" y="475"/>
                  </a:lnTo>
                  <a:lnTo>
                    <a:pt x="111" y="485"/>
                  </a:lnTo>
                  <a:lnTo>
                    <a:pt x="101" y="493"/>
                  </a:lnTo>
                  <a:lnTo>
                    <a:pt x="87" y="493"/>
                  </a:lnTo>
                  <a:lnTo>
                    <a:pt x="77" y="499"/>
                  </a:lnTo>
                  <a:lnTo>
                    <a:pt x="75" y="513"/>
                  </a:lnTo>
                  <a:lnTo>
                    <a:pt x="69" y="517"/>
                  </a:lnTo>
                  <a:lnTo>
                    <a:pt x="65" y="517"/>
                  </a:lnTo>
                  <a:lnTo>
                    <a:pt x="59" y="515"/>
                  </a:lnTo>
                  <a:lnTo>
                    <a:pt x="51" y="517"/>
                  </a:lnTo>
                  <a:lnTo>
                    <a:pt x="51" y="529"/>
                  </a:lnTo>
                  <a:lnTo>
                    <a:pt x="47" y="531"/>
                  </a:lnTo>
                  <a:lnTo>
                    <a:pt x="43" y="529"/>
                  </a:lnTo>
                  <a:lnTo>
                    <a:pt x="25" y="547"/>
                  </a:lnTo>
                  <a:lnTo>
                    <a:pt x="21" y="555"/>
                  </a:lnTo>
                  <a:lnTo>
                    <a:pt x="25" y="568"/>
                  </a:lnTo>
                  <a:lnTo>
                    <a:pt x="31" y="572"/>
                  </a:lnTo>
                  <a:lnTo>
                    <a:pt x="29" y="578"/>
                  </a:lnTo>
                  <a:lnTo>
                    <a:pt x="25" y="588"/>
                  </a:lnTo>
                  <a:lnTo>
                    <a:pt x="37" y="592"/>
                  </a:lnTo>
                  <a:lnTo>
                    <a:pt x="55" y="590"/>
                  </a:lnTo>
                  <a:lnTo>
                    <a:pt x="51" y="608"/>
                  </a:lnTo>
                  <a:lnTo>
                    <a:pt x="55" y="616"/>
                  </a:lnTo>
                  <a:lnTo>
                    <a:pt x="55" y="622"/>
                  </a:lnTo>
                  <a:lnTo>
                    <a:pt x="41" y="636"/>
                  </a:lnTo>
                  <a:lnTo>
                    <a:pt x="19" y="638"/>
                  </a:lnTo>
                  <a:lnTo>
                    <a:pt x="15" y="636"/>
                  </a:lnTo>
                  <a:lnTo>
                    <a:pt x="11" y="638"/>
                  </a:lnTo>
                  <a:lnTo>
                    <a:pt x="11" y="652"/>
                  </a:lnTo>
                  <a:lnTo>
                    <a:pt x="17" y="660"/>
                  </a:lnTo>
                  <a:lnTo>
                    <a:pt x="4" y="672"/>
                  </a:lnTo>
                  <a:lnTo>
                    <a:pt x="0" y="682"/>
                  </a:lnTo>
                  <a:lnTo>
                    <a:pt x="21" y="702"/>
                  </a:lnTo>
                  <a:lnTo>
                    <a:pt x="21" y="710"/>
                  </a:lnTo>
                  <a:lnTo>
                    <a:pt x="13" y="714"/>
                  </a:lnTo>
                  <a:lnTo>
                    <a:pt x="11" y="721"/>
                  </a:lnTo>
                  <a:lnTo>
                    <a:pt x="21" y="727"/>
                  </a:lnTo>
                  <a:lnTo>
                    <a:pt x="17" y="735"/>
                  </a:lnTo>
                  <a:lnTo>
                    <a:pt x="19" y="749"/>
                  </a:lnTo>
                  <a:lnTo>
                    <a:pt x="19" y="749"/>
                  </a:lnTo>
                  <a:lnTo>
                    <a:pt x="27" y="753"/>
                  </a:lnTo>
                  <a:lnTo>
                    <a:pt x="43" y="74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25" name="Freeform 302"/>
            <p:cNvSpPr>
              <a:spLocks/>
            </p:cNvSpPr>
            <p:nvPr/>
          </p:nvSpPr>
          <p:spPr bwMode="auto">
            <a:xfrm>
              <a:off x="4271825" y="2962268"/>
              <a:ext cx="1280741" cy="1353283"/>
            </a:xfrm>
            <a:custGeom>
              <a:avLst/>
              <a:gdLst>
                <a:gd name="T0" fmla="*/ 508 w 512"/>
                <a:gd name="T1" fmla="*/ 302 h 541"/>
                <a:gd name="T2" fmla="*/ 463 w 512"/>
                <a:gd name="T3" fmla="*/ 296 h 541"/>
                <a:gd name="T4" fmla="*/ 423 w 512"/>
                <a:gd name="T5" fmla="*/ 304 h 541"/>
                <a:gd name="T6" fmla="*/ 361 w 512"/>
                <a:gd name="T7" fmla="*/ 249 h 541"/>
                <a:gd name="T8" fmla="*/ 371 w 512"/>
                <a:gd name="T9" fmla="*/ 235 h 541"/>
                <a:gd name="T10" fmla="*/ 391 w 512"/>
                <a:gd name="T11" fmla="*/ 227 h 541"/>
                <a:gd name="T12" fmla="*/ 411 w 512"/>
                <a:gd name="T13" fmla="*/ 205 h 541"/>
                <a:gd name="T14" fmla="*/ 413 w 512"/>
                <a:gd name="T15" fmla="*/ 183 h 541"/>
                <a:gd name="T16" fmla="*/ 413 w 512"/>
                <a:gd name="T17" fmla="*/ 149 h 541"/>
                <a:gd name="T18" fmla="*/ 401 w 512"/>
                <a:gd name="T19" fmla="*/ 133 h 541"/>
                <a:gd name="T20" fmla="*/ 377 w 512"/>
                <a:gd name="T21" fmla="*/ 118 h 541"/>
                <a:gd name="T22" fmla="*/ 351 w 512"/>
                <a:gd name="T23" fmla="*/ 114 h 541"/>
                <a:gd name="T24" fmla="*/ 328 w 512"/>
                <a:gd name="T25" fmla="*/ 102 h 541"/>
                <a:gd name="T26" fmla="*/ 278 w 512"/>
                <a:gd name="T27" fmla="*/ 92 h 541"/>
                <a:gd name="T28" fmla="*/ 244 w 512"/>
                <a:gd name="T29" fmla="*/ 78 h 541"/>
                <a:gd name="T30" fmla="*/ 242 w 512"/>
                <a:gd name="T31" fmla="*/ 66 h 541"/>
                <a:gd name="T32" fmla="*/ 260 w 512"/>
                <a:gd name="T33" fmla="*/ 66 h 541"/>
                <a:gd name="T34" fmla="*/ 264 w 512"/>
                <a:gd name="T35" fmla="*/ 32 h 541"/>
                <a:gd name="T36" fmla="*/ 234 w 512"/>
                <a:gd name="T37" fmla="*/ 6 h 541"/>
                <a:gd name="T38" fmla="*/ 193 w 512"/>
                <a:gd name="T39" fmla="*/ 4 h 541"/>
                <a:gd name="T40" fmla="*/ 137 w 512"/>
                <a:gd name="T41" fmla="*/ 14 h 541"/>
                <a:gd name="T42" fmla="*/ 137 w 512"/>
                <a:gd name="T43" fmla="*/ 36 h 541"/>
                <a:gd name="T44" fmla="*/ 143 w 512"/>
                <a:gd name="T45" fmla="*/ 60 h 541"/>
                <a:gd name="T46" fmla="*/ 137 w 512"/>
                <a:gd name="T47" fmla="*/ 84 h 541"/>
                <a:gd name="T48" fmla="*/ 145 w 512"/>
                <a:gd name="T49" fmla="*/ 110 h 541"/>
                <a:gd name="T50" fmla="*/ 127 w 512"/>
                <a:gd name="T51" fmla="*/ 125 h 541"/>
                <a:gd name="T52" fmla="*/ 135 w 512"/>
                <a:gd name="T53" fmla="*/ 135 h 541"/>
                <a:gd name="T54" fmla="*/ 113 w 512"/>
                <a:gd name="T55" fmla="*/ 137 h 541"/>
                <a:gd name="T56" fmla="*/ 131 w 512"/>
                <a:gd name="T57" fmla="*/ 145 h 541"/>
                <a:gd name="T58" fmla="*/ 119 w 512"/>
                <a:gd name="T59" fmla="*/ 173 h 541"/>
                <a:gd name="T60" fmla="*/ 113 w 512"/>
                <a:gd name="T61" fmla="*/ 181 h 541"/>
                <a:gd name="T62" fmla="*/ 87 w 512"/>
                <a:gd name="T63" fmla="*/ 215 h 541"/>
                <a:gd name="T64" fmla="*/ 101 w 512"/>
                <a:gd name="T65" fmla="*/ 229 h 541"/>
                <a:gd name="T66" fmla="*/ 93 w 512"/>
                <a:gd name="T67" fmla="*/ 245 h 541"/>
                <a:gd name="T68" fmla="*/ 83 w 512"/>
                <a:gd name="T69" fmla="*/ 265 h 541"/>
                <a:gd name="T70" fmla="*/ 63 w 512"/>
                <a:gd name="T71" fmla="*/ 269 h 541"/>
                <a:gd name="T72" fmla="*/ 50 w 512"/>
                <a:gd name="T73" fmla="*/ 253 h 541"/>
                <a:gd name="T74" fmla="*/ 38 w 512"/>
                <a:gd name="T75" fmla="*/ 261 h 541"/>
                <a:gd name="T76" fmla="*/ 24 w 512"/>
                <a:gd name="T77" fmla="*/ 247 h 541"/>
                <a:gd name="T78" fmla="*/ 20 w 512"/>
                <a:gd name="T79" fmla="*/ 273 h 541"/>
                <a:gd name="T80" fmla="*/ 14 w 512"/>
                <a:gd name="T81" fmla="*/ 294 h 541"/>
                <a:gd name="T82" fmla="*/ 24 w 512"/>
                <a:gd name="T83" fmla="*/ 306 h 541"/>
                <a:gd name="T84" fmla="*/ 12 w 512"/>
                <a:gd name="T85" fmla="*/ 328 h 541"/>
                <a:gd name="T86" fmla="*/ 2 w 512"/>
                <a:gd name="T87" fmla="*/ 340 h 541"/>
                <a:gd name="T88" fmla="*/ 28 w 512"/>
                <a:gd name="T89" fmla="*/ 358 h 541"/>
                <a:gd name="T90" fmla="*/ 28 w 512"/>
                <a:gd name="T91" fmla="*/ 372 h 541"/>
                <a:gd name="T92" fmla="*/ 10 w 512"/>
                <a:gd name="T93" fmla="*/ 388 h 541"/>
                <a:gd name="T94" fmla="*/ 36 w 512"/>
                <a:gd name="T95" fmla="*/ 410 h 541"/>
                <a:gd name="T96" fmla="*/ 36 w 512"/>
                <a:gd name="T97" fmla="*/ 426 h 541"/>
                <a:gd name="T98" fmla="*/ 32 w 512"/>
                <a:gd name="T99" fmla="*/ 447 h 541"/>
                <a:gd name="T100" fmla="*/ 65 w 512"/>
                <a:gd name="T101" fmla="*/ 461 h 541"/>
                <a:gd name="T102" fmla="*/ 73 w 512"/>
                <a:gd name="T103" fmla="*/ 479 h 541"/>
                <a:gd name="T104" fmla="*/ 79 w 512"/>
                <a:gd name="T105" fmla="*/ 511 h 541"/>
                <a:gd name="T106" fmla="*/ 73 w 512"/>
                <a:gd name="T107" fmla="*/ 525 h 541"/>
                <a:gd name="T108" fmla="*/ 79 w 512"/>
                <a:gd name="T109" fmla="*/ 541 h 541"/>
                <a:gd name="T110" fmla="*/ 145 w 512"/>
                <a:gd name="T111" fmla="*/ 525 h 541"/>
                <a:gd name="T112" fmla="*/ 252 w 512"/>
                <a:gd name="T113" fmla="*/ 507 h 541"/>
                <a:gd name="T114" fmla="*/ 280 w 512"/>
                <a:gd name="T115" fmla="*/ 469 h 541"/>
                <a:gd name="T116" fmla="*/ 371 w 512"/>
                <a:gd name="T117" fmla="*/ 402 h 541"/>
                <a:gd name="T118" fmla="*/ 502 w 512"/>
                <a:gd name="T119" fmla="*/ 342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12" h="541">
                  <a:moveTo>
                    <a:pt x="504" y="312"/>
                  </a:moveTo>
                  <a:lnTo>
                    <a:pt x="512" y="308"/>
                  </a:lnTo>
                  <a:lnTo>
                    <a:pt x="512" y="306"/>
                  </a:lnTo>
                  <a:lnTo>
                    <a:pt x="508" y="302"/>
                  </a:lnTo>
                  <a:lnTo>
                    <a:pt x="494" y="302"/>
                  </a:lnTo>
                  <a:lnTo>
                    <a:pt x="479" y="294"/>
                  </a:lnTo>
                  <a:lnTo>
                    <a:pt x="469" y="300"/>
                  </a:lnTo>
                  <a:lnTo>
                    <a:pt x="463" y="296"/>
                  </a:lnTo>
                  <a:lnTo>
                    <a:pt x="457" y="298"/>
                  </a:lnTo>
                  <a:lnTo>
                    <a:pt x="451" y="306"/>
                  </a:lnTo>
                  <a:lnTo>
                    <a:pt x="433" y="306"/>
                  </a:lnTo>
                  <a:lnTo>
                    <a:pt x="423" y="304"/>
                  </a:lnTo>
                  <a:lnTo>
                    <a:pt x="419" y="288"/>
                  </a:lnTo>
                  <a:lnTo>
                    <a:pt x="385" y="261"/>
                  </a:lnTo>
                  <a:lnTo>
                    <a:pt x="359" y="259"/>
                  </a:lnTo>
                  <a:lnTo>
                    <a:pt x="361" y="249"/>
                  </a:lnTo>
                  <a:lnTo>
                    <a:pt x="355" y="239"/>
                  </a:lnTo>
                  <a:lnTo>
                    <a:pt x="357" y="231"/>
                  </a:lnTo>
                  <a:lnTo>
                    <a:pt x="361" y="229"/>
                  </a:lnTo>
                  <a:lnTo>
                    <a:pt x="371" y="235"/>
                  </a:lnTo>
                  <a:lnTo>
                    <a:pt x="377" y="231"/>
                  </a:lnTo>
                  <a:lnTo>
                    <a:pt x="379" y="223"/>
                  </a:lnTo>
                  <a:lnTo>
                    <a:pt x="381" y="221"/>
                  </a:lnTo>
                  <a:lnTo>
                    <a:pt x="391" y="227"/>
                  </a:lnTo>
                  <a:lnTo>
                    <a:pt x="397" y="221"/>
                  </a:lnTo>
                  <a:lnTo>
                    <a:pt x="407" y="217"/>
                  </a:lnTo>
                  <a:lnTo>
                    <a:pt x="413" y="213"/>
                  </a:lnTo>
                  <a:lnTo>
                    <a:pt x="411" y="205"/>
                  </a:lnTo>
                  <a:lnTo>
                    <a:pt x="401" y="199"/>
                  </a:lnTo>
                  <a:lnTo>
                    <a:pt x="399" y="191"/>
                  </a:lnTo>
                  <a:lnTo>
                    <a:pt x="413" y="187"/>
                  </a:lnTo>
                  <a:lnTo>
                    <a:pt x="413" y="183"/>
                  </a:lnTo>
                  <a:lnTo>
                    <a:pt x="411" y="175"/>
                  </a:lnTo>
                  <a:lnTo>
                    <a:pt x="419" y="171"/>
                  </a:lnTo>
                  <a:lnTo>
                    <a:pt x="419" y="165"/>
                  </a:lnTo>
                  <a:lnTo>
                    <a:pt x="413" y="149"/>
                  </a:lnTo>
                  <a:lnTo>
                    <a:pt x="417" y="143"/>
                  </a:lnTo>
                  <a:lnTo>
                    <a:pt x="413" y="137"/>
                  </a:lnTo>
                  <a:lnTo>
                    <a:pt x="409" y="139"/>
                  </a:lnTo>
                  <a:lnTo>
                    <a:pt x="401" y="133"/>
                  </a:lnTo>
                  <a:lnTo>
                    <a:pt x="393" y="139"/>
                  </a:lnTo>
                  <a:lnTo>
                    <a:pt x="387" y="131"/>
                  </a:lnTo>
                  <a:lnTo>
                    <a:pt x="387" y="120"/>
                  </a:lnTo>
                  <a:lnTo>
                    <a:pt x="377" y="118"/>
                  </a:lnTo>
                  <a:lnTo>
                    <a:pt x="375" y="110"/>
                  </a:lnTo>
                  <a:lnTo>
                    <a:pt x="367" y="112"/>
                  </a:lnTo>
                  <a:lnTo>
                    <a:pt x="361" y="110"/>
                  </a:lnTo>
                  <a:lnTo>
                    <a:pt x="351" y="114"/>
                  </a:lnTo>
                  <a:lnTo>
                    <a:pt x="353" y="108"/>
                  </a:lnTo>
                  <a:lnTo>
                    <a:pt x="351" y="102"/>
                  </a:lnTo>
                  <a:lnTo>
                    <a:pt x="342" y="98"/>
                  </a:lnTo>
                  <a:lnTo>
                    <a:pt x="328" y="102"/>
                  </a:lnTo>
                  <a:lnTo>
                    <a:pt x="312" y="100"/>
                  </a:lnTo>
                  <a:lnTo>
                    <a:pt x="290" y="102"/>
                  </a:lnTo>
                  <a:lnTo>
                    <a:pt x="288" y="96"/>
                  </a:lnTo>
                  <a:lnTo>
                    <a:pt x="278" y="92"/>
                  </a:lnTo>
                  <a:lnTo>
                    <a:pt x="270" y="94"/>
                  </a:lnTo>
                  <a:lnTo>
                    <a:pt x="260" y="84"/>
                  </a:lnTo>
                  <a:lnTo>
                    <a:pt x="248" y="84"/>
                  </a:lnTo>
                  <a:lnTo>
                    <a:pt x="244" y="78"/>
                  </a:lnTo>
                  <a:lnTo>
                    <a:pt x="234" y="72"/>
                  </a:lnTo>
                  <a:lnTo>
                    <a:pt x="232" y="64"/>
                  </a:lnTo>
                  <a:lnTo>
                    <a:pt x="236" y="62"/>
                  </a:lnTo>
                  <a:lnTo>
                    <a:pt x="242" y="66"/>
                  </a:lnTo>
                  <a:lnTo>
                    <a:pt x="246" y="74"/>
                  </a:lnTo>
                  <a:lnTo>
                    <a:pt x="264" y="78"/>
                  </a:lnTo>
                  <a:lnTo>
                    <a:pt x="264" y="74"/>
                  </a:lnTo>
                  <a:lnTo>
                    <a:pt x="260" y="66"/>
                  </a:lnTo>
                  <a:lnTo>
                    <a:pt x="260" y="54"/>
                  </a:lnTo>
                  <a:lnTo>
                    <a:pt x="252" y="48"/>
                  </a:lnTo>
                  <a:lnTo>
                    <a:pt x="252" y="40"/>
                  </a:lnTo>
                  <a:lnTo>
                    <a:pt x="264" y="32"/>
                  </a:lnTo>
                  <a:lnTo>
                    <a:pt x="272" y="22"/>
                  </a:lnTo>
                  <a:lnTo>
                    <a:pt x="258" y="12"/>
                  </a:lnTo>
                  <a:lnTo>
                    <a:pt x="246" y="12"/>
                  </a:lnTo>
                  <a:lnTo>
                    <a:pt x="234" y="6"/>
                  </a:lnTo>
                  <a:lnTo>
                    <a:pt x="224" y="8"/>
                  </a:lnTo>
                  <a:lnTo>
                    <a:pt x="214" y="0"/>
                  </a:lnTo>
                  <a:lnTo>
                    <a:pt x="204" y="4"/>
                  </a:lnTo>
                  <a:lnTo>
                    <a:pt x="193" y="4"/>
                  </a:lnTo>
                  <a:lnTo>
                    <a:pt x="187" y="10"/>
                  </a:lnTo>
                  <a:lnTo>
                    <a:pt x="163" y="12"/>
                  </a:lnTo>
                  <a:lnTo>
                    <a:pt x="157" y="10"/>
                  </a:lnTo>
                  <a:lnTo>
                    <a:pt x="137" y="14"/>
                  </a:lnTo>
                  <a:lnTo>
                    <a:pt x="139" y="22"/>
                  </a:lnTo>
                  <a:lnTo>
                    <a:pt x="143" y="26"/>
                  </a:lnTo>
                  <a:lnTo>
                    <a:pt x="137" y="32"/>
                  </a:lnTo>
                  <a:lnTo>
                    <a:pt x="137" y="36"/>
                  </a:lnTo>
                  <a:lnTo>
                    <a:pt x="143" y="36"/>
                  </a:lnTo>
                  <a:lnTo>
                    <a:pt x="143" y="38"/>
                  </a:lnTo>
                  <a:lnTo>
                    <a:pt x="135" y="52"/>
                  </a:lnTo>
                  <a:lnTo>
                    <a:pt x="143" y="60"/>
                  </a:lnTo>
                  <a:lnTo>
                    <a:pt x="149" y="60"/>
                  </a:lnTo>
                  <a:lnTo>
                    <a:pt x="153" y="70"/>
                  </a:lnTo>
                  <a:lnTo>
                    <a:pt x="147" y="78"/>
                  </a:lnTo>
                  <a:lnTo>
                    <a:pt x="137" y="84"/>
                  </a:lnTo>
                  <a:lnTo>
                    <a:pt x="135" y="92"/>
                  </a:lnTo>
                  <a:lnTo>
                    <a:pt x="139" y="96"/>
                  </a:lnTo>
                  <a:lnTo>
                    <a:pt x="137" y="104"/>
                  </a:lnTo>
                  <a:lnTo>
                    <a:pt x="145" y="110"/>
                  </a:lnTo>
                  <a:lnTo>
                    <a:pt x="139" y="116"/>
                  </a:lnTo>
                  <a:lnTo>
                    <a:pt x="133" y="114"/>
                  </a:lnTo>
                  <a:lnTo>
                    <a:pt x="127" y="118"/>
                  </a:lnTo>
                  <a:lnTo>
                    <a:pt x="127" y="125"/>
                  </a:lnTo>
                  <a:lnTo>
                    <a:pt x="125" y="129"/>
                  </a:lnTo>
                  <a:lnTo>
                    <a:pt x="127" y="131"/>
                  </a:lnTo>
                  <a:lnTo>
                    <a:pt x="135" y="129"/>
                  </a:lnTo>
                  <a:lnTo>
                    <a:pt x="135" y="135"/>
                  </a:lnTo>
                  <a:lnTo>
                    <a:pt x="133" y="139"/>
                  </a:lnTo>
                  <a:lnTo>
                    <a:pt x="123" y="139"/>
                  </a:lnTo>
                  <a:lnTo>
                    <a:pt x="121" y="143"/>
                  </a:lnTo>
                  <a:lnTo>
                    <a:pt x="113" y="137"/>
                  </a:lnTo>
                  <a:lnTo>
                    <a:pt x="109" y="141"/>
                  </a:lnTo>
                  <a:lnTo>
                    <a:pt x="123" y="151"/>
                  </a:lnTo>
                  <a:lnTo>
                    <a:pt x="125" y="147"/>
                  </a:lnTo>
                  <a:lnTo>
                    <a:pt x="131" y="145"/>
                  </a:lnTo>
                  <a:lnTo>
                    <a:pt x="135" y="155"/>
                  </a:lnTo>
                  <a:lnTo>
                    <a:pt x="137" y="163"/>
                  </a:lnTo>
                  <a:lnTo>
                    <a:pt x="123" y="173"/>
                  </a:lnTo>
                  <a:lnTo>
                    <a:pt x="119" y="173"/>
                  </a:lnTo>
                  <a:lnTo>
                    <a:pt x="117" y="167"/>
                  </a:lnTo>
                  <a:lnTo>
                    <a:pt x="113" y="167"/>
                  </a:lnTo>
                  <a:lnTo>
                    <a:pt x="111" y="169"/>
                  </a:lnTo>
                  <a:lnTo>
                    <a:pt x="113" y="181"/>
                  </a:lnTo>
                  <a:lnTo>
                    <a:pt x="107" y="195"/>
                  </a:lnTo>
                  <a:lnTo>
                    <a:pt x="85" y="207"/>
                  </a:lnTo>
                  <a:lnTo>
                    <a:pt x="85" y="213"/>
                  </a:lnTo>
                  <a:lnTo>
                    <a:pt x="87" y="215"/>
                  </a:lnTo>
                  <a:lnTo>
                    <a:pt x="95" y="211"/>
                  </a:lnTo>
                  <a:lnTo>
                    <a:pt x="99" y="213"/>
                  </a:lnTo>
                  <a:lnTo>
                    <a:pt x="103" y="223"/>
                  </a:lnTo>
                  <a:lnTo>
                    <a:pt x="101" y="229"/>
                  </a:lnTo>
                  <a:lnTo>
                    <a:pt x="103" y="233"/>
                  </a:lnTo>
                  <a:lnTo>
                    <a:pt x="103" y="237"/>
                  </a:lnTo>
                  <a:lnTo>
                    <a:pt x="93" y="235"/>
                  </a:lnTo>
                  <a:lnTo>
                    <a:pt x="93" y="245"/>
                  </a:lnTo>
                  <a:lnTo>
                    <a:pt x="87" y="249"/>
                  </a:lnTo>
                  <a:lnTo>
                    <a:pt x="91" y="259"/>
                  </a:lnTo>
                  <a:lnTo>
                    <a:pt x="87" y="263"/>
                  </a:lnTo>
                  <a:lnTo>
                    <a:pt x="83" y="265"/>
                  </a:lnTo>
                  <a:lnTo>
                    <a:pt x="81" y="263"/>
                  </a:lnTo>
                  <a:lnTo>
                    <a:pt x="75" y="265"/>
                  </a:lnTo>
                  <a:lnTo>
                    <a:pt x="73" y="269"/>
                  </a:lnTo>
                  <a:lnTo>
                    <a:pt x="63" y="269"/>
                  </a:lnTo>
                  <a:lnTo>
                    <a:pt x="63" y="261"/>
                  </a:lnTo>
                  <a:lnTo>
                    <a:pt x="57" y="261"/>
                  </a:lnTo>
                  <a:lnTo>
                    <a:pt x="54" y="255"/>
                  </a:lnTo>
                  <a:lnTo>
                    <a:pt x="50" y="253"/>
                  </a:lnTo>
                  <a:lnTo>
                    <a:pt x="46" y="255"/>
                  </a:lnTo>
                  <a:lnTo>
                    <a:pt x="48" y="263"/>
                  </a:lnTo>
                  <a:lnTo>
                    <a:pt x="42" y="263"/>
                  </a:lnTo>
                  <a:lnTo>
                    <a:pt x="38" y="261"/>
                  </a:lnTo>
                  <a:lnTo>
                    <a:pt x="36" y="255"/>
                  </a:lnTo>
                  <a:lnTo>
                    <a:pt x="42" y="251"/>
                  </a:lnTo>
                  <a:lnTo>
                    <a:pt x="40" y="249"/>
                  </a:lnTo>
                  <a:lnTo>
                    <a:pt x="24" y="247"/>
                  </a:lnTo>
                  <a:lnTo>
                    <a:pt x="24" y="251"/>
                  </a:lnTo>
                  <a:lnTo>
                    <a:pt x="26" y="259"/>
                  </a:lnTo>
                  <a:lnTo>
                    <a:pt x="18" y="267"/>
                  </a:lnTo>
                  <a:lnTo>
                    <a:pt x="20" y="273"/>
                  </a:lnTo>
                  <a:lnTo>
                    <a:pt x="26" y="281"/>
                  </a:lnTo>
                  <a:lnTo>
                    <a:pt x="26" y="286"/>
                  </a:lnTo>
                  <a:lnTo>
                    <a:pt x="16" y="290"/>
                  </a:lnTo>
                  <a:lnTo>
                    <a:pt x="14" y="294"/>
                  </a:lnTo>
                  <a:lnTo>
                    <a:pt x="16" y="298"/>
                  </a:lnTo>
                  <a:lnTo>
                    <a:pt x="20" y="300"/>
                  </a:lnTo>
                  <a:lnTo>
                    <a:pt x="18" y="304"/>
                  </a:lnTo>
                  <a:lnTo>
                    <a:pt x="24" y="306"/>
                  </a:lnTo>
                  <a:lnTo>
                    <a:pt x="24" y="318"/>
                  </a:lnTo>
                  <a:lnTo>
                    <a:pt x="32" y="322"/>
                  </a:lnTo>
                  <a:lnTo>
                    <a:pt x="24" y="328"/>
                  </a:lnTo>
                  <a:lnTo>
                    <a:pt x="12" y="328"/>
                  </a:lnTo>
                  <a:lnTo>
                    <a:pt x="8" y="332"/>
                  </a:lnTo>
                  <a:lnTo>
                    <a:pt x="2" y="332"/>
                  </a:lnTo>
                  <a:lnTo>
                    <a:pt x="0" y="338"/>
                  </a:lnTo>
                  <a:lnTo>
                    <a:pt x="2" y="340"/>
                  </a:lnTo>
                  <a:lnTo>
                    <a:pt x="10" y="342"/>
                  </a:lnTo>
                  <a:lnTo>
                    <a:pt x="10" y="346"/>
                  </a:lnTo>
                  <a:lnTo>
                    <a:pt x="22" y="352"/>
                  </a:lnTo>
                  <a:lnTo>
                    <a:pt x="28" y="358"/>
                  </a:lnTo>
                  <a:lnTo>
                    <a:pt x="28" y="362"/>
                  </a:lnTo>
                  <a:lnTo>
                    <a:pt x="22" y="362"/>
                  </a:lnTo>
                  <a:lnTo>
                    <a:pt x="22" y="366"/>
                  </a:lnTo>
                  <a:lnTo>
                    <a:pt x="28" y="372"/>
                  </a:lnTo>
                  <a:lnTo>
                    <a:pt x="26" y="376"/>
                  </a:lnTo>
                  <a:lnTo>
                    <a:pt x="14" y="378"/>
                  </a:lnTo>
                  <a:lnTo>
                    <a:pt x="10" y="382"/>
                  </a:lnTo>
                  <a:lnTo>
                    <a:pt x="10" y="388"/>
                  </a:lnTo>
                  <a:lnTo>
                    <a:pt x="18" y="390"/>
                  </a:lnTo>
                  <a:lnTo>
                    <a:pt x="24" y="398"/>
                  </a:lnTo>
                  <a:lnTo>
                    <a:pt x="32" y="400"/>
                  </a:lnTo>
                  <a:lnTo>
                    <a:pt x="36" y="410"/>
                  </a:lnTo>
                  <a:lnTo>
                    <a:pt x="28" y="414"/>
                  </a:lnTo>
                  <a:lnTo>
                    <a:pt x="28" y="418"/>
                  </a:lnTo>
                  <a:lnTo>
                    <a:pt x="36" y="422"/>
                  </a:lnTo>
                  <a:lnTo>
                    <a:pt x="36" y="426"/>
                  </a:lnTo>
                  <a:lnTo>
                    <a:pt x="32" y="424"/>
                  </a:lnTo>
                  <a:lnTo>
                    <a:pt x="26" y="428"/>
                  </a:lnTo>
                  <a:lnTo>
                    <a:pt x="34" y="440"/>
                  </a:lnTo>
                  <a:lnTo>
                    <a:pt x="32" y="447"/>
                  </a:lnTo>
                  <a:lnTo>
                    <a:pt x="34" y="451"/>
                  </a:lnTo>
                  <a:lnTo>
                    <a:pt x="40" y="447"/>
                  </a:lnTo>
                  <a:lnTo>
                    <a:pt x="44" y="445"/>
                  </a:lnTo>
                  <a:lnTo>
                    <a:pt x="65" y="461"/>
                  </a:lnTo>
                  <a:lnTo>
                    <a:pt x="63" y="465"/>
                  </a:lnTo>
                  <a:lnTo>
                    <a:pt x="65" y="473"/>
                  </a:lnTo>
                  <a:lnTo>
                    <a:pt x="71" y="477"/>
                  </a:lnTo>
                  <a:lnTo>
                    <a:pt x="73" y="479"/>
                  </a:lnTo>
                  <a:lnTo>
                    <a:pt x="71" y="489"/>
                  </a:lnTo>
                  <a:lnTo>
                    <a:pt x="81" y="501"/>
                  </a:lnTo>
                  <a:lnTo>
                    <a:pt x="85" y="505"/>
                  </a:lnTo>
                  <a:lnTo>
                    <a:pt x="79" y="511"/>
                  </a:lnTo>
                  <a:lnTo>
                    <a:pt x="67" y="513"/>
                  </a:lnTo>
                  <a:lnTo>
                    <a:pt x="63" y="517"/>
                  </a:lnTo>
                  <a:lnTo>
                    <a:pt x="65" y="519"/>
                  </a:lnTo>
                  <a:lnTo>
                    <a:pt x="73" y="525"/>
                  </a:lnTo>
                  <a:lnTo>
                    <a:pt x="79" y="519"/>
                  </a:lnTo>
                  <a:lnTo>
                    <a:pt x="85" y="521"/>
                  </a:lnTo>
                  <a:lnTo>
                    <a:pt x="87" y="527"/>
                  </a:lnTo>
                  <a:lnTo>
                    <a:pt x="79" y="541"/>
                  </a:lnTo>
                  <a:lnTo>
                    <a:pt x="79" y="541"/>
                  </a:lnTo>
                  <a:lnTo>
                    <a:pt x="93" y="535"/>
                  </a:lnTo>
                  <a:lnTo>
                    <a:pt x="119" y="527"/>
                  </a:lnTo>
                  <a:lnTo>
                    <a:pt x="145" y="525"/>
                  </a:lnTo>
                  <a:lnTo>
                    <a:pt x="173" y="517"/>
                  </a:lnTo>
                  <a:lnTo>
                    <a:pt x="197" y="513"/>
                  </a:lnTo>
                  <a:lnTo>
                    <a:pt x="232" y="513"/>
                  </a:lnTo>
                  <a:lnTo>
                    <a:pt x="252" y="507"/>
                  </a:lnTo>
                  <a:lnTo>
                    <a:pt x="264" y="501"/>
                  </a:lnTo>
                  <a:lnTo>
                    <a:pt x="270" y="487"/>
                  </a:lnTo>
                  <a:lnTo>
                    <a:pt x="272" y="475"/>
                  </a:lnTo>
                  <a:lnTo>
                    <a:pt x="280" y="469"/>
                  </a:lnTo>
                  <a:lnTo>
                    <a:pt x="292" y="455"/>
                  </a:lnTo>
                  <a:lnTo>
                    <a:pt x="326" y="418"/>
                  </a:lnTo>
                  <a:lnTo>
                    <a:pt x="359" y="410"/>
                  </a:lnTo>
                  <a:lnTo>
                    <a:pt x="371" y="402"/>
                  </a:lnTo>
                  <a:lnTo>
                    <a:pt x="385" y="394"/>
                  </a:lnTo>
                  <a:lnTo>
                    <a:pt x="395" y="386"/>
                  </a:lnTo>
                  <a:lnTo>
                    <a:pt x="475" y="356"/>
                  </a:lnTo>
                  <a:lnTo>
                    <a:pt x="502" y="342"/>
                  </a:lnTo>
                  <a:lnTo>
                    <a:pt x="502" y="342"/>
                  </a:lnTo>
                  <a:lnTo>
                    <a:pt x="506" y="328"/>
                  </a:lnTo>
                  <a:lnTo>
                    <a:pt x="504" y="31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26" name="Freeform 303"/>
            <p:cNvSpPr>
              <a:spLocks/>
            </p:cNvSpPr>
            <p:nvPr/>
          </p:nvSpPr>
          <p:spPr bwMode="auto">
            <a:xfrm>
              <a:off x="4609520" y="2759651"/>
              <a:ext cx="1420822" cy="1058112"/>
            </a:xfrm>
            <a:custGeom>
              <a:avLst/>
              <a:gdLst>
                <a:gd name="T0" fmla="*/ 216 w 568"/>
                <a:gd name="T1" fmla="*/ 183 h 423"/>
                <a:gd name="T2" fmla="*/ 232 w 568"/>
                <a:gd name="T3" fmla="*/ 193 h 423"/>
                <a:gd name="T4" fmla="*/ 252 w 568"/>
                <a:gd name="T5" fmla="*/ 212 h 423"/>
                <a:gd name="T6" fmla="*/ 278 w 568"/>
                <a:gd name="T7" fmla="*/ 218 h 423"/>
                <a:gd name="T8" fmla="*/ 284 w 568"/>
                <a:gd name="T9" fmla="*/ 252 h 423"/>
                <a:gd name="T10" fmla="*/ 264 w 568"/>
                <a:gd name="T11" fmla="*/ 272 h 423"/>
                <a:gd name="T12" fmla="*/ 272 w 568"/>
                <a:gd name="T13" fmla="*/ 298 h 423"/>
                <a:gd name="T14" fmla="*/ 244 w 568"/>
                <a:gd name="T15" fmla="*/ 304 h 423"/>
                <a:gd name="T16" fmla="*/ 222 w 568"/>
                <a:gd name="T17" fmla="*/ 312 h 423"/>
                <a:gd name="T18" fmla="*/ 250 w 568"/>
                <a:gd name="T19" fmla="*/ 342 h 423"/>
                <a:gd name="T20" fmla="*/ 316 w 568"/>
                <a:gd name="T21" fmla="*/ 387 h 423"/>
                <a:gd name="T22" fmla="*/ 344 w 568"/>
                <a:gd name="T23" fmla="*/ 375 h 423"/>
                <a:gd name="T24" fmla="*/ 377 w 568"/>
                <a:gd name="T25" fmla="*/ 389 h 423"/>
                <a:gd name="T26" fmla="*/ 383 w 568"/>
                <a:gd name="T27" fmla="*/ 411 h 423"/>
                <a:gd name="T28" fmla="*/ 423 w 568"/>
                <a:gd name="T29" fmla="*/ 397 h 423"/>
                <a:gd name="T30" fmla="*/ 437 w 568"/>
                <a:gd name="T31" fmla="*/ 381 h 423"/>
                <a:gd name="T32" fmla="*/ 453 w 568"/>
                <a:gd name="T33" fmla="*/ 377 h 423"/>
                <a:gd name="T34" fmla="*/ 465 w 568"/>
                <a:gd name="T35" fmla="*/ 365 h 423"/>
                <a:gd name="T36" fmla="*/ 489 w 568"/>
                <a:gd name="T37" fmla="*/ 346 h 423"/>
                <a:gd name="T38" fmla="*/ 524 w 568"/>
                <a:gd name="T39" fmla="*/ 308 h 423"/>
                <a:gd name="T40" fmla="*/ 526 w 568"/>
                <a:gd name="T41" fmla="*/ 296 h 423"/>
                <a:gd name="T42" fmla="*/ 524 w 568"/>
                <a:gd name="T43" fmla="*/ 278 h 423"/>
                <a:gd name="T44" fmla="*/ 528 w 568"/>
                <a:gd name="T45" fmla="*/ 238 h 423"/>
                <a:gd name="T46" fmla="*/ 514 w 568"/>
                <a:gd name="T47" fmla="*/ 214 h 423"/>
                <a:gd name="T48" fmla="*/ 508 w 568"/>
                <a:gd name="T49" fmla="*/ 212 h 423"/>
                <a:gd name="T50" fmla="*/ 500 w 568"/>
                <a:gd name="T51" fmla="*/ 199 h 423"/>
                <a:gd name="T52" fmla="*/ 497 w 568"/>
                <a:gd name="T53" fmla="*/ 153 h 423"/>
                <a:gd name="T54" fmla="*/ 508 w 568"/>
                <a:gd name="T55" fmla="*/ 141 h 423"/>
                <a:gd name="T56" fmla="*/ 530 w 568"/>
                <a:gd name="T57" fmla="*/ 153 h 423"/>
                <a:gd name="T58" fmla="*/ 546 w 568"/>
                <a:gd name="T59" fmla="*/ 153 h 423"/>
                <a:gd name="T60" fmla="*/ 548 w 568"/>
                <a:gd name="T61" fmla="*/ 145 h 423"/>
                <a:gd name="T62" fmla="*/ 560 w 568"/>
                <a:gd name="T63" fmla="*/ 129 h 423"/>
                <a:gd name="T64" fmla="*/ 560 w 568"/>
                <a:gd name="T65" fmla="*/ 121 h 423"/>
                <a:gd name="T66" fmla="*/ 560 w 568"/>
                <a:gd name="T67" fmla="*/ 111 h 423"/>
                <a:gd name="T68" fmla="*/ 538 w 568"/>
                <a:gd name="T69" fmla="*/ 95 h 423"/>
                <a:gd name="T70" fmla="*/ 524 w 568"/>
                <a:gd name="T71" fmla="*/ 97 h 423"/>
                <a:gd name="T72" fmla="*/ 516 w 568"/>
                <a:gd name="T73" fmla="*/ 81 h 423"/>
                <a:gd name="T74" fmla="*/ 520 w 568"/>
                <a:gd name="T75" fmla="*/ 69 h 423"/>
                <a:gd name="T76" fmla="*/ 526 w 568"/>
                <a:gd name="T77" fmla="*/ 57 h 423"/>
                <a:gd name="T78" fmla="*/ 447 w 568"/>
                <a:gd name="T79" fmla="*/ 38 h 423"/>
                <a:gd name="T80" fmla="*/ 363 w 568"/>
                <a:gd name="T81" fmla="*/ 63 h 423"/>
                <a:gd name="T82" fmla="*/ 306 w 568"/>
                <a:gd name="T83" fmla="*/ 87 h 423"/>
                <a:gd name="T84" fmla="*/ 220 w 568"/>
                <a:gd name="T85" fmla="*/ 57 h 423"/>
                <a:gd name="T86" fmla="*/ 107 w 568"/>
                <a:gd name="T87" fmla="*/ 73 h 423"/>
                <a:gd name="T88" fmla="*/ 71 w 568"/>
                <a:gd name="T89" fmla="*/ 34 h 423"/>
                <a:gd name="T90" fmla="*/ 4 w 568"/>
                <a:gd name="T91" fmla="*/ 0 h 423"/>
                <a:gd name="T92" fmla="*/ 42 w 568"/>
                <a:gd name="T93" fmla="*/ 36 h 423"/>
                <a:gd name="T94" fmla="*/ 58 w 568"/>
                <a:gd name="T95" fmla="*/ 53 h 423"/>
                <a:gd name="T96" fmla="*/ 69 w 568"/>
                <a:gd name="T97" fmla="*/ 85 h 423"/>
                <a:gd name="T98" fmla="*/ 111 w 568"/>
                <a:gd name="T99" fmla="*/ 93 h 423"/>
                <a:gd name="T100" fmla="*/ 117 w 568"/>
                <a:gd name="T101" fmla="*/ 121 h 423"/>
                <a:gd name="T102" fmla="*/ 129 w 568"/>
                <a:gd name="T103" fmla="*/ 155 h 423"/>
                <a:gd name="T104" fmla="*/ 101 w 568"/>
                <a:gd name="T105" fmla="*/ 143 h 423"/>
                <a:gd name="T106" fmla="*/ 113 w 568"/>
                <a:gd name="T107" fmla="*/ 165 h 423"/>
                <a:gd name="T108" fmla="*/ 153 w 568"/>
                <a:gd name="T109" fmla="*/ 177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68" h="423">
                  <a:moveTo>
                    <a:pt x="177" y="181"/>
                  </a:moveTo>
                  <a:lnTo>
                    <a:pt x="193" y="183"/>
                  </a:lnTo>
                  <a:lnTo>
                    <a:pt x="207" y="179"/>
                  </a:lnTo>
                  <a:lnTo>
                    <a:pt x="216" y="183"/>
                  </a:lnTo>
                  <a:lnTo>
                    <a:pt x="218" y="189"/>
                  </a:lnTo>
                  <a:lnTo>
                    <a:pt x="216" y="195"/>
                  </a:lnTo>
                  <a:lnTo>
                    <a:pt x="226" y="191"/>
                  </a:lnTo>
                  <a:lnTo>
                    <a:pt x="232" y="193"/>
                  </a:lnTo>
                  <a:lnTo>
                    <a:pt x="240" y="191"/>
                  </a:lnTo>
                  <a:lnTo>
                    <a:pt x="242" y="199"/>
                  </a:lnTo>
                  <a:lnTo>
                    <a:pt x="252" y="201"/>
                  </a:lnTo>
                  <a:lnTo>
                    <a:pt x="252" y="212"/>
                  </a:lnTo>
                  <a:lnTo>
                    <a:pt x="258" y="220"/>
                  </a:lnTo>
                  <a:lnTo>
                    <a:pt x="266" y="214"/>
                  </a:lnTo>
                  <a:lnTo>
                    <a:pt x="274" y="220"/>
                  </a:lnTo>
                  <a:lnTo>
                    <a:pt x="278" y="218"/>
                  </a:lnTo>
                  <a:lnTo>
                    <a:pt x="282" y="224"/>
                  </a:lnTo>
                  <a:lnTo>
                    <a:pt x="278" y="230"/>
                  </a:lnTo>
                  <a:lnTo>
                    <a:pt x="284" y="246"/>
                  </a:lnTo>
                  <a:lnTo>
                    <a:pt x="284" y="252"/>
                  </a:lnTo>
                  <a:lnTo>
                    <a:pt x="276" y="256"/>
                  </a:lnTo>
                  <a:lnTo>
                    <a:pt x="278" y="264"/>
                  </a:lnTo>
                  <a:lnTo>
                    <a:pt x="278" y="268"/>
                  </a:lnTo>
                  <a:lnTo>
                    <a:pt x="264" y="272"/>
                  </a:lnTo>
                  <a:lnTo>
                    <a:pt x="266" y="280"/>
                  </a:lnTo>
                  <a:lnTo>
                    <a:pt x="276" y="286"/>
                  </a:lnTo>
                  <a:lnTo>
                    <a:pt x="278" y="294"/>
                  </a:lnTo>
                  <a:lnTo>
                    <a:pt x="272" y="298"/>
                  </a:lnTo>
                  <a:lnTo>
                    <a:pt x="262" y="302"/>
                  </a:lnTo>
                  <a:lnTo>
                    <a:pt x="256" y="308"/>
                  </a:lnTo>
                  <a:lnTo>
                    <a:pt x="246" y="302"/>
                  </a:lnTo>
                  <a:lnTo>
                    <a:pt x="244" y="304"/>
                  </a:lnTo>
                  <a:lnTo>
                    <a:pt x="242" y="312"/>
                  </a:lnTo>
                  <a:lnTo>
                    <a:pt x="236" y="316"/>
                  </a:lnTo>
                  <a:lnTo>
                    <a:pt x="226" y="310"/>
                  </a:lnTo>
                  <a:lnTo>
                    <a:pt x="222" y="312"/>
                  </a:lnTo>
                  <a:lnTo>
                    <a:pt x="220" y="320"/>
                  </a:lnTo>
                  <a:lnTo>
                    <a:pt x="226" y="330"/>
                  </a:lnTo>
                  <a:lnTo>
                    <a:pt x="224" y="340"/>
                  </a:lnTo>
                  <a:lnTo>
                    <a:pt x="250" y="342"/>
                  </a:lnTo>
                  <a:lnTo>
                    <a:pt x="284" y="369"/>
                  </a:lnTo>
                  <a:lnTo>
                    <a:pt x="288" y="385"/>
                  </a:lnTo>
                  <a:lnTo>
                    <a:pt x="298" y="387"/>
                  </a:lnTo>
                  <a:lnTo>
                    <a:pt x="316" y="387"/>
                  </a:lnTo>
                  <a:lnTo>
                    <a:pt x="322" y="379"/>
                  </a:lnTo>
                  <a:lnTo>
                    <a:pt x="328" y="377"/>
                  </a:lnTo>
                  <a:lnTo>
                    <a:pt x="334" y="381"/>
                  </a:lnTo>
                  <a:lnTo>
                    <a:pt x="344" y="375"/>
                  </a:lnTo>
                  <a:lnTo>
                    <a:pt x="359" y="383"/>
                  </a:lnTo>
                  <a:lnTo>
                    <a:pt x="373" y="383"/>
                  </a:lnTo>
                  <a:lnTo>
                    <a:pt x="377" y="387"/>
                  </a:lnTo>
                  <a:lnTo>
                    <a:pt x="377" y="389"/>
                  </a:lnTo>
                  <a:lnTo>
                    <a:pt x="369" y="393"/>
                  </a:lnTo>
                  <a:lnTo>
                    <a:pt x="371" y="409"/>
                  </a:lnTo>
                  <a:lnTo>
                    <a:pt x="367" y="423"/>
                  </a:lnTo>
                  <a:lnTo>
                    <a:pt x="383" y="411"/>
                  </a:lnTo>
                  <a:lnTo>
                    <a:pt x="401" y="409"/>
                  </a:lnTo>
                  <a:lnTo>
                    <a:pt x="407" y="401"/>
                  </a:lnTo>
                  <a:lnTo>
                    <a:pt x="415" y="403"/>
                  </a:lnTo>
                  <a:lnTo>
                    <a:pt x="423" y="397"/>
                  </a:lnTo>
                  <a:lnTo>
                    <a:pt x="431" y="399"/>
                  </a:lnTo>
                  <a:lnTo>
                    <a:pt x="433" y="395"/>
                  </a:lnTo>
                  <a:lnTo>
                    <a:pt x="435" y="389"/>
                  </a:lnTo>
                  <a:lnTo>
                    <a:pt x="437" y="381"/>
                  </a:lnTo>
                  <a:lnTo>
                    <a:pt x="443" y="379"/>
                  </a:lnTo>
                  <a:lnTo>
                    <a:pt x="447" y="381"/>
                  </a:lnTo>
                  <a:lnTo>
                    <a:pt x="451" y="381"/>
                  </a:lnTo>
                  <a:lnTo>
                    <a:pt x="453" y="377"/>
                  </a:lnTo>
                  <a:lnTo>
                    <a:pt x="455" y="375"/>
                  </a:lnTo>
                  <a:lnTo>
                    <a:pt x="463" y="375"/>
                  </a:lnTo>
                  <a:lnTo>
                    <a:pt x="467" y="371"/>
                  </a:lnTo>
                  <a:lnTo>
                    <a:pt x="465" y="365"/>
                  </a:lnTo>
                  <a:lnTo>
                    <a:pt x="469" y="354"/>
                  </a:lnTo>
                  <a:lnTo>
                    <a:pt x="479" y="346"/>
                  </a:lnTo>
                  <a:lnTo>
                    <a:pt x="483" y="342"/>
                  </a:lnTo>
                  <a:lnTo>
                    <a:pt x="489" y="346"/>
                  </a:lnTo>
                  <a:lnTo>
                    <a:pt x="493" y="346"/>
                  </a:lnTo>
                  <a:lnTo>
                    <a:pt x="506" y="330"/>
                  </a:lnTo>
                  <a:lnTo>
                    <a:pt x="518" y="318"/>
                  </a:lnTo>
                  <a:lnTo>
                    <a:pt x="524" y="308"/>
                  </a:lnTo>
                  <a:lnTo>
                    <a:pt x="524" y="300"/>
                  </a:lnTo>
                  <a:lnTo>
                    <a:pt x="522" y="296"/>
                  </a:lnTo>
                  <a:lnTo>
                    <a:pt x="524" y="294"/>
                  </a:lnTo>
                  <a:lnTo>
                    <a:pt x="526" y="296"/>
                  </a:lnTo>
                  <a:lnTo>
                    <a:pt x="528" y="294"/>
                  </a:lnTo>
                  <a:lnTo>
                    <a:pt x="530" y="286"/>
                  </a:lnTo>
                  <a:lnTo>
                    <a:pt x="532" y="282"/>
                  </a:lnTo>
                  <a:lnTo>
                    <a:pt x="524" y="278"/>
                  </a:lnTo>
                  <a:lnTo>
                    <a:pt x="520" y="272"/>
                  </a:lnTo>
                  <a:lnTo>
                    <a:pt x="518" y="252"/>
                  </a:lnTo>
                  <a:lnTo>
                    <a:pt x="520" y="244"/>
                  </a:lnTo>
                  <a:lnTo>
                    <a:pt x="528" y="238"/>
                  </a:lnTo>
                  <a:lnTo>
                    <a:pt x="528" y="236"/>
                  </a:lnTo>
                  <a:lnTo>
                    <a:pt x="520" y="230"/>
                  </a:lnTo>
                  <a:lnTo>
                    <a:pt x="516" y="218"/>
                  </a:lnTo>
                  <a:lnTo>
                    <a:pt x="514" y="214"/>
                  </a:lnTo>
                  <a:lnTo>
                    <a:pt x="512" y="212"/>
                  </a:lnTo>
                  <a:lnTo>
                    <a:pt x="510" y="214"/>
                  </a:lnTo>
                  <a:lnTo>
                    <a:pt x="510" y="210"/>
                  </a:lnTo>
                  <a:lnTo>
                    <a:pt x="508" y="212"/>
                  </a:lnTo>
                  <a:lnTo>
                    <a:pt x="500" y="210"/>
                  </a:lnTo>
                  <a:lnTo>
                    <a:pt x="500" y="203"/>
                  </a:lnTo>
                  <a:lnTo>
                    <a:pt x="497" y="203"/>
                  </a:lnTo>
                  <a:lnTo>
                    <a:pt x="500" y="199"/>
                  </a:lnTo>
                  <a:lnTo>
                    <a:pt x="491" y="185"/>
                  </a:lnTo>
                  <a:lnTo>
                    <a:pt x="491" y="175"/>
                  </a:lnTo>
                  <a:lnTo>
                    <a:pt x="500" y="155"/>
                  </a:lnTo>
                  <a:lnTo>
                    <a:pt x="497" y="153"/>
                  </a:lnTo>
                  <a:lnTo>
                    <a:pt x="497" y="151"/>
                  </a:lnTo>
                  <a:lnTo>
                    <a:pt x="502" y="151"/>
                  </a:lnTo>
                  <a:lnTo>
                    <a:pt x="504" y="145"/>
                  </a:lnTo>
                  <a:lnTo>
                    <a:pt x="508" y="141"/>
                  </a:lnTo>
                  <a:lnTo>
                    <a:pt x="512" y="141"/>
                  </a:lnTo>
                  <a:lnTo>
                    <a:pt x="514" y="147"/>
                  </a:lnTo>
                  <a:lnTo>
                    <a:pt x="524" y="149"/>
                  </a:lnTo>
                  <a:lnTo>
                    <a:pt x="530" y="153"/>
                  </a:lnTo>
                  <a:lnTo>
                    <a:pt x="534" y="149"/>
                  </a:lnTo>
                  <a:lnTo>
                    <a:pt x="538" y="155"/>
                  </a:lnTo>
                  <a:lnTo>
                    <a:pt x="542" y="155"/>
                  </a:lnTo>
                  <a:lnTo>
                    <a:pt x="546" y="153"/>
                  </a:lnTo>
                  <a:lnTo>
                    <a:pt x="546" y="149"/>
                  </a:lnTo>
                  <a:lnTo>
                    <a:pt x="544" y="149"/>
                  </a:lnTo>
                  <a:lnTo>
                    <a:pt x="544" y="147"/>
                  </a:lnTo>
                  <a:lnTo>
                    <a:pt x="548" y="145"/>
                  </a:lnTo>
                  <a:lnTo>
                    <a:pt x="552" y="145"/>
                  </a:lnTo>
                  <a:lnTo>
                    <a:pt x="556" y="141"/>
                  </a:lnTo>
                  <a:lnTo>
                    <a:pt x="556" y="129"/>
                  </a:lnTo>
                  <a:lnTo>
                    <a:pt x="560" y="129"/>
                  </a:lnTo>
                  <a:lnTo>
                    <a:pt x="562" y="129"/>
                  </a:lnTo>
                  <a:lnTo>
                    <a:pt x="558" y="127"/>
                  </a:lnTo>
                  <a:lnTo>
                    <a:pt x="560" y="123"/>
                  </a:lnTo>
                  <a:lnTo>
                    <a:pt x="560" y="121"/>
                  </a:lnTo>
                  <a:lnTo>
                    <a:pt x="564" y="121"/>
                  </a:lnTo>
                  <a:lnTo>
                    <a:pt x="568" y="117"/>
                  </a:lnTo>
                  <a:lnTo>
                    <a:pt x="568" y="113"/>
                  </a:lnTo>
                  <a:lnTo>
                    <a:pt x="560" y="111"/>
                  </a:lnTo>
                  <a:lnTo>
                    <a:pt x="556" y="101"/>
                  </a:lnTo>
                  <a:lnTo>
                    <a:pt x="548" y="103"/>
                  </a:lnTo>
                  <a:lnTo>
                    <a:pt x="542" y="101"/>
                  </a:lnTo>
                  <a:lnTo>
                    <a:pt x="538" y="95"/>
                  </a:lnTo>
                  <a:lnTo>
                    <a:pt x="534" y="93"/>
                  </a:lnTo>
                  <a:lnTo>
                    <a:pt x="526" y="91"/>
                  </a:lnTo>
                  <a:lnTo>
                    <a:pt x="528" y="95"/>
                  </a:lnTo>
                  <a:lnTo>
                    <a:pt x="524" y="97"/>
                  </a:lnTo>
                  <a:lnTo>
                    <a:pt x="520" y="93"/>
                  </a:lnTo>
                  <a:lnTo>
                    <a:pt x="520" y="91"/>
                  </a:lnTo>
                  <a:lnTo>
                    <a:pt x="518" y="91"/>
                  </a:lnTo>
                  <a:lnTo>
                    <a:pt x="516" y="81"/>
                  </a:lnTo>
                  <a:lnTo>
                    <a:pt x="516" y="79"/>
                  </a:lnTo>
                  <a:lnTo>
                    <a:pt x="518" y="75"/>
                  </a:lnTo>
                  <a:lnTo>
                    <a:pt x="518" y="71"/>
                  </a:lnTo>
                  <a:lnTo>
                    <a:pt x="520" y="69"/>
                  </a:lnTo>
                  <a:lnTo>
                    <a:pt x="520" y="67"/>
                  </a:lnTo>
                  <a:lnTo>
                    <a:pt x="524" y="65"/>
                  </a:lnTo>
                  <a:lnTo>
                    <a:pt x="526" y="57"/>
                  </a:lnTo>
                  <a:lnTo>
                    <a:pt x="526" y="57"/>
                  </a:lnTo>
                  <a:lnTo>
                    <a:pt x="491" y="63"/>
                  </a:lnTo>
                  <a:lnTo>
                    <a:pt x="469" y="40"/>
                  </a:lnTo>
                  <a:lnTo>
                    <a:pt x="463" y="40"/>
                  </a:lnTo>
                  <a:lnTo>
                    <a:pt x="447" y="38"/>
                  </a:lnTo>
                  <a:lnTo>
                    <a:pt x="433" y="49"/>
                  </a:lnTo>
                  <a:lnTo>
                    <a:pt x="415" y="40"/>
                  </a:lnTo>
                  <a:lnTo>
                    <a:pt x="393" y="59"/>
                  </a:lnTo>
                  <a:lnTo>
                    <a:pt x="363" y="63"/>
                  </a:lnTo>
                  <a:lnTo>
                    <a:pt x="352" y="79"/>
                  </a:lnTo>
                  <a:lnTo>
                    <a:pt x="344" y="89"/>
                  </a:lnTo>
                  <a:lnTo>
                    <a:pt x="332" y="91"/>
                  </a:lnTo>
                  <a:lnTo>
                    <a:pt x="306" y="87"/>
                  </a:lnTo>
                  <a:lnTo>
                    <a:pt x="280" y="91"/>
                  </a:lnTo>
                  <a:lnTo>
                    <a:pt x="274" y="83"/>
                  </a:lnTo>
                  <a:lnTo>
                    <a:pt x="250" y="63"/>
                  </a:lnTo>
                  <a:lnTo>
                    <a:pt x="220" y="57"/>
                  </a:lnTo>
                  <a:lnTo>
                    <a:pt x="197" y="44"/>
                  </a:lnTo>
                  <a:lnTo>
                    <a:pt x="183" y="40"/>
                  </a:lnTo>
                  <a:lnTo>
                    <a:pt x="157" y="55"/>
                  </a:lnTo>
                  <a:lnTo>
                    <a:pt x="107" y="73"/>
                  </a:lnTo>
                  <a:lnTo>
                    <a:pt x="97" y="73"/>
                  </a:lnTo>
                  <a:lnTo>
                    <a:pt x="85" y="44"/>
                  </a:lnTo>
                  <a:lnTo>
                    <a:pt x="75" y="38"/>
                  </a:lnTo>
                  <a:lnTo>
                    <a:pt x="71" y="34"/>
                  </a:lnTo>
                  <a:lnTo>
                    <a:pt x="56" y="22"/>
                  </a:lnTo>
                  <a:lnTo>
                    <a:pt x="26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16"/>
                  </a:lnTo>
                  <a:lnTo>
                    <a:pt x="6" y="26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36" y="53"/>
                  </a:lnTo>
                  <a:lnTo>
                    <a:pt x="44" y="53"/>
                  </a:lnTo>
                  <a:lnTo>
                    <a:pt x="46" y="51"/>
                  </a:lnTo>
                  <a:lnTo>
                    <a:pt x="58" y="53"/>
                  </a:lnTo>
                  <a:lnTo>
                    <a:pt x="54" y="61"/>
                  </a:lnTo>
                  <a:lnTo>
                    <a:pt x="48" y="71"/>
                  </a:lnTo>
                  <a:lnTo>
                    <a:pt x="58" y="85"/>
                  </a:lnTo>
                  <a:lnTo>
                    <a:pt x="69" y="85"/>
                  </a:lnTo>
                  <a:lnTo>
                    <a:pt x="79" y="81"/>
                  </a:lnTo>
                  <a:lnTo>
                    <a:pt x="89" y="89"/>
                  </a:lnTo>
                  <a:lnTo>
                    <a:pt x="99" y="87"/>
                  </a:lnTo>
                  <a:lnTo>
                    <a:pt x="111" y="93"/>
                  </a:lnTo>
                  <a:lnTo>
                    <a:pt x="123" y="93"/>
                  </a:lnTo>
                  <a:lnTo>
                    <a:pt x="137" y="103"/>
                  </a:lnTo>
                  <a:lnTo>
                    <a:pt x="129" y="113"/>
                  </a:lnTo>
                  <a:lnTo>
                    <a:pt x="117" y="121"/>
                  </a:lnTo>
                  <a:lnTo>
                    <a:pt x="117" y="129"/>
                  </a:lnTo>
                  <a:lnTo>
                    <a:pt x="125" y="135"/>
                  </a:lnTo>
                  <a:lnTo>
                    <a:pt x="125" y="147"/>
                  </a:lnTo>
                  <a:lnTo>
                    <a:pt x="129" y="155"/>
                  </a:lnTo>
                  <a:lnTo>
                    <a:pt x="129" y="159"/>
                  </a:lnTo>
                  <a:lnTo>
                    <a:pt x="111" y="155"/>
                  </a:lnTo>
                  <a:lnTo>
                    <a:pt x="107" y="147"/>
                  </a:lnTo>
                  <a:lnTo>
                    <a:pt x="101" y="143"/>
                  </a:lnTo>
                  <a:lnTo>
                    <a:pt x="97" y="145"/>
                  </a:lnTo>
                  <a:lnTo>
                    <a:pt x="99" y="153"/>
                  </a:lnTo>
                  <a:lnTo>
                    <a:pt x="109" y="159"/>
                  </a:lnTo>
                  <a:lnTo>
                    <a:pt x="113" y="165"/>
                  </a:lnTo>
                  <a:lnTo>
                    <a:pt x="125" y="165"/>
                  </a:lnTo>
                  <a:lnTo>
                    <a:pt x="135" y="175"/>
                  </a:lnTo>
                  <a:lnTo>
                    <a:pt x="143" y="173"/>
                  </a:lnTo>
                  <a:lnTo>
                    <a:pt x="153" y="177"/>
                  </a:lnTo>
                  <a:lnTo>
                    <a:pt x="177" y="18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</p:grpSp>
      <p:sp>
        <p:nvSpPr>
          <p:cNvPr id="127" name="QuadreDeText 10"/>
          <p:cNvSpPr txBox="1"/>
          <p:nvPr/>
        </p:nvSpPr>
        <p:spPr>
          <a:xfrm>
            <a:off x="1147824" y="1744063"/>
            <a:ext cx="180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Parlament representa el poble de Catalunya</a:t>
            </a:r>
          </a:p>
        </p:txBody>
      </p:sp>
      <p:sp>
        <p:nvSpPr>
          <p:cNvPr id="128" name="QuadreDeText 6"/>
          <p:cNvSpPr txBox="1"/>
          <p:nvPr/>
        </p:nvSpPr>
        <p:spPr>
          <a:xfrm>
            <a:off x="1147824" y="2411531"/>
            <a:ext cx="1800000" cy="288000"/>
          </a:xfrm>
          <a:prstGeom prst="rect">
            <a:avLst/>
          </a:prstGeom>
          <a:solidFill>
            <a:srgbClr val="BA3B21"/>
          </a:solidFill>
        </p:spPr>
        <p:txBody>
          <a:bodyPr wrap="square" tIns="0" bIns="0" rtlCol="0" anchor="ctr" anchorCtr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j-lt"/>
              </a:rPr>
              <a:t>REPRESENTATIVA</a:t>
            </a:r>
            <a:endParaRPr lang="es-ES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20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116000"/>
          </a:xfrm>
        </p:spPr>
        <p:txBody>
          <a:bodyPr/>
          <a:lstStyle/>
          <a:p>
            <a:r>
              <a:rPr lang="ca-ES" dirty="0" smtClean="0"/>
              <a:t>La funció legislativa</a:t>
            </a:r>
            <a:endParaRPr lang="ca-ES" dirty="0"/>
          </a:p>
        </p:txBody>
      </p:sp>
      <p:sp>
        <p:nvSpPr>
          <p:cNvPr id="11" name="Marcador de contenido 10"/>
          <p:cNvSpPr>
            <a:spLocks noGrp="1"/>
          </p:cNvSpPr>
          <p:nvPr>
            <p:ph sz="half" idx="2"/>
          </p:nvPr>
        </p:nvSpPr>
        <p:spPr>
          <a:xfrm>
            <a:off x="4491990" y="2143862"/>
            <a:ext cx="3566160" cy="3881097"/>
          </a:xfrm>
        </p:spPr>
        <p:txBody>
          <a:bodyPr>
            <a:normAutofit/>
          </a:bodyPr>
          <a:lstStyle/>
          <a:p>
            <a:pPr>
              <a:lnSpc>
                <a:spcPts val="2400"/>
              </a:lnSpc>
            </a:pPr>
            <a:r>
              <a:rPr lang="ca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 Parlament de Catalunya pot legislar sobre les matèries que l’Estatut d’autonomia, d’acord amb la Constitució, estableix que són de competència exclusiva de la Generalitat, i també sobre les matèries relatives a competències compartides.</a:t>
            </a:r>
            <a:endParaRPr lang="ca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QuadreDeText 6"/>
          <p:cNvSpPr txBox="1"/>
          <p:nvPr/>
        </p:nvSpPr>
        <p:spPr>
          <a:xfrm>
            <a:off x="829917" y="4606260"/>
            <a:ext cx="3600000" cy="288000"/>
          </a:xfrm>
          <a:prstGeom prst="rect">
            <a:avLst/>
          </a:prstGeom>
          <a:solidFill>
            <a:srgbClr val="BA3B2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  <a:latin typeface="+mj-lt"/>
              </a:rPr>
              <a:t>PLE DEL PARLAMENT</a:t>
            </a:r>
            <a:endParaRPr lang="es-ES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8" name="Picture 4" descr="https://www.parlament.cat/imgweb/web/M/731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7" y="2208865"/>
            <a:ext cx="3600000" cy="24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0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73681" cy="1116000"/>
          </a:xfrm>
        </p:spPr>
        <p:txBody>
          <a:bodyPr>
            <a:normAutofit/>
          </a:bodyPr>
          <a:lstStyle/>
          <a:p>
            <a:r>
              <a:rPr lang="ca-ES" sz="4000" dirty="0" smtClean="0">
                <a:ea typeface="Verdana" panose="020B0604030504040204" pitchFamily="34" charset="0"/>
                <a:cs typeface="Verdana" panose="020B0604030504040204" pitchFamily="34" charset="0"/>
              </a:rPr>
              <a:t>Competències de la Generalitat</a:t>
            </a:r>
            <a:br>
              <a:rPr lang="ca-ES" sz="40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Article 110. COMPETÈNCIES EXCLUSIVES </a:t>
            </a:r>
            <a:endParaRPr lang="ca-ES" sz="2000" dirty="0"/>
          </a:p>
        </p:txBody>
      </p:sp>
      <p:sp>
        <p:nvSpPr>
          <p:cNvPr id="14" name="QuadreDeText 13"/>
          <p:cNvSpPr txBox="1"/>
          <p:nvPr/>
        </p:nvSpPr>
        <p:spPr>
          <a:xfrm>
            <a:off x="3392856" y="3467282"/>
            <a:ext cx="2340000" cy="288000"/>
          </a:xfrm>
          <a:prstGeom prst="rect">
            <a:avLst/>
          </a:prstGeom>
          <a:solidFill>
            <a:srgbClr val="BA3B21"/>
          </a:solidFill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dirty="0"/>
              <a:t>CULTURA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01"/>
          <a:stretch/>
        </p:blipFill>
        <p:spPr>
          <a:xfrm>
            <a:off x="3392856" y="3945523"/>
            <a:ext cx="2340000" cy="1461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" t="620" r="50"/>
          <a:stretch/>
        </p:blipFill>
        <p:spPr>
          <a:xfrm>
            <a:off x="877824" y="3945523"/>
            <a:ext cx="2340000" cy="14616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17" t="7762" b="15929"/>
          <a:stretch/>
        </p:blipFill>
        <p:spPr>
          <a:xfrm>
            <a:off x="5907888" y="3945523"/>
            <a:ext cx="2340000" cy="146160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907888" y="5401325"/>
            <a:ext cx="2340000" cy="288000"/>
          </a:xfrm>
          <a:prstGeom prst="rect">
            <a:avLst/>
          </a:prstGeom>
          <a:solidFill>
            <a:srgbClr val="BA3B2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ca-ES" b="1" dirty="0" smtClean="0">
                <a:solidFill>
                  <a:schemeClr val="bg1"/>
                </a:solidFill>
                <a:latin typeface="+mj-lt"/>
              </a:rPr>
              <a:t>ENTITATS</a:t>
            </a:r>
            <a:r>
              <a:rPr lang="ca-ES" b="1" dirty="0" smtClean="0">
                <a:latin typeface="+mj-lt"/>
              </a:rPr>
              <a:t> </a:t>
            </a:r>
            <a:r>
              <a:rPr lang="ca-ES" b="1" dirty="0" smtClean="0">
                <a:solidFill>
                  <a:schemeClr val="bg1"/>
                </a:solidFill>
                <a:latin typeface="+mj-lt"/>
              </a:rPr>
              <a:t>RELIGIOSES</a:t>
            </a:r>
            <a:endParaRPr lang="ca-E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877824" y="5360659"/>
            <a:ext cx="2340000" cy="369332"/>
          </a:xfrm>
          <a:prstGeom prst="rect">
            <a:avLst/>
          </a:prstGeom>
          <a:solidFill>
            <a:srgbClr val="BA3B2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ca-ES" b="1" dirty="0" smtClean="0">
                <a:solidFill>
                  <a:schemeClr val="bg1"/>
                </a:solidFill>
                <a:latin typeface="+mj-lt"/>
              </a:rPr>
              <a:t>ESPORT I LLEURE</a:t>
            </a:r>
            <a:endParaRPr lang="ca-E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392856" y="5401325"/>
            <a:ext cx="2340000" cy="288000"/>
          </a:xfrm>
          <a:prstGeom prst="rect">
            <a:avLst/>
          </a:prstGeom>
          <a:solidFill>
            <a:srgbClr val="BA3B2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ca-ES" b="1" dirty="0" smtClean="0">
                <a:solidFill>
                  <a:schemeClr val="bg1"/>
                </a:solidFill>
                <a:latin typeface="+mj-lt"/>
              </a:rPr>
              <a:t>SANITAT</a:t>
            </a:r>
            <a:endParaRPr lang="ca-E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QuadreDeText 6"/>
          <p:cNvSpPr txBox="1"/>
          <p:nvPr/>
        </p:nvSpPr>
        <p:spPr>
          <a:xfrm>
            <a:off x="877824" y="3467282"/>
            <a:ext cx="2340000" cy="288000"/>
          </a:xfrm>
          <a:prstGeom prst="rect">
            <a:avLst/>
          </a:prstGeom>
          <a:solidFill>
            <a:srgbClr val="BA3B2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+mj-lt"/>
              </a:rPr>
              <a:t>AGRICULTURA</a:t>
            </a:r>
          </a:p>
        </p:txBody>
      </p:sp>
      <p:sp>
        <p:nvSpPr>
          <p:cNvPr id="24" name="QuadreDeText 6"/>
          <p:cNvSpPr txBox="1"/>
          <p:nvPr/>
        </p:nvSpPr>
        <p:spPr>
          <a:xfrm>
            <a:off x="5907888" y="3467282"/>
            <a:ext cx="2340000" cy="288000"/>
          </a:xfrm>
          <a:prstGeom prst="rect">
            <a:avLst/>
          </a:prstGeom>
          <a:solidFill>
            <a:srgbClr val="BA3B2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+mj-lt"/>
              </a:rPr>
              <a:t>EDUCACIÓ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92" b="7086"/>
          <a:stretch/>
        </p:blipFill>
        <p:spPr>
          <a:xfrm>
            <a:off x="877824" y="2002193"/>
            <a:ext cx="2340000" cy="1462503"/>
          </a:xfrm>
          <a:prstGeom prst="rect">
            <a:avLst/>
          </a:prstGeo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92856" y="2001656"/>
            <a:ext cx="234000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7"/>
          <a:stretch/>
        </p:blipFill>
        <p:spPr>
          <a:xfrm>
            <a:off x="5907888" y="2002193"/>
            <a:ext cx="2340000" cy="1462503"/>
          </a:xfrm>
          <a:prstGeom prst="rect">
            <a:avLst/>
          </a:prstGeom>
        </p:spPr>
      </p:pic>
      <p:sp>
        <p:nvSpPr>
          <p:cNvPr id="21" name="Rectángulo 20" descr="elemento decorativo">
            <a:extLst>
              <a:ext uri="{FF2B5EF4-FFF2-40B4-BE49-F238E27FC236}">
                <a16:creationId xmlns:a16="http://schemas.microsoft.com/office/drawing/2014/main" id="{0FF879C0-9590-4D25-A98C-CD5F6D946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-60000">
            <a:off x="3703209" y="6047621"/>
            <a:ext cx="1719295" cy="497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2" name="QuadreDeText 21"/>
          <p:cNvSpPr txBox="1"/>
          <p:nvPr/>
        </p:nvSpPr>
        <p:spPr>
          <a:xfrm>
            <a:off x="3563888" y="609640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+mj-lt"/>
              </a:rPr>
              <a:t>I ALTRES…</a:t>
            </a:r>
          </a:p>
        </p:txBody>
      </p:sp>
    </p:spTree>
    <p:extLst>
      <p:ext uri="{BB962C8B-B14F-4D97-AF65-F5344CB8AC3E}">
        <p14:creationId xmlns:p14="http://schemas.microsoft.com/office/powerpoint/2010/main" val="85738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51" r="12" b="-1383"/>
          <a:stretch/>
        </p:blipFill>
        <p:spPr>
          <a:xfrm>
            <a:off x="877823" y="2002975"/>
            <a:ext cx="3600000" cy="3672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77824" y="5385600"/>
            <a:ext cx="3600000" cy="288000"/>
          </a:xfrm>
          <a:prstGeom prst="rect">
            <a:avLst/>
          </a:prstGeom>
          <a:solidFill>
            <a:srgbClr val="BA3B2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ca-ES" b="1" dirty="0">
                <a:solidFill>
                  <a:schemeClr val="bg1"/>
                </a:solidFill>
                <a:latin typeface="+mj-lt"/>
              </a:rPr>
              <a:t>MEDI AMBIENT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8375904" cy="1116000"/>
          </a:xfrm>
        </p:spPr>
        <p:txBody>
          <a:bodyPr>
            <a:normAutofit/>
          </a:bodyPr>
          <a:lstStyle/>
          <a:p>
            <a:r>
              <a:rPr lang="ca-ES" sz="4000" dirty="0" smtClean="0">
                <a:ea typeface="Verdana" panose="020B0604030504040204" pitchFamily="34" charset="0"/>
                <a:cs typeface="Verdana" panose="020B0604030504040204" pitchFamily="34" charset="0"/>
              </a:rPr>
              <a:t>Competències de la Generalitat</a:t>
            </a:r>
            <a:br>
              <a:rPr lang="ca-ES" sz="4000" dirty="0" smtClean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000" dirty="0" smtClean="0"/>
              <a:t>Article 111. COMPETÈNCIES COMPARTIDES AMB L’ESTAT </a:t>
            </a:r>
            <a:endParaRPr lang="ca-ES" sz="2000" dirty="0"/>
          </a:p>
        </p:txBody>
      </p:sp>
      <p:sp>
        <p:nvSpPr>
          <p:cNvPr id="4" name="Rectangle 3"/>
          <p:cNvSpPr/>
          <p:nvPr/>
        </p:nvSpPr>
        <p:spPr>
          <a:xfrm>
            <a:off x="1796277" y="1544899"/>
            <a:ext cx="68475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</p:txBody>
      </p:sp>
      <p:sp>
        <p:nvSpPr>
          <p:cNvPr id="20" name="QuadreDeText 19"/>
          <p:cNvSpPr txBox="1"/>
          <p:nvPr/>
        </p:nvSpPr>
        <p:spPr>
          <a:xfrm>
            <a:off x="5220072" y="3570475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chemeClr val="bg1"/>
                </a:solidFill>
              </a:rPr>
              <a:t>BANCS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2997" y="6237312"/>
            <a:ext cx="573222" cy="57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"/>
          <p:cNvSpPr/>
          <p:nvPr/>
        </p:nvSpPr>
        <p:spPr>
          <a:xfrm>
            <a:off x="967234" y="36933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s-ES" b="1" dirty="0">
              <a:solidFill>
                <a:srgbClr val="FF0000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s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9516" y="2001600"/>
            <a:ext cx="3600000" cy="36720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655739" y="5344934"/>
            <a:ext cx="3600000" cy="369332"/>
          </a:xfrm>
          <a:prstGeom prst="rect">
            <a:avLst/>
          </a:prstGeom>
          <a:solidFill>
            <a:srgbClr val="BA3B2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ca-ES" b="1" dirty="0" smtClean="0">
                <a:solidFill>
                  <a:schemeClr val="bg1"/>
                </a:solidFill>
                <a:latin typeface="+mj-lt"/>
              </a:rPr>
              <a:t>ENTITATS FINANCERES</a:t>
            </a:r>
            <a:endParaRPr lang="ca-E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ectángulo 15" descr="elemento decorativo">
            <a:extLst>
              <a:ext uri="{FF2B5EF4-FFF2-40B4-BE49-F238E27FC236}">
                <a16:creationId xmlns:a16="http://schemas.microsoft.com/office/drawing/2014/main" id="{0FF879C0-9590-4D25-A98C-CD5F6D946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-60000">
            <a:off x="3703209" y="6047621"/>
            <a:ext cx="1719295" cy="497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7" name="QuadreDeText 21"/>
          <p:cNvSpPr txBox="1"/>
          <p:nvPr/>
        </p:nvSpPr>
        <p:spPr>
          <a:xfrm>
            <a:off x="3563888" y="609640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+mj-lt"/>
              </a:rPr>
              <a:t>I ALTRES…</a:t>
            </a:r>
          </a:p>
        </p:txBody>
      </p:sp>
      <p:sp>
        <p:nvSpPr>
          <p:cNvPr id="5" name="QuadreDeText 4"/>
          <p:cNvSpPr txBox="1"/>
          <p:nvPr/>
        </p:nvSpPr>
        <p:spPr>
          <a:xfrm>
            <a:off x="5697415" y="2520799"/>
            <a:ext cx="141556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 smtClean="0"/>
              <a:t>BANC</a:t>
            </a:r>
            <a:endParaRPr lang="ca-ES" sz="1200" b="1" dirty="0"/>
          </a:p>
        </p:txBody>
      </p:sp>
    </p:spTree>
    <p:extLst>
      <p:ext uri="{BB962C8B-B14F-4D97-AF65-F5344CB8AC3E}">
        <p14:creationId xmlns:p14="http://schemas.microsoft.com/office/powerpoint/2010/main" val="16421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QuadreDeText 13"/>
          <p:cNvSpPr txBox="1"/>
          <p:nvPr/>
        </p:nvSpPr>
        <p:spPr>
          <a:xfrm>
            <a:off x="3392712" y="3444031"/>
            <a:ext cx="2340000" cy="646331"/>
          </a:xfrm>
          <a:prstGeom prst="rect">
            <a:avLst/>
          </a:prstGeom>
          <a:solidFill>
            <a:srgbClr val="BA3B21"/>
          </a:solidFill>
        </p:spPr>
        <p:txBody>
          <a:bodyPr wrap="square" lIns="0" rIns="0" rtlCol="0" anchor="ctr" anchorCtr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ES" spc="-50" dirty="0" smtClean="0"/>
              <a:t>TREBALL I RELACIONS LABORALS</a:t>
            </a:r>
            <a:endParaRPr lang="es-ES" spc="-50" dirty="0"/>
          </a:p>
        </p:txBody>
      </p:sp>
      <p:sp>
        <p:nvSpPr>
          <p:cNvPr id="15" name="QuadreDeText 6"/>
          <p:cNvSpPr txBox="1"/>
          <p:nvPr/>
        </p:nvSpPr>
        <p:spPr>
          <a:xfrm>
            <a:off x="877824" y="3426616"/>
            <a:ext cx="2340000" cy="288000"/>
          </a:xfrm>
          <a:prstGeom prst="rect">
            <a:avLst/>
          </a:prstGeom>
          <a:solidFill>
            <a:srgbClr val="BA3B2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+mj-lt"/>
              </a:rPr>
              <a:t>SEGURETAT </a:t>
            </a:r>
            <a:r>
              <a:rPr lang="es-ES" b="1" dirty="0" smtClean="0">
                <a:solidFill>
                  <a:schemeClr val="bg1"/>
                </a:solidFill>
                <a:latin typeface="+mj-lt"/>
              </a:rPr>
              <a:t>PRIVADA</a:t>
            </a:r>
            <a:endParaRPr lang="es-E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QuadreDeText 6"/>
          <p:cNvSpPr txBox="1"/>
          <p:nvPr/>
        </p:nvSpPr>
        <p:spPr>
          <a:xfrm>
            <a:off x="5907888" y="3426616"/>
            <a:ext cx="2340000" cy="288000"/>
          </a:xfrm>
          <a:prstGeom prst="rect">
            <a:avLst/>
          </a:prstGeom>
          <a:solidFill>
            <a:srgbClr val="BA3B21"/>
          </a:solidFill>
        </p:spPr>
        <p:txBody>
          <a:bodyPr wrap="square" rtlCol="0" anchor="ctr" anchorCtr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+mj-lt"/>
              </a:rPr>
              <a:t>SALVAMENT </a:t>
            </a:r>
            <a:r>
              <a:rPr lang="es-ES" b="1" dirty="0" smtClean="0">
                <a:solidFill>
                  <a:schemeClr val="bg1"/>
                </a:solidFill>
                <a:latin typeface="+mj-lt"/>
              </a:rPr>
              <a:t>MARÍTIM</a:t>
            </a:r>
            <a:endParaRPr lang="es-E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095" y="585216"/>
            <a:ext cx="8164889" cy="1116000"/>
          </a:xfrm>
        </p:spPr>
        <p:txBody>
          <a:bodyPr>
            <a:normAutofit/>
          </a:bodyPr>
          <a:lstStyle/>
          <a:p>
            <a:r>
              <a:rPr lang="ca-ES" sz="4000" dirty="0" smtClean="0">
                <a:ea typeface="Verdana" panose="020B0604030504040204" pitchFamily="34" charset="0"/>
                <a:cs typeface="Verdana" panose="020B0604030504040204" pitchFamily="34" charset="0"/>
              </a:rPr>
              <a:t>Competències de la Generalitat</a:t>
            </a:r>
            <a:r>
              <a:rPr lang="ca-ES" sz="40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ca-ES" sz="4000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000" dirty="0" smtClean="0"/>
              <a:t>Article 112. COMPETÈNCIES EXECUTIVES</a:t>
            </a:r>
            <a:endParaRPr lang="ca-ES" sz="2000" dirty="0"/>
          </a:p>
        </p:txBody>
      </p:sp>
      <p:sp>
        <p:nvSpPr>
          <p:cNvPr id="4" name="Rectangle 3"/>
          <p:cNvSpPr/>
          <p:nvPr/>
        </p:nvSpPr>
        <p:spPr>
          <a:xfrm>
            <a:off x="2260914" y="1484786"/>
            <a:ext cx="61275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/>
          </a:p>
          <a:p>
            <a:endParaRPr lang="es-ES" b="1" dirty="0"/>
          </a:p>
          <a:p>
            <a:endParaRPr lang="es-ES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2997" y="6237312"/>
            <a:ext cx="573222" cy="57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06" r="16200" b="1"/>
          <a:stretch/>
        </p:blipFill>
        <p:spPr>
          <a:xfrm>
            <a:off x="878400" y="2001600"/>
            <a:ext cx="2340000" cy="14424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47" t="11411" r="2057" b="169"/>
          <a:stretch/>
        </p:blipFill>
        <p:spPr>
          <a:xfrm>
            <a:off x="3393000" y="2001600"/>
            <a:ext cx="2340000" cy="14436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79" b="3779"/>
          <a:stretch/>
        </p:blipFill>
        <p:spPr>
          <a:xfrm>
            <a:off x="5907600" y="2001600"/>
            <a:ext cx="2340000" cy="1443600"/>
          </a:xfrm>
          <a:prstGeom prst="rect">
            <a:avLst/>
          </a:prstGeom>
        </p:spPr>
      </p:pic>
      <p:sp>
        <p:nvSpPr>
          <p:cNvPr id="13" name="Rectángulo 12" descr="elemento decorativo">
            <a:extLst>
              <a:ext uri="{FF2B5EF4-FFF2-40B4-BE49-F238E27FC236}">
                <a16:creationId xmlns:a16="http://schemas.microsoft.com/office/drawing/2014/main" id="{0FF879C0-9590-4D25-A98C-CD5F6D946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-60000">
            <a:off x="3703209" y="6047621"/>
            <a:ext cx="1719295" cy="4976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9" name="QuadreDeText 21"/>
          <p:cNvSpPr txBox="1"/>
          <p:nvPr/>
        </p:nvSpPr>
        <p:spPr>
          <a:xfrm>
            <a:off x="3563888" y="609640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atin typeface="+mj-lt"/>
              </a:rPr>
              <a:t>I ALTRES…</a:t>
            </a:r>
          </a:p>
        </p:txBody>
      </p:sp>
    </p:spTree>
    <p:extLst>
      <p:ext uri="{BB962C8B-B14F-4D97-AF65-F5344CB8AC3E}">
        <p14:creationId xmlns:p14="http://schemas.microsoft.com/office/powerpoint/2010/main" val="29677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Line 38"/>
          <p:cNvSpPr>
            <a:spLocks noChangeShapeType="1"/>
          </p:cNvSpPr>
          <p:nvPr/>
        </p:nvSpPr>
        <p:spPr bwMode="auto">
          <a:xfrm>
            <a:off x="5538788" y="2489200"/>
            <a:ext cx="0" cy="279400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El procediment legislatiu</a:t>
            </a:r>
            <a:endParaRPr lang="ca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914596" y="2337683"/>
            <a:ext cx="833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Iniciativa legislativa</a:t>
            </a:r>
            <a:endParaRPr 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50415" y="2724145"/>
            <a:ext cx="833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Mesa del Parlament</a:t>
            </a:r>
            <a:endParaRPr 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866370" y="2724145"/>
            <a:ext cx="83342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930" dirty="0" smtClean="0">
                <a:latin typeface="Arial" panose="020B0604020202020204" pitchFamily="34" charset="0"/>
                <a:cs typeface="Arial" panose="020B0604020202020204" pitchFamily="34" charset="0"/>
              </a:rPr>
              <a:t>Conformitat del Govern</a:t>
            </a:r>
            <a:endParaRPr lang="ca-ES" sz="9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343277" y="4652111"/>
            <a:ext cx="922351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930" dirty="0" smtClean="0">
                <a:latin typeface="Arial" panose="020B0604020202020204" pitchFamily="34" charset="0"/>
                <a:cs typeface="Arial" panose="020B0604020202020204" pitchFamily="34" charset="0"/>
              </a:rPr>
              <a:t>Publicació en el </a:t>
            </a:r>
            <a:r>
              <a:rPr lang="ca-ES" sz="93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BOPC</a:t>
            </a:r>
            <a:endParaRPr lang="ca-ES" sz="9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422674" y="2724145"/>
            <a:ext cx="750818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30" dirty="0" smtClean="0">
                <a:latin typeface="Arial" panose="020B0604020202020204" pitchFamily="34" charset="0"/>
                <a:cs typeface="Arial" panose="020B0604020202020204" pitchFamily="34" charset="0"/>
              </a:rPr>
              <a:t>Junta de Portaveus</a:t>
            </a:r>
            <a:endParaRPr lang="ca-ES" sz="9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193631" y="2724145"/>
            <a:ext cx="898497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30" dirty="0" smtClean="0"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Esmenes a la totalitat</a:t>
            </a:r>
            <a:endParaRPr lang="ca-ES" sz="9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930094" y="2863163"/>
            <a:ext cx="898497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93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dies</a:t>
            </a:r>
            <a:endParaRPr lang="ca-ES" sz="9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975871" y="3820863"/>
            <a:ext cx="898497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93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dies</a:t>
            </a:r>
            <a:endParaRPr lang="ca-ES" sz="9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626697" y="3669338"/>
            <a:ext cx="83342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93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Esmenes a l’articulat</a:t>
            </a:r>
            <a:endParaRPr lang="ca-ES" sz="9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4720646" y="3669338"/>
            <a:ext cx="1124529" cy="521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30" dirty="0" smtClean="0">
                <a:latin typeface="Arial" panose="020B0604020202020204" pitchFamily="34" charset="0"/>
                <a:cs typeface="Arial" panose="020B0604020202020204" pitchFamily="34" charset="0"/>
              </a:rPr>
              <a:t>Compareixences d’organitzacions i grups socials</a:t>
            </a:r>
            <a:endParaRPr lang="ca-ES" sz="9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821600" y="3669338"/>
            <a:ext cx="720192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930" dirty="0" smtClean="0">
                <a:latin typeface="Arial" panose="020B0604020202020204" pitchFamily="34" charset="0"/>
                <a:cs typeface="Arial" panose="020B0604020202020204" pitchFamily="34" charset="0"/>
              </a:rPr>
              <a:t>Comissió</a:t>
            </a:r>
            <a:endParaRPr lang="ca-ES" sz="9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855311" y="3669338"/>
            <a:ext cx="720192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30" dirty="0" smtClean="0">
                <a:latin typeface="Arial" panose="020B0604020202020204" pitchFamily="34" charset="0"/>
                <a:cs typeface="Arial" panose="020B0604020202020204" pitchFamily="34" charset="0"/>
              </a:rPr>
              <a:t>Debat de totalitat</a:t>
            </a:r>
            <a:endParaRPr lang="ca-ES" sz="9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624136" y="4720351"/>
            <a:ext cx="898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 de la ponència</a:t>
            </a:r>
            <a:endParaRPr 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367909" y="4679407"/>
            <a:ext cx="898497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93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dies</a:t>
            </a:r>
            <a:endParaRPr lang="ca-ES" sz="9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132321" y="4652111"/>
            <a:ext cx="922351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30" dirty="0" smtClean="0">
                <a:latin typeface="Arial" panose="020B0604020202020204" pitchFamily="34" charset="0"/>
                <a:cs typeface="Arial" panose="020B0604020202020204" pitchFamily="34" charset="0"/>
              </a:rPr>
              <a:t>Dictamen de la comissió</a:t>
            </a:r>
            <a:endParaRPr lang="ca-ES" sz="9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321288" y="4652111"/>
            <a:ext cx="922351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30" dirty="0" smtClean="0">
                <a:latin typeface="Arial" panose="020B0604020202020204" pitchFamily="34" charset="0"/>
                <a:cs typeface="Arial" panose="020B0604020202020204" pitchFamily="34" charset="0"/>
              </a:rPr>
              <a:t>Comissió*</a:t>
            </a:r>
            <a:endParaRPr lang="ca-ES" sz="9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4351076" y="5688727"/>
            <a:ext cx="9961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Llei aprovada</a:t>
            </a:r>
            <a:endParaRPr lang="ca-E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6144140" y="5690411"/>
            <a:ext cx="996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Ple del Parlament (debat)</a:t>
            </a:r>
            <a:endParaRPr 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6979164" y="5690411"/>
            <a:ext cx="87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Publicació en el </a:t>
            </a:r>
            <a:r>
              <a:rPr lang="ca-E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BOPC</a:t>
            </a:r>
            <a:endParaRPr lang="ca-E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1748025" y="5303481"/>
            <a:ext cx="1098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Publicació en el BOPC i DOGC </a:t>
            </a:r>
            <a:br>
              <a:rPr lang="ca-ES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 en el BOE</a:t>
            </a:r>
            <a:endParaRPr lang="ca-E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Line 5"/>
          <p:cNvSpPr>
            <a:spLocks noChangeShapeType="1"/>
          </p:cNvSpPr>
          <p:nvPr/>
        </p:nvSpPr>
        <p:spPr bwMode="auto">
          <a:xfrm>
            <a:off x="1803949" y="4429125"/>
            <a:ext cx="5439690" cy="0"/>
          </a:xfrm>
          <a:prstGeom prst="line">
            <a:avLst/>
          </a:prstGeom>
          <a:noFill/>
          <a:ln w="293688" cap="flat">
            <a:solidFill>
              <a:srgbClr val="878787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20" name="Freeform 6"/>
          <p:cNvSpPr>
            <a:spLocks/>
          </p:cNvSpPr>
          <p:nvPr/>
        </p:nvSpPr>
        <p:spPr bwMode="auto">
          <a:xfrm>
            <a:off x="981116" y="3457575"/>
            <a:ext cx="3276000" cy="971550"/>
          </a:xfrm>
          <a:custGeom>
            <a:avLst/>
            <a:gdLst>
              <a:gd name="T0" fmla="*/ 822 w 822"/>
              <a:gd name="T1" fmla="*/ 0 h 251"/>
              <a:gd name="T2" fmla="*/ 83 w 822"/>
              <a:gd name="T3" fmla="*/ 0 h 251"/>
              <a:gd name="T4" fmla="*/ 0 w 822"/>
              <a:gd name="T5" fmla="*/ 83 h 251"/>
              <a:gd name="T6" fmla="*/ 0 w 822"/>
              <a:gd name="T7" fmla="*/ 168 h 251"/>
              <a:gd name="T8" fmla="*/ 83 w 822"/>
              <a:gd name="T9" fmla="*/ 251 h 251"/>
              <a:gd name="T10" fmla="*/ 206 w 822"/>
              <a:gd name="T11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2" h="251">
                <a:moveTo>
                  <a:pt x="822" y="0"/>
                </a:moveTo>
                <a:cubicBezTo>
                  <a:pt x="83" y="0"/>
                  <a:pt x="83" y="0"/>
                  <a:pt x="83" y="0"/>
                </a:cubicBezTo>
                <a:cubicBezTo>
                  <a:pt x="37" y="0"/>
                  <a:pt x="0" y="37"/>
                  <a:pt x="0" y="83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214"/>
                  <a:pt x="37" y="251"/>
                  <a:pt x="83" y="251"/>
                </a:cubicBezTo>
                <a:cubicBezTo>
                  <a:pt x="206" y="251"/>
                  <a:pt x="206" y="251"/>
                  <a:pt x="206" y="251"/>
                </a:cubicBezTo>
              </a:path>
            </a:pathLst>
          </a:custGeom>
          <a:noFill/>
          <a:ln w="293688" cap="flat">
            <a:solidFill>
              <a:srgbClr val="98D0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22" name="Freeform 8"/>
          <p:cNvSpPr>
            <a:spLocks/>
          </p:cNvSpPr>
          <p:nvPr/>
        </p:nvSpPr>
        <p:spPr bwMode="auto">
          <a:xfrm>
            <a:off x="2646363" y="2508250"/>
            <a:ext cx="1939925" cy="0"/>
          </a:xfrm>
          <a:custGeom>
            <a:avLst/>
            <a:gdLst>
              <a:gd name="T0" fmla="*/ 0 w 1222"/>
              <a:gd name="T1" fmla="*/ 1222 w 1222"/>
              <a:gd name="T2" fmla="*/ 0 w 122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222">
                <a:moveTo>
                  <a:pt x="0" y="0"/>
                </a:moveTo>
                <a:lnTo>
                  <a:pt x="1222" y="0"/>
                </a:lnTo>
                <a:lnTo>
                  <a:pt x="0" y="0"/>
                </a:lnTo>
                <a:close/>
              </a:path>
            </a:pathLst>
          </a:custGeom>
          <a:solidFill>
            <a:srgbClr val="FC9D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23" name="Line 9"/>
          <p:cNvSpPr>
            <a:spLocks noChangeShapeType="1"/>
          </p:cNvSpPr>
          <p:nvPr/>
        </p:nvSpPr>
        <p:spPr bwMode="auto">
          <a:xfrm>
            <a:off x="2646363" y="2508250"/>
            <a:ext cx="193992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24" name="Line 10"/>
          <p:cNvSpPr>
            <a:spLocks noChangeShapeType="1"/>
          </p:cNvSpPr>
          <p:nvPr/>
        </p:nvSpPr>
        <p:spPr bwMode="auto">
          <a:xfrm>
            <a:off x="4248785" y="3457575"/>
            <a:ext cx="1939925" cy="0"/>
          </a:xfrm>
          <a:prstGeom prst="line">
            <a:avLst/>
          </a:prstGeom>
          <a:noFill/>
          <a:ln w="293688" cap="flat">
            <a:solidFill>
              <a:srgbClr val="98D0F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grpSp>
        <p:nvGrpSpPr>
          <p:cNvPr id="434" name="Grupo 433"/>
          <p:cNvGrpSpPr/>
          <p:nvPr/>
        </p:nvGrpSpPr>
        <p:grpSpPr>
          <a:xfrm>
            <a:off x="4810125" y="2079625"/>
            <a:ext cx="214313" cy="263525"/>
            <a:chOff x="4810125" y="2079625"/>
            <a:chExt cx="214313" cy="263525"/>
          </a:xfrm>
        </p:grpSpPr>
        <p:sp>
          <p:nvSpPr>
            <p:cNvPr id="227" name="Freeform 13"/>
            <p:cNvSpPr>
              <a:spLocks/>
            </p:cNvSpPr>
            <p:nvPr/>
          </p:nvSpPr>
          <p:spPr bwMode="auto">
            <a:xfrm>
              <a:off x="4810125" y="2079625"/>
              <a:ext cx="214313" cy="263525"/>
            </a:xfrm>
            <a:custGeom>
              <a:avLst/>
              <a:gdLst>
                <a:gd name="T0" fmla="*/ 0 w 135"/>
                <a:gd name="T1" fmla="*/ 0 h 166"/>
                <a:gd name="T2" fmla="*/ 0 w 135"/>
                <a:gd name="T3" fmla="*/ 166 h 166"/>
                <a:gd name="T4" fmla="*/ 135 w 135"/>
                <a:gd name="T5" fmla="*/ 166 h 166"/>
                <a:gd name="T6" fmla="*/ 135 w 135"/>
                <a:gd name="T7" fmla="*/ 34 h 166"/>
                <a:gd name="T8" fmla="*/ 103 w 135"/>
                <a:gd name="T9" fmla="*/ 0 h 166"/>
                <a:gd name="T10" fmla="*/ 0 w 135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66">
                  <a:moveTo>
                    <a:pt x="0" y="0"/>
                  </a:moveTo>
                  <a:lnTo>
                    <a:pt x="0" y="166"/>
                  </a:lnTo>
                  <a:lnTo>
                    <a:pt x="135" y="166"/>
                  </a:lnTo>
                  <a:lnTo>
                    <a:pt x="135" y="34"/>
                  </a:ln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228" name="Freeform 14"/>
            <p:cNvSpPr>
              <a:spLocks/>
            </p:cNvSpPr>
            <p:nvPr/>
          </p:nvSpPr>
          <p:spPr bwMode="auto">
            <a:xfrm>
              <a:off x="4973638" y="2079625"/>
              <a:ext cx="50800" cy="53975"/>
            </a:xfrm>
            <a:custGeom>
              <a:avLst/>
              <a:gdLst>
                <a:gd name="T0" fmla="*/ 0 w 32"/>
                <a:gd name="T1" fmla="*/ 0 h 34"/>
                <a:gd name="T2" fmla="*/ 32 w 32"/>
                <a:gd name="T3" fmla="*/ 34 h 34"/>
                <a:gd name="T4" fmla="*/ 0 w 32"/>
                <a:gd name="T5" fmla="*/ 34 h 34"/>
                <a:gd name="T6" fmla="*/ 0 w 32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4">
                  <a:moveTo>
                    <a:pt x="0" y="0"/>
                  </a:moveTo>
                  <a:lnTo>
                    <a:pt x="32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112636" y="5332413"/>
            <a:ext cx="217488" cy="263525"/>
            <a:chOff x="3112636" y="5332413"/>
            <a:chExt cx="217488" cy="263525"/>
          </a:xfrm>
        </p:grpSpPr>
        <p:sp>
          <p:nvSpPr>
            <p:cNvPr id="231" name="Freeform 17"/>
            <p:cNvSpPr>
              <a:spLocks/>
            </p:cNvSpPr>
            <p:nvPr/>
          </p:nvSpPr>
          <p:spPr bwMode="auto">
            <a:xfrm>
              <a:off x="3112636" y="5332413"/>
              <a:ext cx="217488" cy="263525"/>
            </a:xfrm>
            <a:custGeom>
              <a:avLst/>
              <a:gdLst>
                <a:gd name="T0" fmla="*/ 0 w 137"/>
                <a:gd name="T1" fmla="*/ 0 h 166"/>
                <a:gd name="T2" fmla="*/ 0 w 137"/>
                <a:gd name="T3" fmla="*/ 166 h 166"/>
                <a:gd name="T4" fmla="*/ 137 w 137"/>
                <a:gd name="T5" fmla="*/ 166 h 166"/>
                <a:gd name="T6" fmla="*/ 137 w 137"/>
                <a:gd name="T7" fmla="*/ 34 h 166"/>
                <a:gd name="T8" fmla="*/ 103 w 137"/>
                <a:gd name="T9" fmla="*/ 0 h 166"/>
                <a:gd name="T10" fmla="*/ 0 w 137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66">
                  <a:moveTo>
                    <a:pt x="0" y="0"/>
                  </a:moveTo>
                  <a:lnTo>
                    <a:pt x="0" y="166"/>
                  </a:lnTo>
                  <a:lnTo>
                    <a:pt x="137" y="166"/>
                  </a:lnTo>
                  <a:lnTo>
                    <a:pt x="137" y="34"/>
                  </a:ln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232" name="Freeform 18"/>
            <p:cNvSpPr>
              <a:spLocks/>
            </p:cNvSpPr>
            <p:nvPr/>
          </p:nvSpPr>
          <p:spPr bwMode="auto">
            <a:xfrm>
              <a:off x="3276149" y="5332413"/>
              <a:ext cx="53975" cy="53975"/>
            </a:xfrm>
            <a:custGeom>
              <a:avLst/>
              <a:gdLst>
                <a:gd name="T0" fmla="*/ 0 w 34"/>
                <a:gd name="T1" fmla="*/ 0 h 34"/>
                <a:gd name="T2" fmla="*/ 34 w 34"/>
                <a:gd name="T3" fmla="*/ 34 h 34"/>
                <a:gd name="T4" fmla="*/ 0 w 34"/>
                <a:gd name="T5" fmla="*/ 34 h 34"/>
                <a:gd name="T6" fmla="*/ 0 w 34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4">
                  <a:moveTo>
                    <a:pt x="0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2803074" y="5332413"/>
            <a:ext cx="217488" cy="263525"/>
            <a:chOff x="2803074" y="5332413"/>
            <a:chExt cx="217488" cy="263525"/>
          </a:xfrm>
        </p:grpSpPr>
        <p:sp>
          <p:nvSpPr>
            <p:cNvPr id="233" name="Freeform 19"/>
            <p:cNvSpPr>
              <a:spLocks/>
            </p:cNvSpPr>
            <p:nvPr/>
          </p:nvSpPr>
          <p:spPr bwMode="auto">
            <a:xfrm>
              <a:off x="2803074" y="5332413"/>
              <a:ext cx="217488" cy="263525"/>
            </a:xfrm>
            <a:custGeom>
              <a:avLst/>
              <a:gdLst>
                <a:gd name="T0" fmla="*/ 0 w 137"/>
                <a:gd name="T1" fmla="*/ 0 h 166"/>
                <a:gd name="T2" fmla="*/ 0 w 137"/>
                <a:gd name="T3" fmla="*/ 166 h 166"/>
                <a:gd name="T4" fmla="*/ 137 w 137"/>
                <a:gd name="T5" fmla="*/ 166 h 166"/>
                <a:gd name="T6" fmla="*/ 137 w 137"/>
                <a:gd name="T7" fmla="*/ 34 h 166"/>
                <a:gd name="T8" fmla="*/ 102 w 137"/>
                <a:gd name="T9" fmla="*/ 0 h 166"/>
                <a:gd name="T10" fmla="*/ 0 w 137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66">
                  <a:moveTo>
                    <a:pt x="0" y="0"/>
                  </a:moveTo>
                  <a:lnTo>
                    <a:pt x="0" y="166"/>
                  </a:lnTo>
                  <a:lnTo>
                    <a:pt x="137" y="166"/>
                  </a:lnTo>
                  <a:lnTo>
                    <a:pt x="137" y="34"/>
                  </a:lnTo>
                  <a:lnTo>
                    <a:pt x="10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234" name="Freeform 20"/>
            <p:cNvSpPr>
              <a:spLocks/>
            </p:cNvSpPr>
            <p:nvPr/>
          </p:nvSpPr>
          <p:spPr bwMode="auto">
            <a:xfrm>
              <a:off x="2964999" y="5332413"/>
              <a:ext cx="55563" cy="53975"/>
            </a:xfrm>
            <a:custGeom>
              <a:avLst/>
              <a:gdLst>
                <a:gd name="T0" fmla="*/ 0 w 35"/>
                <a:gd name="T1" fmla="*/ 0 h 34"/>
                <a:gd name="T2" fmla="*/ 35 w 35"/>
                <a:gd name="T3" fmla="*/ 34 h 34"/>
                <a:gd name="T4" fmla="*/ 0 w 35"/>
                <a:gd name="T5" fmla="*/ 34 h 34"/>
                <a:gd name="T6" fmla="*/ 0 w 35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4">
                  <a:moveTo>
                    <a:pt x="0" y="0"/>
                  </a:moveTo>
                  <a:lnTo>
                    <a:pt x="35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6012378" y="4991106"/>
            <a:ext cx="217488" cy="268288"/>
            <a:chOff x="6012378" y="4991106"/>
            <a:chExt cx="217488" cy="268288"/>
          </a:xfrm>
        </p:grpSpPr>
        <p:sp>
          <p:nvSpPr>
            <p:cNvPr id="235" name="Freeform 21"/>
            <p:cNvSpPr>
              <a:spLocks/>
            </p:cNvSpPr>
            <p:nvPr/>
          </p:nvSpPr>
          <p:spPr bwMode="auto">
            <a:xfrm>
              <a:off x="6012378" y="4991106"/>
              <a:ext cx="217488" cy="268288"/>
            </a:xfrm>
            <a:custGeom>
              <a:avLst/>
              <a:gdLst>
                <a:gd name="T0" fmla="*/ 0 w 137"/>
                <a:gd name="T1" fmla="*/ 0 h 169"/>
                <a:gd name="T2" fmla="*/ 0 w 137"/>
                <a:gd name="T3" fmla="*/ 169 h 169"/>
                <a:gd name="T4" fmla="*/ 137 w 137"/>
                <a:gd name="T5" fmla="*/ 169 h 169"/>
                <a:gd name="T6" fmla="*/ 137 w 137"/>
                <a:gd name="T7" fmla="*/ 35 h 169"/>
                <a:gd name="T8" fmla="*/ 103 w 137"/>
                <a:gd name="T9" fmla="*/ 0 h 169"/>
                <a:gd name="T10" fmla="*/ 0 w 137"/>
                <a:gd name="T1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69">
                  <a:moveTo>
                    <a:pt x="0" y="0"/>
                  </a:moveTo>
                  <a:lnTo>
                    <a:pt x="0" y="169"/>
                  </a:lnTo>
                  <a:lnTo>
                    <a:pt x="137" y="169"/>
                  </a:lnTo>
                  <a:lnTo>
                    <a:pt x="137" y="35"/>
                  </a:ln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236" name="Freeform 22"/>
            <p:cNvSpPr>
              <a:spLocks/>
            </p:cNvSpPr>
            <p:nvPr/>
          </p:nvSpPr>
          <p:spPr bwMode="auto">
            <a:xfrm>
              <a:off x="6175891" y="4991106"/>
              <a:ext cx="53975" cy="58738"/>
            </a:xfrm>
            <a:custGeom>
              <a:avLst/>
              <a:gdLst>
                <a:gd name="T0" fmla="*/ 0 w 34"/>
                <a:gd name="T1" fmla="*/ 0 h 37"/>
                <a:gd name="T2" fmla="*/ 34 w 34"/>
                <a:gd name="T3" fmla="*/ 37 h 37"/>
                <a:gd name="T4" fmla="*/ 0 w 34"/>
                <a:gd name="T5" fmla="*/ 37 h 37"/>
                <a:gd name="T6" fmla="*/ 0 w 34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7">
                  <a:moveTo>
                    <a:pt x="0" y="0"/>
                  </a:moveTo>
                  <a:lnTo>
                    <a:pt x="34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7307640" y="6126163"/>
            <a:ext cx="217488" cy="266700"/>
            <a:chOff x="7307640" y="6126163"/>
            <a:chExt cx="217488" cy="266700"/>
          </a:xfrm>
        </p:grpSpPr>
        <p:sp>
          <p:nvSpPr>
            <p:cNvPr id="237" name="Freeform 23"/>
            <p:cNvSpPr>
              <a:spLocks/>
            </p:cNvSpPr>
            <p:nvPr/>
          </p:nvSpPr>
          <p:spPr bwMode="auto">
            <a:xfrm>
              <a:off x="7307640" y="6126163"/>
              <a:ext cx="217488" cy="266700"/>
            </a:xfrm>
            <a:custGeom>
              <a:avLst/>
              <a:gdLst>
                <a:gd name="T0" fmla="*/ 0 w 137"/>
                <a:gd name="T1" fmla="*/ 0 h 168"/>
                <a:gd name="T2" fmla="*/ 0 w 137"/>
                <a:gd name="T3" fmla="*/ 168 h 168"/>
                <a:gd name="T4" fmla="*/ 137 w 137"/>
                <a:gd name="T5" fmla="*/ 168 h 168"/>
                <a:gd name="T6" fmla="*/ 137 w 137"/>
                <a:gd name="T7" fmla="*/ 34 h 168"/>
                <a:gd name="T8" fmla="*/ 103 w 137"/>
                <a:gd name="T9" fmla="*/ 0 h 168"/>
                <a:gd name="T10" fmla="*/ 0 w 137"/>
                <a:gd name="T1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168">
                  <a:moveTo>
                    <a:pt x="0" y="0"/>
                  </a:moveTo>
                  <a:lnTo>
                    <a:pt x="0" y="168"/>
                  </a:lnTo>
                  <a:lnTo>
                    <a:pt x="137" y="168"/>
                  </a:lnTo>
                  <a:lnTo>
                    <a:pt x="137" y="34"/>
                  </a:ln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238" name="Freeform 24"/>
            <p:cNvSpPr>
              <a:spLocks/>
            </p:cNvSpPr>
            <p:nvPr/>
          </p:nvSpPr>
          <p:spPr bwMode="auto">
            <a:xfrm>
              <a:off x="7471153" y="6126163"/>
              <a:ext cx="53975" cy="58738"/>
            </a:xfrm>
            <a:custGeom>
              <a:avLst/>
              <a:gdLst>
                <a:gd name="T0" fmla="*/ 0 w 34"/>
                <a:gd name="T1" fmla="*/ 0 h 37"/>
                <a:gd name="T2" fmla="*/ 34 w 34"/>
                <a:gd name="T3" fmla="*/ 37 h 37"/>
                <a:gd name="T4" fmla="*/ 0 w 34"/>
                <a:gd name="T5" fmla="*/ 37 h 37"/>
                <a:gd name="T6" fmla="*/ 0 w 34"/>
                <a:gd name="T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37">
                  <a:moveTo>
                    <a:pt x="0" y="0"/>
                  </a:moveTo>
                  <a:lnTo>
                    <a:pt x="34" y="37"/>
                  </a:ln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</p:grpSp>
      <p:sp>
        <p:nvSpPr>
          <p:cNvPr id="239" name="Freeform 25"/>
          <p:cNvSpPr>
            <a:spLocks/>
          </p:cNvSpPr>
          <p:nvPr/>
        </p:nvSpPr>
        <p:spPr bwMode="auto">
          <a:xfrm>
            <a:off x="985043" y="2513013"/>
            <a:ext cx="7034213" cy="2954338"/>
          </a:xfrm>
          <a:custGeom>
            <a:avLst/>
            <a:gdLst>
              <a:gd name="T0" fmla="*/ 335 w 1816"/>
              <a:gd name="T1" fmla="*/ 0 h 763"/>
              <a:gd name="T2" fmla="*/ 1733 w 1816"/>
              <a:gd name="T3" fmla="*/ 0 h 763"/>
              <a:gd name="T4" fmla="*/ 1815 w 1816"/>
              <a:gd name="T5" fmla="*/ 83 h 763"/>
              <a:gd name="T6" fmla="*/ 1815 w 1816"/>
              <a:gd name="T7" fmla="*/ 162 h 763"/>
              <a:gd name="T8" fmla="*/ 1733 w 1816"/>
              <a:gd name="T9" fmla="*/ 244 h 763"/>
              <a:gd name="T10" fmla="*/ 83 w 1816"/>
              <a:gd name="T11" fmla="*/ 244 h 763"/>
              <a:gd name="T12" fmla="*/ 0 w 1816"/>
              <a:gd name="T13" fmla="*/ 327 h 763"/>
              <a:gd name="T14" fmla="*/ 0 w 1816"/>
              <a:gd name="T15" fmla="*/ 412 h 763"/>
              <a:gd name="T16" fmla="*/ 83 w 1816"/>
              <a:gd name="T17" fmla="*/ 495 h 763"/>
              <a:gd name="T18" fmla="*/ 1733 w 1816"/>
              <a:gd name="T19" fmla="*/ 495 h 763"/>
              <a:gd name="T20" fmla="*/ 1816 w 1816"/>
              <a:gd name="T21" fmla="*/ 577 h 763"/>
              <a:gd name="T22" fmla="*/ 1816 w 1816"/>
              <a:gd name="T23" fmla="*/ 681 h 763"/>
              <a:gd name="T24" fmla="*/ 1733 w 1816"/>
              <a:gd name="T25" fmla="*/ 763 h 763"/>
              <a:gd name="T26" fmla="*/ 699 w 1816"/>
              <a:gd name="T27" fmla="*/ 763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16" h="763">
                <a:moveTo>
                  <a:pt x="335" y="0"/>
                </a:moveTo>
                <a:cubicBezTo>
                  <a:pt x="1733" y="0"/>
                  <a:pt x="1733" y="0"/>
                  <a:pt x="1733" y="0"/>
                </a:cubicBezTo>
                <a:cubicBezTo>
                  <a:pt x="1778" y="0"/>
                  <a:pt x="1815" y="37"/>
                  <a:pt x="1815" y="83"/>
                </a:cubicBezTo>
                <a:cubicBezTo>
                  <a:pt x="1815" y="162"/>
                  <a:pt x="1815" y="162"/>
                  <a:pt x="1815" y="162"/>
                </a:cubicBezTo>
                <a:cubicBezTo>
                  <a:pt x="1815" y="207"/>
                  <a:pt x="1778" y="244"/>
                  <a:pt x="1733" y="244"/>
                </a:cubicBezTo>
                <a:cubicBezTo>
                  <a:pt x="83" y="244"/>
                  <a:pt x="83" y="244"/>
                  <a:pt x="83" y="244"/>
                </a:cubicBezTo>
                <a:cubicBezTo>
                  <a:pt x="37" y="244"/>
                  <a:pt x="0" y="281"/>
                  <a:pt x="0" y="327"/>
                </a:cubicBezTo>
                <a:cubicBezTo>
                  <a:pt x="0" y="412"/>
                  <a:pt x="0" y="412"/>
                  <a:pt x="0" y="412"/>
                </a:cubicBezTo>
                <a:cubicBezTo>
                  <a:pt x="0" y="458"/>
                  <a:pt x="37" y="495"/>
                  <a:pt x="83" y="495"/>
                </a:cubicBezTo>
                <a:cubicBezTo>
                  <a:pt x="1733" y="495"/>
                  <a:pt x="1733" y="495"/>
                  <a:pt x="1733" y="495"/>
                </a:cubicBezTo>
                <a:cubicBezTo>
                  <a:pt x="1779" y="495"/>
                  <a:pt x="1816" y="532"/>
                  <a:pt x="1816" y="577"/>
                </a:cubicBezTo>
                <a:cubicBezTo>
                  <a:pt x="1816" y="681"/>
                  <a:pt x="1816" y="681"/>
                  <a:pt x="1816" y="681"/>
                </a:cubicBezTo>
                <a:cubicBezTo>
                  <a:pt x="1816" y="726"/>
                  <a:pt x="1779" y="763"/>
                  <a:pt x="1733" y="763"/>
                </a:cubicBezTo>
                <a:cubicBezTo>
                  <a:pt x="699" y="763"/>
                  <a:pt x="699" y="763"/>
                  <a:pt x="699" y="763"/>
                </a:cubicBezTo>
              </a:path>
            </a:pathLst>
          </a:custGeom>
          <a:noFill/>
          <a:ln w="150813" cap="flat">
            <a:solidFill>
              <a:srgbClr val="BA3B2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43" name="Line 29"/>
          <p:cNvSpPr>
            <a:spLocks noChangeShapeType="1"/>
          </p:cNvSpPr>
          <p:nvPr/>
        </p:nvSpPr>
        <p:spPr bwMode="auto">
          <a:xfrm flipV="1">
            <a:off x="6633090" y="5464175"/>
            <a:ext cx="0" cy="277813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46" name="Line 32"/>
          <p:cNvSpPr>
            <a:spLocks noChangeShapeType="1"/>
          </p:cNvSpPr>
          <p:nvPr/>
        </p:nvSpPr>
        <p:spPr bwMode="auto">
          <a:xfrm flipV="1">
            <a:off x="4852988" y="5464175"/>
            <a:ext cx="0" cy="277813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47" name="Oval 33"/>
          <p:cNvSpPr>
            <a:spLocks noChangeArrowheads="1"/>
          </p:cNvSpPr>
          <p:nvPr/>
        </p:nvSpPr>
        <p:spPr bwMode="auto">
          <a:xfrm>
            <a:off x="4725988" y="5359400"/>
            <a:ext cx="247650" cy="247650"/>
          </a:xfrm>
          <a:prstGeom prst="ellipse">
            <a:avLst/>
          </a:prstGeom>
          <a:solidFill>
            <a:srgbClr val="B22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48" name="Oval 34"/>
          <p:cNvSpPr>
            <a:spLocks noChangeArrowheads="1"/>
          </p:cNvSpPr>
          <p:nvPr/>
        </p:nvSpPr>
        <p:spPr bwMode="auto">
          <a:xfrm>
            <a:off x="4725988" y="5359400"/>
            <a:ext cx="247650" cy="247650"/>
          </a:xfrm>
          <a:prstGeom prst="ellipse">
            <a:avLst/>
          </a:prstGeom>
          <a:noFill/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49" name="Line 35"/>
          <p:cNvSpPr>
            <a:spLocks noChangeShapeType="1"/>
          </p:cNvSpPr>
          <p:nvPr/>
        </p:nvSpPr>
        <p:spPr bwMode="auto">
          <a:xfrm>
            <a:off x="4845050" y="2489200"/>
            <a:ext cx="0" cy="279400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50" name="Oval 36"/>
          <p:cNvSpPr>
            <a:spLocks noChangeArrowheads="1"/>
          </p:cNvSpPr>
          <p:nvPr/>
        </p:nvSpPr>
        <p:spPr bwMode="auto">
          <a:xfrm>
            <a:off x="4498908" y="2424113"/>
            <a:ext cx="169863" cy="169863"/>
          </a:xfrm>
          <a:prstGeom prst="ellipse">
            <a:avLst/>
          </a:prstGeom>
          <a:solidFill>
            <a:srgbClr val="E84C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51" name="Oval 37"/>
          <p:cNvSpPr>
            <a:spLocks noChangeArrowheads="1"/>
          </p:cNvSpPr>
          <p:nvPr/>
        </p:nvSpPr>
        <p:spPr bwMode="auto">
          <a:xfrm>
            <a:off x="4760913" y="2424113"/>
            <a:ext cx="169863" cy="169863"/>
          </a:xfrm>
          <a:prstGeom prst="ellipse">
            <a:avLst/>
          </a:prstGeom>
          <a:solidFill>
            <a:srgbClr val="E84C22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53" name="Oval 39"/>
          <p:cNvSpPr>
            <a:spLocks noChangeArrowheads="1"/>
          </p:cNvSpPr>
          <p:nvPr/>
        </p:nvSpPr>
        <p:spPr bwMode="auto">
          <a:xfrm>
            <a:off x="5457825" y="2424113"/>
            <a:ext cx="169863" cy="169863"/>
          </a:xfrm>
          <a:prstGeom prst="ellipse">
            <a:avLst/>
          </a:prstGeom>
          <a:solidFill>
            <a:srgbClr val="E84C22"/>
          </a:solidFill>
          <a:ln w="31750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55" name="Line 41"/>
          <p:cNvSpPr>
            <a:spLocks noChangeShapeType="1"/>
          </p:cNvSpPr>
          <p:nvPr/>
        </p:nvSpPr>
        <p:spPr bwMode="auto">
          <a:xfrm>
            <a:off x="6294438" y="2489200"/>
            <a:ext cx="0" cy="279400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56" name="Oval 42"/>
          <p:cNvSpPr>
            <a:spLocks noChangeArrowheads="1"/>
          </p:cNvSpPr>
          <p:nvPr/>
        </p:nvSpPr>
        <p:spPr bwMode="auto">
          <a:xfrm>
            <a:off x="6208713" y="2424113"/>
            <a:ext cx="171450" cy="169863"/>
          </a:xfrm>
          <a:prstGeom prst="ellipse">
            <a:avLst/>
          </a:prstGeom>
          <a:solidFill>
            <a:srgbClr val="E84C22"/>
          </a:solidFill>
          <a:ln w="31750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57" name="Oval 43"/>
          <p:cNvSpPr>
            <a:spLocks noChangeArrowheads="1"/>
          </p:cNvSpPr>
          <p:nvPr/>
        </p:nvSpPr>
        <p:spPr bwMode="auto">
          <a:xfrm>
            <a:off x="6208713" y="2424113"/>
            <a:ext cx="171450" cy="169863"/>
          </a:xfrm>
          <a:prstGeom prst="ellipse">
            <a:avLst/>
          </a:prstGeom>
          <a:solidFill>
            <a:srgbClr val="E84C22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58" name="Line 44"/>
          <p:cNvSpPr>
            <a:spLocks noChangeShapeType="1"/>
          </p:cNvSpPr>
          <p:nvPr/>
        </p:nvSpPr>
        <p:spPr bwMode="auto">
          <a:xfrm>
            <a:off x="6953250" y="3441700"/>
            <a:ext cx="0" cy="276225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59" name="Oval 45"/>
          <p:cNvSpPr>
            <a:spLocks noChangeArrowheads="1"/>
          </p:cNvSpPr>
          <p:nvPr/>
        </p:nvSpPr>
        <p:spPr bwMode="auto">
          <a:xfrm>
            <a:off x="6872288" y="3371850"/>
            <a:ext cx="169863" cy="171450"/>
          </a:xfrm>
          <a:prstGeom prst="ellipse">
            <a:avLst/>
          </a:prstGeom>
          <a:solidFill>
            <a:srgbClr val="E84C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60" name="Oval 46"/>
          <p:cNvSpPr>
            <a:spLocks noChangeArrowheads="1"/>
          </p:cNvSpPr>
          <p:nvPr/>
        </p:nvSpPr>
        <p:spPr bwMode="auto">
          <a:xfrm>
            <a:off x="6872288" y="3371850"/>
            <a:ext cx="169863" cy="171450"/>
          </a:xfrm>
          <a:prstGeom prst="ellipse">
            <a:avLst/>
          </a:prstGeom>
          <a:solidFill>
            <a:srgbClr val="E84C22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61" name="Line 47"/>
          <p:cNvSpPr>
            <a:spLocks noChangeShapeType="1"/>
          </p:cNvSpPr>
          <p:nvPr/>
        </p:nvSpPr>
        <p:spPr bwMode="auto">
          <a:xfrm>
            <a:off x="6189663" y="3441700"/>
            <a:ext cx="0" cy="276225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62" name="Oval 48"/>
          <p:cNvSpPr>
            <a:spLocks noChangeArrowheads="1"/>
          </p:cNvSpPr>
          <p:nvPr/>
        </p:nvSpPr>
        <p:spPr bwMode="auto">
          <a:xfrm>
            <a:off x="6108700" y="3371850"/>
            <a:ext cx="169863" cy="171450"/>
          </a:xfrm>
          <a:prstGeom prst="ellipse">
            <a:avLst/>
          </a:prstGeom>
          <a:solidFill>
            <a:srgbClr val="E84C22"/>
          </a:solidFill>
          <a:ln w="31750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63" name="Oval 49"/>
          <p:cNvSpPr>
            <a:spLocks noChangeArrowheads="1"/>
          </p:cNvSpPr>
          <p:nvPr/>
        </p:nvSpPr>
        <p:spPr bwMode="auto">
          <a:xfrm>
            <a:off x="6108700" y="3371850"/>
            <a:ext cx="169863" cy="171450"/>
          </a:xfrm>
          <a:prstGeom prst="ellipse">
            <a:avLst/>
          </a:prstGeom>
          <a:solidFill>
            <a:srgbClr val="E84C22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64" name="Line 50"/>
          <p:cNvSpPr>
            <a:spLocks noChangeShapeType="1"/>
          </p:cNvSpPr>
          <p:nvPr/>
        </p:nvSpPr>
        <p:spPr bwMode="auto">
          <a:xfrm>
            <a:off x="5282910" y="3441700"/>
            <a:ext cx="0" cy="276225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65" name="Oval 51"/>
          <p:cNvSpPr>
            <a:spLocks noChangeArrowheads="1"/>
          </p:cNvSpPr>
          <p:nvPr/>
        </p:nvSpPr>
        <p:spPr bwMode="auto">
          <a:xfrm>
            <a:off x="5197979" y="3371850"/>
            <a:ext cx="169863" cy="171450"/>
          </a:xfrm>
          <a:prstGeom prst="ellipse">
            <a:avLst/>
          </a:prstGeom>
          <a:solidFill>
            <a:srgbClr val="E84C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66" name="Oval 52"/>
          <p:cNvSpPr>
            <a:spLocks noChangeArrowheads="1"/>
          </p:cNvSpPr>
          <p:nvPr/>
        </p:nvSpPr>
        <p:spPr bwMode="auto">
          <a:xfrm>
            <a:off x="5197979" y="3371850"/>
            <a:ext cx="169863" cy="171450"/>
          </a:xfrm>
          <a:prstGeom prst="ellipse">
            <a:avLst/>
          </a:prstGeom>
          <a:solidFill>
            <a:srgbClr val="E84C22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67" name="Line 53"/>
          <p:cNvSpPr>
            <a:spLocks noChangeShapeType="1"/>
          </p:cNvSpPr>
          <p:nvPr/>
        </p:nvSpPr>
        <p:spPr bwMode="auto">
          <a:xfrm>
            <a:off x="4253444" y="3441700"/>
            <a:ext cx="0" cy="276225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68" name="Oval 54"/>
          <p:cNvSpPr>
            <a:spLocks noChangeArrowheads="1"/>
          </p:cNvSpPr>
          <p:nvPr/>
        </p:nvSpPr>
        <p:spPr bwMode="auto">
          <a:xfrm>
            <a:off x="4160529" y="3371850"/>
            <a:ext cx="169863" cy="171450"/>
          </a:xfrm>
          <a:prstGeom prst="ellipse">
            <a:avLst/>
          </a:prstGeom>
          <a:solidFill>
            <a:srgbClr val="E84C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69" name="Oval 55"/>
          <p:cNvSpPr>
            <a:spLocks noChangeArrowheads="1"/>
          </p:cNvSpPr>
          <p:nvPr/>
        </p:nvSpPr>
        <p:spPr bwMode="auto">
          <a:xfrm>
            <a:off x="4160529" y="3371850"/>
            <a:ext cx="169863" cy="171450"/>
          </a:xfrm>
          <a:prstGeom prst="ellipse">
            <a:avLst/>
          </a:prstGeom>
          <a:solidFill>
            <a:srgbClr val="E84C22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70" name="Line 56"/>
          <p:cNvSpPr>
            <a:spLocks noChangeShapeType="1"/>
          </p:cNvSpPr>
          <p:nvPr/>
        </p:nvSpPr>
        <p:spPr bwMode="auto">
          <a:xfrm>
            <a:off x="3617913" y="2241550"/>
            <a:ext cx="0" cy="279400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71" name="Line 57"/>
          <p:cNvSpPr>
            <a:spLocks noChangeShapeType="1"/>
          </p:cNvSpPr>
          <p:nvPr/>
        </p:nvSpPr>
        <p:spPr bwMode="auto">
          <a:xfrm>
            <a:off x="3951288" y="4425950"/>
            <a:ext cx="0" cy="279400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72" name="Line 58"/>
          <p:cNvSpPr>
            <a:spLocks noChangeShapeType="1"/>
          </p:cNvSpPr>
          <p:nvPr/>
        </p:nvSpPr>
        <p:spPr bwMode="auto">
          <a:xfrm>
            <a:off x="7800975" y="2984500"/>
            <a:ext cx="279400" cy="0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73" name="Line 59"/>
          <p:cNvSpPr>
            <a:spLocks noChangeShapeType="1"/>
          </p:cNvSpPr>
          <p:nvPr/>
        </p:nvSpPr>
        <p:spPr bwMode="auto">
          <a:xfrm>
            <a:off x="6232525" y="4410075"/>
            <a:ext cx="0" cy="279400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74" name="Oval 60"/>
          <p:cNvSpPr>
            <a:spLocks noChangeArrowheads="1"/>
          </p:cNvSpPr>
          <p:nvPr/>
        </p:nvSpPr>
        <p:spPr bwMode="auto">
          <a:xfrm>
            <a:off x="6146800" y="4344988"/>
            <a:ext cx="171450" cy="169863"/>
          </a:xfrm>
          <a:prstGeom prst="ellipse">
            <a:avLst/>
          </a:prstGeom>
          <a:solidFill>
            <a:srgbClr val="E125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75" name="Oval 61"/>
          <p:cNvSpPr>
            <a:spLocks noChangeArrowheads="1"/>
          </p:cNvSpPr>
          <p:nvPr/>
        </p:nvSpPr>
        <p:spPr bwMode="auto">
          <a:xfrm>
            <a:off x="6146800" y="4344988"/>
            <a:ext cx="171450" cy="169863"/>
          </a:xfrm>
          <a:prstGeom prst="ellipse">
            <a:avLst/>
          </a:prstGeom>
          <a:noFill/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76" name="Line 62"/>
          <p:cNvSpPr>
            <a:spLocks noChangeShapeType="1"/>
          </p:cNvSpPr>
          <p:nvPr/>
        </p:nvSpPr>
        <p:spPr bwMode="auto">
          <a:xfrm>
            <a:off x="6456363" y="4410075"/>
            <a:ext cx="0" cy="279400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79" name="Line 65"/>
          <p:cNvSpPr>
            <a:spLocks noChangeShapeType="1"/>
          </p:cNvSpPr>
          <p:nvPr/>
        </p:nvSpPr>
        <p:spPr bwMode="auto">
          <a:xfrm>
            <a:off x="6232525" y="4410075"/>
            <a:ext cx="0" cy="279400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80" name="Oval 66"/>
          <p:cNvSpPr>
            <a:spLocks noChangeArrowheads="1"/>
          </p:cNvSpPr>
          <p:nvPr/>
        </p:nvSpPr>
        <p:spPr bwMode="auto">
          <a:xfrm>
            <a:off x="6146800" y="4344988"/>
            <a:ext cx="171450" cy="169863"/>
          </a:xfrm>
          <a:prstGeom prst="ellipse">
            <a:avLst/>
          </a:prstGeom>
          <a:solidFill>
            <a:srgbClr val="E84C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81" name="Oval 67"/>
          <p:cNvSpPr>
            <a:spLocks noChangeArrowheads="1"/>
          </p:cNvSpPr>
          <p:nvPr/>
        </p:nvSpPr>
        <p:spPr bwMode="auto">
          <a:xfrm>
            <a:off x="6146800" y="4344988"/>
            <a:ext cx="171450" cy="169863"/>
          </a:xfrm>
          <a:prstGeom prst="ellipse">
            <a:avLst/>
          </a:prstGeom>
          <a:solidFill>
            <a:srgbClr val="E84C22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82" name="Line 68"/>
          <p:cNvSpPr>
            <a:spLocks noChangeShapeType="1"/>
          </p:cNvSpPr>
          <p:nvPr/>
        </p:nvSpPr>
        <p:spPr bwMode="auto">
          <a:xfrm>
            <a:off x="7681855" y="5456238"/>
            <a:ext cx="0" cy="274638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84" name="Oval 70"/>
          <p:cNvSpPr>
            <a:spLocks noChangeArrowheads="1"/>
          </p:cNvSpPr>
          <p:nvPr/>
        </p:nvSpPr>
        <p:spPr bwMode="auto">
          <a:xfrm>
            <a:off x="7610070" y="5386388"/>
            <a:ext cx="171450" cy="169863"/>
          </a:xfrm>
          <a:prstGeom prst="ellipse">
            <a:avLst/>
          </a:prstGeom>
          <a:solidFill>
            <a:srgbClr val="E84C22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85" name="Line 71"/>
          <p:cNvSpPr>
            <a:spLocks noChangeShapeType="1"/>
          </p:cNvSpPr>
          <p:nvPr/>
        </p:nvSpPr>
        <p:spPr bwMode="auto">
          <a:xfrm>
            <a:off x="7243763" y="4410075"/>
            <a:ext cx="0" cy="279400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86" name="Oval 72"/>
          <p:cNvSpPr>
            <a:spLocks noChangeArrowheads="1"/>
          </p:cNvSpPr>
          <p:nvPr/>
        </p:nvSpPr>
        <p:spPr bwMode="auto">
          <a:xfrm>
            <a:off x="7162800" y="4344988"/>
            <a:ext cx="169863" cy="169863"/>
          </a:xfrm>
          <a:prstGeom prst="ellipse">
            <a:avLst/>
          </a:prstGeom>
          <a:solidFill>
            <a:srgbClr val="E84C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87" name="Oval 73"/>
          <p:cNvSpPr>
            <a:spLocks noChangeArrowheads="1"/>
          </p:cNvSpPr>
          <p:nvPr/>
        </p:nvSpPr>
        <p:spPr bwMode="auto">
          <a:xfrm>
            <a:off x="7162800" y="4344988"/>
            <a:ext cx="169863" cy="169863"/>
          </a:xfrm>
          <a:prstGeom prst="ellipse">
            <a:avLst/>
          </a:prstGeom>
          <a:noFill/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88" name="Line 74"/>
          <p:cNvSpPr>
            <a:spLocks noChangeShapeType="1"/>
          </p:cNvSpPr>
          <p:nvPr/>
        </p:nvSpPr>
        <p:spPr bwMode="auto">
          <a:xfrm>
            <a:off x="4581525" y="2489200"/>
            <a:ext cx="0" cy="279400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89" name="Oval 75"/>
          <p:cNvSpPr>
            <a:spLocks noChangeArrowheads="1"/>
          </p:cNvSpPr>
          <p:nvPr/>
        </p:nvSpPr>
        <p:spPr bwMode="auto">
          <a:xfrm>
            <a:off x="4513263" y="2424113"/>
            <a:ext cx="169863" cy="169863"/>
          </a:xfrm>
          <a:prstGeom prst="ellipse">
            <a:avLst/>
          </a:prstGeom>
          <a:solidFill>
            <a:srgbClr val="E84C22"/>
          </a:solidFill>
          <a:ln w="31750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0" name="Oval 76"/>
          <p:cNvSpPr>
            <a:spLocks noChangeArrowheads="1"/>
          </p:cNvSpPr>
          <p:nvPr/>
        </p:nvSpPr>
        <p:spPr bwMode="auto">
          <a:xfrm>
            <a:off x="4513263" y="2424113"/>
            <a:ext cx="169863" cy="169863"/>
          </a:xfrm>
          <a:prstGeom prst="ellipse">
            <a:avLst/>
          </a:prstGeom>
          <a:noFill/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1" name="Freeform 77"/>
          <p:cNvSpPr>
            <a:spLocks/>
          </p:cNvSpPr>
          <p:nvPr/>
        </p:nvSpPr>
        <p:spPr bwMode="auto">
          <a:xfrm>
            <a:off x="2284200" y="2428395"/>
            <a:ext cx="144000" cy="180000"/>
          </a:xfrm>
          <a:custGeom>
            <a:avLst/>
            <a:gdLst>
              <a:gd name="T0" fmla="*/ 0 w 102"/>
              <a:gd name="T1" fmla="*/ 95 h 97"/>
              <a:gd name="T2" fmla="*/ 46 w 102"/>
              <a:gd name="T3" fmla="*/ 48 h 97"/>
              <a:gd name="T4" fmla="*/ 0 w 102"/>
              <a:gd name="T5" fmla="*/ 0 h 97"/>
              <a:gd name="T6" fmla="*/ 54 w 102"/>
              <a:gd name="T7" fmla="*/ 0 h 97"/>
              <a:gd name="T8" fmla="*/ 102 w 102"/>
              <a:gd name="T9" fmla="*/ 48 h 97"/>
              <a:gd name="T10" fmla="*/ 54 w 102"/>
              <a:gd name="T11" fmla="*/ 97 h 97"/>
              <a:gd name="T12" fmla="*/ 0 w 102"/>
              <a:gd name="T13" fmla="*/ 9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97">
                <a:moveTo>
                  <a:pt x="0" y="95"/>
                </a:moveTo>
                <a:lnTo>
                  <a:pt x="46" y="48"/>
                </a:lnTo>
                <a:lnTo>
                  <a:pt x="0" y="0"/>
                </a:lnTo>
                <a:lnTo>
                  <a:pt x="54" y="0"/>
                </a:lnTo>
                <a:lnTo>
                  <a:pt x="102" y="48"/>
                </a:lnTo>
                <a:lnTo>
                  <a:pt x="54" y="97"/>
                </a:lnTo>
                <a:lnTo>
                  <a:pt x="0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2" name="Freeform 78"/>
          <p:cNvSpPr>
            <a:spLocks/>
          </p:cNvSpPr>
          <p:nvPr/>
        </p:nvSpPr>
        <p:spPr bwMode="auto">
          <a:xfrm>
            <a:off x="6956425" y="2439988"/>
            <a:ext cx="163513" cy="153988"/>
          </a:xfrm>
          <a:custGeom>
            <a:avLst/>
            <a:gdLst>
              <a:gd name="T0" fmla="*/ 0 w 103"/>
              <a:gd name="T1" fmla="*/ 95 h 97"/>
              <a:gd name="T2" fmla="*/ 49 w 103"/>
              <a:gd name="T3" fmla="*/ 48 h 97"/>
              <a:gd name="T4" fmla="*/ 0 w 103"/>
              <a:gd name="T5" fmla="*/ 0 h 97"/>
              <a:gd name="T6" fmla="*/ 56 w 103"/>
              <a:gd name="T7" fmla="*/ 0 h 97"/>
              <a:gd name="T8" fmla="*/ 103 w 103"/>
              <a:gd name="T9" fmla="*/ 48 h 97"/>
              <a:gd name="T10" fmla="*/ 56 w 103"/>
              <a:gd name="T11" fmla="*/ 97 h 97"/>
              <a:gd name="T12" fmla="*/ 0 w 103"/>
              <a:gd name="T13" fmla="*/ 9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97">
                <a:moveTo>
                  <a:pt x="0" y="95"/>
                </a:moveTo>
                <a:lnTo>
                  <a:pt x="49" y="48"/>
                </a:lnTo>
                <a:lnTo>
                  <a:pt x="0" y="0"/>
                </a:lnTo>
                <a:lnTo>
                  <a:pt x="56" y="0"/>
                </a:lnTo>
                <a:lnTo>
                  <a:pt x="103" y="48"/>
                </a:lnTo>
                <a:lnTo>
                  <a:pt x="56" y="97"/>
                </a:lnTo>
                <a:lnTo>
                  <a:pt x="0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3" name="Freeform 79"/>
          <p:cNvSpPr>
            <a:spLocks/>
          </p:cNvSpPr>
          <p:nvPr/>
        </p:nvSpPr>
        <p:spPr bwMode="auto">
          <a:xfrm>
            <a:off x="4984750" y="4352925"/>
            <a:ext cx="163513" cy="150813"/>
          </a:xfrm>
          <a:custGeom>
            <a:avLst/>
            <a:gdLst>
              <a:gd name="T0" fmla="*/ 0 w 103"/>
              <a:gd name="T1" fmla="*/ 95 h 95"/>
              <a:gd name="T2" fmla="*/ 49 w 103"/>
              <a:gd name="T3" fmla="*/ 48 h 95"/>
              <a:gd name="T4" fmla="*/ 0 w 103"/>
              <a:gd name="T5" fmla="*/ 0 h 95"/>
              <a:gd name="T6" fmla="*/ 56 w 103"/>
              <a:gd name="T7" fmla="*/ 0 h 95"/>
              <a:gd name="T8" fmla="*/ 103 w 103"/>
              <a:gd name="T9" fmla="*/ 48 h 95"/>
              <a:gd name="T10" fmla="*/ 56 w 103"/>
              <a:gd name="T11" fmla="*/ 95 h 95"/>
              <a:gd name="T12" fmla="*/ 0 w 103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95">
                <a:moveTo>
                  <a:pt x="0" y="95"/>
                </a:moveTo>
                <a:lnTo>
                  <a:pt x="49" y="48"/>
                </a:lnTo>
                <a:lnTo>
                  <a:pt x="0" y="0"/>
                </a:lnTo>
                <a:lnTo>
                  <a:pt x="56" y="0"/>
                </a:lnTo>
                <a:lnTo>
                  <a:pt x="103" y="48"/>
                </a:lnTo>
                <a:lnTo>
                  <a:pt x="56" y="95"/>
                </a:lnTo>
                <a:lnTo>
                  <a:pt x="0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4" name="Freeform 80"/>
          <p:cNvSpPr>
            <a:spLocks/>
          </p:cNvSpPr>
          <p:nvPr/>
        </p:nvSpPr>
        <p:spPr bwMode="auto">
          <a:xfrm>
            <a:off x="2382838" y="4352925"/>
            <a:ext cx="161925" cy="150813"/>
          </a:xfrm>
          <a:custGeom>
            <a:avLst/>
            <a:gdLst>
              <a:gd name="T0" fmla="*/ 0 w 102"/>
              <a:gd name="T1" fmla="*/ 95 h 95"/>
              <a:gd name="T2" fmla="*/ 48 w 102"/>
              <a:gd name="T3" fmla="*/ 48 h 95"/>
              <a:gd name="T4" fmla="*/ 0 w 102"/>
              <a:gd name="T5" fmla="*/ 0 h 95"/>
              <a:gd name="T6" fmla="*/ 56 w 102"/>
              <a:gd name="T7" fmla="*/ 0 h 95"/>
              <a:gd name="T8" fmla="*/ 102 w 102"/>
              <a:gd name="T9" fmla="*/ 48 h 95"/>
              <a:gd name="T10" fmla="*/ 56 w 102"/>
              <a:gd name="T11" fmla="*/ 95 h 95"/>
              <a:gd name="T12" fmla="*/ 0 w 102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95">
                <a:moveTo>
                  <a:pt x="0" y="95"/>
                </a:moveTo>
                <a:lnTo>
                  <a:pt x="48" y="48"/>
                </a:lnTo>
                <a:lnTo>
                  <a:pt x="0" y="0"/>
                </a:lnTo>
                <a:lnTo>
                  <a:pt x="56" y="0"/>
                </a:lnTo>
                <a:lnTo>
                  <a:pt x="102" y="48"/>
                </a:lnTo>
                <a:lnTo>
                  <a:pt x="56" y="95"/>
                </a:lnTo>
                <a:lnTo>
                  <a:pt x="0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5" name="Freeform 81"/>
          <p:cNvSpPr>
            <a:spLocks/>
          </p:cNvSpPr>
          <p:nvPr/>
        </p:nvSpPr>
        <p:spPr bwMode="auto">
          <a:xfrm>
            <a:off x="2370138" y="3384550"/>
            <a:ext cx="163513" cy="150813"/>
          </a:xfrm>
          <a:custGeom>
            <a:avLst/>
            <a:gdLst>
              <a:gd name="T0" fmla="*/ 103 w 103"/>
              <a:gd name="T1" fmla="*/ 0 h 95"/>
              <a:gd name="T2" fmla="*/ 56 w 103"/>
              <a:gd name="T3" fmla="*/ 49 h 95"/>
              <a:gd name="T4" fmla="*/ 103 w 103"/>
              <a:gd name="T5" fmla="*/ 95 h 95"/>
              <a:gd name="T6" fmla="*/ 47 w 103"/>
              <a:gd name="T7" fmla="*/ 95 h 95"/>
              <a:gd name="T8" fmla="*/ 0 w 103"/>
              <a:gd name="T9" fmla="*/ 49 h 95"/>
              <a:gd name="T10" fmla="*/ 49 w 103"/>
              <a:gd name="T11" fmla="*/ 0 h 95"/>
              <a:gd name="T12" fmla="*/ 103 w 103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" h="95">
                <a:moveTo>
                  <a:pt x="103" y="0"/>
                </a:moveTo>
                <a:lnTo>
                  <a:pt x="56" y="49"/>
                </a:lnTo>
                <a:lnTo>
                  <a:pt x="103" y="95"/>
                </a:lnTo>
                <a:lnTo>
                  <a:pt x="47" y="95"/>
                </a:lnTo>
                <a:lnTo>
                  <a:pt x="0" y="49"/>
                </a:lnTo>
                <a:lnTo>
                  <a:pt x="49" y="0"/>
                </a:lnTo>
                <a:lnTo>
                  <a:pt x="1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6" name="Freeform 82"/>
          <p:cNvSpPr>
            <a:spLocks/>
          </p:cNvSpPr>
          <p:nvPr/>
        </p:nvSpPr>
        <p:spPr bwMode="auto">
          <a:xfrm>
            <a:off x="5624513" y="3384550"/>
            <a:ext cx="161925" cy="150813"/>
          </a:xfrm>
          <a:custGeom>
            <a:avLst/>
            <a:gdLst>
              <a:gd name="T0" fmla="*/ 102 w 102"/>
              <a:gd name="T1" fmla="*/ 0 h 95"/>
              <a:gd name="T2" fmla="*/ 54 w 102"/>
              <a:gd name="T3" fmla="*/ 46 h 95"/>
              <a:gd name="T4" fmla="*/ 102 w 102"/>
              <a:gd name="T5" fmla="*/ 95 h 95"/>
              <a:gd name="T6" fmla="*/ 46 w 102"/>
              <a:gd name="T7" fmla="*/ 95 h 95"/>
              <a:gd name="T8" fmla="*/ 0 w 102"/>
              <a:gd name="T9" fmla="*/ 46 h 95"/>
              <a:gd name="T10" fmla="*/ 46 w 102"/>
              <a:gd name="T11" fmla="*/ 0 h 95"/>
              <a:gd name="T12" fmla="*/ 102 w 102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95">
                <a:moveTo>
                  <a:pt x="102" y="0"/>
                </a:moveTo>
                <a:lnTo>
                  <a:pt x="54" y="46"/>
                </a:lnTo>
                <a:lnTo>
                  <a:pt x="102" y="95"/>
                </a:lnTo>
                <a:lnTo>
                  <a:pt x="46" y="95"/>
                </a:lnTo>
                <a:lnTo>
                  <a:pt x="0" y="46"/>
                </a:lnTo>
                <a:lnTo>
                  <a:pt x="46" y="0"/>
                </a:lnTo>
                <a:lnTo>
                  <a:pt x="1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7" name="Freeform 83"/>
          <p:cNvSpPr>
            <a:spLocks/>
          </p:cNvSpPr>
          <p:nvPr/>
        </p:nvSpPr>
        <p:spPr bwMode="auto">
          <a:xfrm>
            <a:off x="5551487" y="5387500"/>
            <a:ext cx="161925" cy="150813"/>
          </a:xfrm>
          <a:custGeom>
            <a:avLst/>
            <a:gdLst>
              <a:gd name="T0" fmla="*/ 102 w 102"/>
              <a:gd name="T1" fmla="*/ 0 h 95"/>
              <a:gd name="T2" fmla="*/ 56 w 102"/>
              <a:gd name="T3" fmla="*/ 46 h 95"/>
              <a:gd name="T4" fmla="*/ 102 w 102"/>
              <a:gd name="T5" fmla="*/ 95 h 95"/>
              <a:gd name="T6" fmla="*/ 46 w 102"/>
              <a:gd name="T7" fmla="*/ 95 h 95"/>
              <a:gd name="T8" fmla="*/ 0 w 102"/>
              <a:gd name="T9" fmla="*/ 46 h 95"/>
              <a:gd name="T10" fmla="*/ 49 w 102"/>
              <a:gd name="T11" fmla="*/ 0 h 95"/>
              <a:gd name="T12" fmla="*/ 102 w 102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95">
                <a:moveTo>
                  <a:pt x="102" y="0"/>
                </a:moveTo>
                <a:lnTo>
                  <a:pt x="56" y="46"/>
                </a:lnTo>
                <a:lnTo>
                  <a:pt x="102" y="95"/>
                </a:lnTo>
                <a:lnTo>
                  <a:pt x="46" y="95"/>
                </a:lnTo>
                <a:lnTo>
                  <a:pt x="0" y="46"/>
                </a:lnTo>
                <a:lnTo>
                  <a:pt x="49" y="0"/>
                </a:lnTo>
                <a:lnTo>
                  <a:pt x="1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8" name="Freeform 84"/>
          <p:cNvSpPr>
            <a:spLocks/>
          </p:cNvSpPr>
          <p:nvPr/>
        </p:nvSpPr>
        <p:spPr bwMode="auto">
          <a:xfrm>
            <a:off x="3611618" y="5388732"/>
            <a:ext cx="161925" cy="154800"/>
          </a:xfrm>
          <a:custGeom>
            <a:avLst/>
            <a:gdLst>
              <a:gd name="T0" fmla="*/ 102 w 102"/>
              <a:gd name="T1" fmla="*/ 0 h 95"/>
              <a:gd name="T2" fmla="*/ 56 w 102"/>
              <a:gd name="T3" fmla="*/ 46 h 95"/>
              <a:gd name="T4" fmla="*/ 102 w 102"/>
              <a:gd name="T5" fmla="*/ 95 h 95"/>
              <a:gd name="T6" fmla="*/ 48 w 102"/>
              <a:gd name="T7" fmla="*/ 95 h 95"/>
              <a:gd name="T8" fmla="*/ 0 w 102"/>
              <a:gd name="T9" fmla="*/ 46 h 95"/>
              <a:gd name="T10" fmla="*/ 48 w 102"/>
              <a:gd name="T11" fmla="*/ 0 h 95"/>
              <a:gd name="T12" fmla="*/ 102 w 102"/>
              <a:gd name="T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95">
                <a:moveTo>
                  <a:pt x="102" y="0"/>
                </a:moveTo>
                <a:lnTo>
                  <a:pt x="56" y="46"/>
                </a:lnTo>
                <a:lnTo>
                  <a:pt x="102" y="95"/>
                </a:lnTo>
                <a:lnTo>
                  <a:pt x="48" y="95"/>
                </a:lnTo>
                <a:lnTo>
                  <a:pt x="0" y="46"/>
                </a:lnTo>
                <a:lnTo>
                  <a:pt x="48" y="0"/>
                </a:lnTo>
                <a:lnTo>
                  <a:pt x="10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99" name="Freeform 85"/>
          <p:cNvSpPr>
            <a:spLocks/>
          </p:cNvSpPr>
          <p:nvPr/>
        </p:nvSpPr>
        <p:spPr bwMode="auto">
          <a:xfrm>
            <a:off x="7940675" y="4941893"/>
            <a:ext cx="150813" cy="163513"/>
          </a:xfrm>
          <a:custGeom>
            <a:avLst/>
            <a:gdLst>
              <a:gd name="T0" fmla="*/ 0 w 95"/>
              <a:gd name="T1" fmla="*/ 0 h 103"/>
              <a:gd name="T2" fmla="*/ 49 w 95"/>
              <a:gd name="T3" fmla="*/ 47 h 103"/>
              <a:gd name="T4" fmla="*/ 95 w 95"/>
              <a:gd name="T5" fmla="*/ 0 h 103"/>
              <a:gd name="T6" fmla="*/ 95 w 95"/>
              <a:gd name="T7" fmla="*/ 56 h 103"/>
              <a:gd name="T8" fmla="*/ 49 w 95"/>
              <a:gd name="T9" fmla="*/ 103 h 103"/>
              <a:gd name="T10" fmla="*/ 0 w 95"/>
              <a:gd name="T11" fmla="*/ 56 h 103"/>
              <a:gd name="T12" fmla="*/ 0 w 95"/>
              <a:gd name="T13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03">
                <a:moveTo>
                  <a:pt x="0" y="0"/>
                </a:moveTo>
                <a:lnTo>
                  <a:pt x="49" y="47"/>
                </a:lnTo>
                <a:lnTo>
                  <a:pt x="95" y="0"/>
                </a:lnTo>
                <a:lnTo>
                  <a:pt x="95" y="56"/>
                </a:lnTo>
                <a:lnTo>
                  <a:pt x="49" y="103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grpSp>
        <p:nvGrpSpPr>
          <p:cNvPr id="26" name="Grupo 25"/>
          <p:cNvGrpSpPr/>
          <p:nvPr/>
        </p:nvGrpSpPr>
        <p:grpSpPr>
          <a:xfrm>
            <a:off x="5602803" y="5638800"/>
            <a:ext cx="693737" cy="788988"/>
            <a:chOff x="5602803" y="5638800"/>
            <a:chExt cx="693737" cy="788988"/>
          </a:xfrm>
        </p:grpSpPr>
        <p:sp>
          <p:nvSpPr>
            <p:cNvPr id="300" name="Rectangle 86"/>
            <p:cNvSpPr>
              <a:spLocks noChangeArrowheads="1"/>
            </p:cNvSpPr>
            <p:nvPr/>
          </p:nvSpPr>
          <p:spPr bwMode="auto">
            <a:xfrm>
              <a:off x="5761553" y="6346825"/>
              <a:ext cx="379413" cy="42863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321" name="Rectangle 107"/>
            <p:cNvSpPr>
              <a:spLocks noChangeArrowheads="1"/>
            </p:cNvSpPr>
            <p:nvPr/>
          </p:nvSpPr>
          <p:spPr bwMode="auto">
            <a:xfrm>
              <a:off x="5753615" y="6392863"/>
              <a:ext cx="387350" cy="34925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322" name="Freeform 108"/>
            <p:cNvSpPr>
              <a:spLocks/>
            </p:cNvSpPr>
            <p:nvPr/>
          </p:nvSpPr>
          <p:spPr bwMode="auto">
            <a:xfrm>
              <a:off x="5753615" y="6392863"/>
              <a:ext cx="387350" cy="34925"/>
            </a:xfrm>
            <a:custGeom>
              <a:avLst/>
              <a:gdLst>
                <a:gd name="T0" fmla="*/ 0 w 244"/>
                <a:gd name="T1" fmla="*/ 22 h 22"/>
                <a:gd name="T2" fmla="*/ 0 w 244"/>
                <a:gd name="T3" fmla="*/ 0 h 22"/>
                <a:gd name="T4" fmla="*/ 244 w 244"/>
                <a:gd name="T5" fmla="*/ 0 h 22"/>
                <a:gd name="T6" fmla="*/ 244 w 244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4" h="22">
                  <a:moveTo>
                    <a:pt x="0" y="22"/>
                  </a:moveTo>
                  <a:lnTo>
                    <a:pt x="0" y="0"/>
                  </a:lnTo>
                  <a:lnTo>
                    <a:pt x="244" y="0"/>
                  </a:lnTo>
                  <a:lnTo>
                    <a:pt x="244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grpSp>
          <p:nvGrpSpPr>
            <p:cNvPr id="2" name="Grupo 1"/>
            <p:cNvGrpSpPr/>
            <p:nvPr/>
          </p:nvGrpSpPr>
          <p:grpSpPr>
            <a:xfrm>
              <a:off x="5602803" y="5638800"/>
              <a:ext cx="693737" cy="742951"/>
              <a:chOff x="5602803" y="5638800"/>
              <a:chExt cx="693737" cy="742951"/>
            </a:xfrm>
          </p:grpSpPr>
          <p:sp>
            <p:nvSpPr>
              <p:cNvPr id="301" name="Freeform 87"/>
              <p:cNvSpPr>
                <a:spLocks/>
              </p:cNvSpPr>
              <p:nvPr/>
            </p:nvSpPr>
            <p:spPr bwMode="auto">
              <a:xfrm>
                <a:off x="5702815" y="6029325"/>
                <a:ext cx="492125" cy="220663"/>
              </a:xfrm>
              <a:custGeom>
                <a:avLst/>
                <a:gdLst>
                  <a:gd name="T0" fmla="*/ 9 w 127"/>
                  <a:gd name="T1" fmla="*/ 57 h 57"/>
                  <a:gd name="T2" fmla="*/ 63 w 127"/>
                  <a:gd name="T3" fmla="*/ 9 h 57"/>
                  <a:gd name="T4" fmla="*/ 118 w 127"/>
                  <a:gd name="T5" fmla="*/ 57 h 57"/>
                  <a:gd name="T6" fmla="*/ 127 w 127"/>
                  <a:gd name="T7" fmla="*/ 57 h 57"/>
                  <a:gd name="T8" fmla="*/ 63 w 127"/>
                  <a:gd name="T9" fmla="*/ 0 h 57"/>
                  <a:gd name="T10" fmla="*/ 0 w 127"/>
                  <a:gd name="T11" fmla="*/ 57 h 57"/>
                  <a:gd name="T12" fmla="*/ 9 w 127"/>
                  <a:gd name="T13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57">
                    <a:moveTo>
                      <a:pt x="9" y="57"/>
                    </a:moveTo>
                    <a:cubicBezTo>
                      <a:pt x="12" y="30"/>
                      <a:pt x="35" y="9"/>
                      <a:pt x="63" y="9"/>
                    </a:cubicBezTo>
                    <a:cubicBezTo>
                      <a:pt x="91" y="9"/>
                      <a:pt x="115" y="30"/>
                      <a:pt x="118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4" y="25"/>
                      <a:pt x="96" y="0"/>
                      <a:pt x="63" y="0"/>
                    </a:cubicBezTo>
                    <a:cubicBezTo>
                      <a:pt x="30" y="0"/>
                      <a:pt x="3" y="25"/>
                      <a:pt x="0" y="57"/>
                    </a:cubicBezTo>
                    <a:lnTo>
                      <a:pt x="9" y="57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02" name="Freeform 88"/>
              <p:cNvSpPr>
                <a:spLocks/>
              </p:cNvSpPr>
              <p:nvPr/>
            </p:nvSpPr>
            <p:spPr bwMode="auto">
              <a:xfrm>
                <a:off x="5764728" y="6088063"/>
                <a:ext cx="368300" cy="161925"/>
              </a:xfrm>
              <a:custGeom>
                <a:avLst/>
                <a:gdLst>
                  <a:gd name="T0" fmla="*/ 9 w 95"/>
                  <a:gd name="T1" fmla="*/ 42 h 42"/>
                  <a:gd name="T2" fmla="*/ 47 w 95"/>
                  <a:gd name="T3" fmla="*/ 9 h 42"/>
                  <a:gd name="T4" fmla="*/ 86 w 95"/>
                  <a:gd name="T5" fmla="*/ 42 h 42"/>
                  <a:gd name="T6" fmla="*/ 95 w 95"/>
                  <a:gd name="T7" fmla="*/ 42 h 42"/>
                  <a:gd name="T8" fmla="*/ 47 w 95"/>
                  <a:gd name="T9" fmla="*/ 0 h 42"/>
                  <a:gd name="T10" fmla="*/ 0 w 95"/>
                  <a:gd name="T11" fmla="*/ 42 h 42"/>
                  <a:gd name="T12" fmla="*/ 9 w 95"/>
                  <a:gd name="T13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" h="42">
                    <a:moveTo>
                      <a:pt x="9" y="42"/>
                    </a:moveTo>
                    <a:cubicBezTo>
                      <a:pt x="12" y="23"/>
                      <a:pt x="28" y="9"/>
                      <a:pt x="47" y="9"/>
                    </a:cubicBezTo>
                    <a:cubicBezTo>
                      <a:pt x="67" y="9"/>
                      <a:pt x="83" y="23"/>
                      <a:pt x="86" y="42"/>
                    </a:cubicBezTo>
                    <a:cubicBezTo>
                      <a:pt x="95" y="42"/>
                      <a:pt x="95" y="42"/>
                      <a:pt x="95" y="42"/>
                    </a:cubicBezTo>
                    <a:cubicBezTo>
                      <a:pt x="92" y="18"/>
                      <a:pt x="72" y="0"/>
                      <a:pt x="47" y="0"/>
                    </a:cubicBezTo>
                    <a:cubicBezTo>
                      <a:pt x="23" y="0"/>
                      <a:pt x="3" y="18"/>
                      <a:pt x="0" y="42"/>
                    </a:cubicBezTo>
                    <a:lnTo>
                      <a:pt x="9" y="42"/>
                    </a:lnTo>
                    <a:close/>
                  </a:path>
                </a:pathLst>
              </a:cu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23" name="Rectangle 109"/>
              <p:cNvSpPr>
                <a:spLocks noChangeArrowheads="1"/>
              </p:cNvSpPr>
              <p:nvPr/>
            </p:nvSpPr>
            <p:spPr bwMode="auto">
              <a:xfrm>
                <a:off x="5702815" y="6249988"/>
                <a:ext cx="34925" cy="69850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24" name="Rectangle 110"/>
              <p:cNvSpPr>
                <a:spLocks noChangeArrowheads="1"/>
              </p:cNvSpPr>
              <p:nvPr/>
            </p:nvSpPr>
            <p:spPr bwMode="auto">
              <a:xfrm>
                <a:off x="5764728" y="6249988"/>
                <a:ext cx="34925" cy="69850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25" name="Rectangle 111"/>
              <p:cNvSpPr>
                <a:spLocks noChangeArrowheads="1"/>
              </p:cNvSpPr>
              <p:nvPr/>
            </p:nvSpPr>
            <p:spPr bwMode="auto">
              <a:xfrm>
                <a:off x="6098103" y="6249988"/>
                <a:ext cx="34925" cy="69850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26" name="Rectangle 112"/>
              <p:cNvSpPr>
                <a:spLocks noChangeArrowheads="1"/>
              </p:cNvSpPr>
              <p:nvPr/>
            </p:nvSpPr>
            <p:spPr bwMode="auto">
              <a:xfrm>
                <a:off x="6160015" y="6249988"/>
                <a:ext cx="34925" cy="69850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27" name="Line 113"/>
              <p:cNvSpPr>
                <a:spLocks noChangeShapeType="1"/>
              </p:cNvSpPr>
              <p:nvPr/>
            </p:nvSpPr>
            <p:spPr bwMode="auto">
              <a:xfrm>
                <a:off x="5947290" y="5638800"/>
                <a:ext cx="0" cy="506413"/>
              </a:xfrm>
              <a:prstGeom prst="line">
                <a:avLst/>
              </a:prstGeom>
              <a:noFill/>
              <a:ln w="1587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28" name="Oval 114"/>
              <p:cNvSpPr>
                <a:spLocks noChangeArrowheads="1"/>
              </p:cNvSpPr>
              <p:nvPr/>
            </p:nvSpPr>
            <p:spPr bwMode="auto">
              <a:xfrm>
                <a:off x="6060003" y="5668963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29" name="Oval 115"/>
              <p:cNvSpPr>
                <a:spLocks noChangeArrowheads="1"/>
              </p:cNvSpPr>
              <p:nvPr/>
            </p:nvSpPr>
            <p:spPr bwMode="auto">
              <a:xfrm>
                <a:off x="6060003" y="5668963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30" name="Oval 116"/>
              <p:cNvSpPr>
                <a:spLocks noChangeArrowheads="1"/>
              </p:cNvSpPr>
              <p:nvPr/>
            </p:nvSpPr>
            <p:spPr bwMode="auto">
              <a:xfrm>
                <a:off x="5904428" y="5657850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31" name="Oval 117"/>
              <p:cNvSpPr>
                <a:spLocks noChangeArrowheads="1"/>
              </p:cNvSpPr>
              <p:nvPr/>
            </p:nvSpPr>
            <p:spPr bwMode="auto">
              <a:xfrm>
                <a:off x="5904428" y="5657850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32" name="Oval 118"/>
              <p:cNvSpPr>
                <a:spLocks noChangeArrowheads="1"/>
              </p:cNvSpPr>
              <p:nvPr/>
            </p:nvSpPr>
            <p:spPr bwMode="auto">
              <a:xfrm>
                <a:off x="5874265" y="5657850"/>
                <a:ext cx="26988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33" name="Oval 119"/>
              <p:cNvSpPr>
                <a:spLocks noChangeArrowheads="1"/>
              </p:cNvSpPr>
              <p:nvPr/>
            </p:nvSpPr>
            <p:spPr bwMode="auto">
              <a:xfrm>
                <a:off x="5874265" y="5657850"/>
                <a:ext cx="26988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34" name="Oval 120"/>
              <p:cNvSpPr>
                <a:spLocks noChangeArrowheads="1"/>
              </p:cNvSpPr>
              <p:nvPr/>
            </p:nvSpPr>
            <p:spPr bwMode="auto">
              <a:xfrm>
                <a:off x="5842515" y="5661025"/>
                <a:ext cx="26988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35" name="Oval 121"/>
              <p:cNvSpPr>
                <a:spLocks noChangeArrowheads="1"/>
              </p:cNvSpPr>
              <p:nvPr/>
            </p:nvSpPr>
            <p:spPr bwMode="auto">
              <a:xfrm>
                <a:off x="5842515" y="5661025"/>
                <a:ext cx="26988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36" name="Oval 122"/>
              <p:cNvSpPr>
                <a:spLocks noChangeArrowheads="1"/>
              </p:cNvSpPr>
              <p:nvPr/>
            </p:nvSpPr>
            <p:spPr bwMode="auto">
              <a:xfrm>
                <a:off x="5812353" y="5668963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37" name="Oval 123"/>
              <p:cNvSpPr>
                <a:spLocks noChangeArrowheads="1"/>
              </p:cNvSpPr>
              <p:nvPr/>
            </p:nvSpPr>
            <p:spPr bwMode="auto">
              <a:xfrm>
                <a:off x="5812353" y="5668963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38" name="Oval 124"/>
              <p:cNvSpPr>
                <a:spLocks noChangeArrowheads="1"/>
              </p:cNvSpPr>
              <p:nvPr/>
            </p:nvSpPr>
            <p:spPr bwMode="auto">
              <a:xfrm>
                <a:off x="5777428" y="5676900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39" name="Oval 125"/>
              <p:cNvSpPr>
                <a:spLocks noChangeArrowheads="1"/>
              </p:cNvSpPr>
              <p:nvPr/>
            </p:nvSpPr>
            <p:spPr bwMode="auto">
              <a:xfrm>
                <a:off x="5777428" y="5676900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40" name="Oval 126"/>
              <p:cNvSpPr>
                <a:spLocks noChangeArrowheads="1"/>
              </p:cNvSpPr>
              <p:nvPr/>
            </p:nvSpPr>
            <p:spPr bwMode="auto">
              <a:xfrm>
                <a:off x="5745678" y="5684838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41" name="Oval 127"/>
              <p:cNvSpPr>
                <a:spLocks noChangeArrowheads="1"/>
              </p:cNvSpPr>
              <p:nvPr/>
            </p:nvSpPr>
            <p:spPr bwMode="auto">
              <a:xfrm>
                <a:off x="5745678" y="5684838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42" name="Oval 128"/>
              <p:cNvSpPr>
                <a:spLocks noChangeArrowheads="1"/>
              </p:cNvSpPr>
              <p:nvPr/>
            </p:nvSpPr>
            <p:spPr bwMode="auto">
              <a:xfrm>
                <a:off x="5904428" y="5715000"/>
                <a:ext cx="31750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43" name="Oval 129"/>
              <p:cNvSpPr>
                <a:spLocks noChangeArrowheads="1"/>
              </p:cNvSpPr>
              <p:nvPr/>
            </p:nvSpPr>
            <p:spPr bwMode="auto">
              <a:xfrm>
                <a:off x="5904428" y="5715000"/>
                <a:ext cx="31750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44" name="Oval 130"/>
              <p:cNvSpPr>
                <a:spLocks noChangeArrowheads="1"/>
              </p:cNvSpPr>
              <p:nvPr/>
            </p:nvSpPr>
            <p:spPr bwMode="auto">
              <a:xfrm>
                <a:off x="5874265" y="5719763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45" name="Oval 131"/>
              <p:cNvSpPr>
                <a:spLocks noChangeArrowheads="1"/>
              </p:cNvSpPr>
              <p:nvPr/>
            </p:nvSpPr>
            <p:spPr bwMode="auto">
              <a:xfrm>
                <a:off x="5874265" y="5719763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46" name="Oval 132"/>
              <p:cNvSpPr>
                <a:spLocks noChangeArrowheads="1"/>
              </p:cNvSpPr>
              <p:nvPr/>
            </p:nvSpPr>
            <p:spPr bwMode="auto">
              <a:xfrm>
                <a:off x="5842515" y="5722938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47" name="Oval 133"/>
              <p:cNvSpPr>
                <a:spLocks noChangeArrowheads="1"/>
              </p:cNvSpPr>
              <p:nvPr/>
            </p:nvSpPr>
            <p:spPr bwMode="auto">
              <a:xfrm>
                <a:off x="5842515" y="5722938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48" name="Oval 134"/>
              <p:cNvSpPr>
                <a:spLocks noChangeArrowheads="1"/>
              </p:cNvSpPr>
              <p:nvPr/>
            </p:nvSpPr>
            <p:spPr bwMode="auto">
              <a:xfrm>
                <a:off x="5812353" y="5730875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49" name="Oval 135"/>
              <p:cNvSpPr>
                <a:spLocks noChangeArrowheads="1"/>
              </p:cNvSpPr>
              <p:nvPr/>
            </p:nvSpPr>
            <p:spPr bwMode="auto">
              <a:xfrm>
                <a:off x="5812353" y="5730875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50" name="Oval 136"/>
              <p:cNvSpPr>
                <a:spLocks noChangeArrowheads="1"/>
              </p:cNvSpPr>
              <p:nvPr/>
            </p:nvSpPr>
            <p:spPr bwMode="auto">
              <a:xfrm>
                <a:off x="5780603" y="5738813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51" name="Oval 137"/>
              <p:cNvSpPr>
                <a:spLocks noChangeArrowheads="1"/>
              </p:cNvSpPr>
              <p:nvPr/>
            </p:nvSpPr>
            <p:spPr bwMode="auto">
              <a:xfrm>
                <a:off x="5780603" y="5738813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52" name="Oval 138"/>
              <p:cNvSpPr>
                <a:spLocks noChangeArrowheads="1"/>
              </p:cNvSpPr>
              <p:nvPr/>
            </p:nvSpPr>
            <p:spPr bwMode="auto">
              <a:xfrm>
                <a:off x="5745678" y="5749925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53" name="Oval 139"/>
              <p:cNvSpPr>
                <a:spLocks noChangeArrowheads="1"/>
              </p:cNvSpPr>
              <p:nvPr/>
            </p:nvSpPr>
            <p:spPr bwMode="auto">
              <a:xfrm>
                <a:off x="5745678" y="5749925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54" name="Oval 140"/>
              <p:cNvSpPr>
                <a:spLocks noChangeArrowheads="1"/>
              </p:cNvSpPr>
              <p:nvPr/>
            </p:nvSpPr>
            <p:spPr bwMode="auto">
              <a:xfrm>
                <a:off x="5715515" y="5762625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55" name="Oval 141"/>
              <p:cNvSpPr>
                <a:spLocks noChangeArrowheads="1"/>
              </p:cNvSpPr>
              <p:nvPr/>
            </p:nvSpPr>
            <p:spPr bwMode="auto">
              <a:xfrm>
                <a:off x="5715515" y="5762625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56" name="Oval 142"/>
              <p:cNvSpPr>
                <a:spLocks noChangeArrowheads="1"/>
              </p:cNvSpPr>
              <p:nvPr/>
            </p:nvSpPr>
            <p:spPr bwMode="auto">
              <a:xfrm>
                <a:off x="5904428" y="5776913"/>
                <a:ext cx="31750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57" name="Oval 143"/>
              <p:cNvSpPr>
                <a:spLocks noChangeArrowheads="1"/>
              </p:cNvSpPr>
              <p:nvPr/>
            </p:nvSpPr>
            <p:spPr bwMode="auto">
              <a:xfrm>
                <a:off x="5904428" y="5776913"/>
                <a:ext cx="31750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58" name="Oval 144"/>
              <p:cNvSpPr>
                <a:spLocks noChangeArrowheads="1"/>
              </p:cNvSpPr>
              <p:nvPr/>
            </p:nvSpPr>
            <p:spPr bwMode="auto">
              <a:xfrm>
                <a:off x="5874265" y="5781675"/>
                <a:ext cx="26988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59" name="Oval 145"/>
              <p:cNvSpPr>
                <a:spLocks noChangeArrowheads="1"/>
              </p:cNvSpPr>
              <p:nvPr/>
            </p:nvSpPr>
            <p:spPr bwMode="auto">
              <a:xfrm>
                <a:off x="5874265" y="5781675"/>
                <a:ext cx="26988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60" name="Oval 146"/>
              <p:cNvSpPr>
                <a:spLocks noChangeArrowheads="1"/>
              </p:cNvSpPr>
              <p:nvPr/>
            </p:nvSpPr>
            <p:spPr bwMode="auto">
              <a:xfrm>
                <a:off x="5842515" y="5789613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61" name="Oval 147"/>
              <p:cNvSpPr>
                <a:spLocks noChangeArrowheads="1"/>
              </p:cNvSpPr>
              <p:nvPr/>
            </p:nvSpPr>
            <p:spPr bwMode="auto">
              <a:xfrm>
                <a:off x="5842515" y="5789613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62" name="Oval 148"/>
              <p:cNvSpPr>
                <a:spLocks noChangeArrowheads="1"/>
              </p:cNvSpPr>
              <p:nvPr/>
            </p:nvSpPr>
            <p:spPr bwMode="auto">
              <a:xfrm>
                <a:off x="5812353" y="5792788"/>
                <a:ext cx="26988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63" name="Oval 149"/>
              <p:cNvSpPr>
                <a:spLocks noChangeArrowheads="1"/>
              </p:cNvSpPr>
              <p:nvPr/>
            </p:nvSpPr>
            <p:spPr bwMode="auto">
              <a:xfrm>
                <a:off x="5812353" y="5792788"/>
                <a:ext cx="26988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64" name="Oval 150"/>
              <p:cNvSpPr>
                <a:spLocks noChangeArrowheads="1"/>
              </p:cNvSpPr>
              <p:nvPr/>
            </p:nvSpPr>
            <p:spPr bwMode="auto">
              <a:xfrm>
                <a:off x="5780603" y="5803900"/>
                <a:ext cx="26988" cy="2857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65" name="Oval 151"/>
              <p:cNvSpPr>
                <a:spLocks noChangeArrowheads="1"/>
              </p:cNvSpPr>
              <p:nvPr/>
            </p:nvSpPr>
            <p:spPr bwMode="auto">
              <a:xfrm>
                <a:off x="5780603" y="5803900"/>
                <a:ext cx="26988" cy="28575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66" name="Oval 152"/>
              <p:cNvSpPr>
                <a:spLocks noChangeArrowheads="1"/>
              </p:cNvSpPr>
              <p:nvPr/>
            </p:nvSpPr>
            <p:spPr bwMode="auto">
              <a:xfrm>
                <a:off x="5750440" y="5816600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67" name="Oval 153"/>
              <p:cNvSpPr>
                <a:spLocks noChangeArrowheads="1"/>
              </p:cNvSpPr>
              <p:nvPr/>
            </p:nvSpPr>
            <p:spPr bwMode="auto">
              <a:xfrm>
                <a:off x="5750440" y="5816600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68" name="Oval 154"/>
              <p:cNvSpPr>
                <a:spLocks noChangeArrowheads="1"/>
              </p:cNvSpPr>
              <p:nvPr/>
            </p:nvSpPr>
            <p:spPr bwMode="auto">
              <a:xfrm>
                <a:off x="5718690" y="5827713"/>
                <a:ext cx="31750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69" name="Oval 155"/>
              <p:cNvSpPr>
                <a:spLocks noChangeArrowheads="1"/>
              </p:cNvSpPr>
              <p:nvPr/>
            </p:nvSpPr>
            <p:spPr bwMode="auto">
              <a:xfrm>
                <a:off x="5718690" y="5827713"/>
                <a:ext cx="31750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70" name="Oval 156"/>
              <p:cNvSpPr>
                <a:spLocks noChangeArrowheads="1"/>
              </p:cNvSpPr>
              <p:nvPr/>
            </p:nvSpPr>
            <p:spPr bwMode="auto">
              <a:xfrm>
                <a:off x="5691703" y="5843588"/>
                <a:ext cx="26988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71" name="Oval 157"/>
              <p:cNvSpPr>
                <a:spLocks noChangeArrowheads="1"/>
              </p:cNvSpPr>
              <p:nvPr/>
            </p:nvSpPr>
            <p:spPr bwMode="auto">
              <a:xfrm>
                <a:off x="5691703" y="5843588"/>
                <a:ext cx="26988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72" name="Oval 158"/>
              <p:cNvSpPr>
                <a:spLocks noChangeArrowheads="1"/>
              </p:cNvSpPr>
              <p:nvPr/>
            </p:nvSpPr>
            <p:spPr bwMode="auto">
              <a:xfrm>
                <a:off x="5664715" y="5862638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73" name="Oval 159"/>
              <p:cNvSpPr>
                <a:spLocks noChangeArrowheads="1"/>
              </p:cNvSpPr>
              <p:nvPr/>
            </p:nvSpPr>
            <p:spPr bwMode="auto">
              <a:xfrm>
                <a:off x="5664715" y="5862638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74" name="Oval 160"/>
              <p:cNvSpPr>
                <a:spLocks noChangeArrowheads="1"/>
              </p:cNvSpPr>
              <p:nvPr/>
            </p:nvSpPr>
            <p:spPr bwMode="auto">
              <a:xfrm>
                <a:off x="5904428" y="5843588"/>
                <a:ext cx="31750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75" name="Oval 161"/>
              <p:cNvSpPr>
                <a:spLocks noChangeArrowheads="1"/>
              </p:cNvSpPr>
              <p:nvPr/>
            </p:nvSpPr>
            <p:spPr bwMode="auto">
              <a:xfrm>
                <a:off x="5904428" y="5843588"/>
                <a:ext cx="31750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76" name="Oval 162"/>
              <p:cNvSpPr>
                <a:spLocks noChangeArrowheads="1"/>
              </p:cNvSpPr>
              <p:nvPr/>
            </p:nvSpPr>
            <p:spPr bwMode="auto">
              <a:xfrm>
                <a:off x="5874265" y="5846763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77" name="Oval 163"/>
              <p:cNvSpPr>
                <a:spLocks noChangeArrowheads="1"/>
              </p:cNvSpPr>
              <p:nvPr/>
            </p:nvSpPr>
            <p:spPr bwMode="auto">
              <a:xfrm>
                <a:off x="5874265" y="5846763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78" name="Oval 164"/>
              <p:cNvSpPr>
                <a:spLocks noChangeArrowheads="1"/>
              </p:cNvSpPr>
              <p:nvPr/>
            </p:nvSpPr>
            <p:spPr bwMode="auto">
              <a:xfrm>
                <a:off x="5842515" y="5854700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79" name="Oval 165"/>
              <p:cNvSpPr>
                <a:spLocks noChangeArrowheads="1"/>
              </p:cNvSpPr>
              <p:nvPr/>
            </p:nvSpPr>
            <p:spPr bwMode="auto">
              <a:xfrm>
                <a:off x="5842515" y="5854700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80" name="Oval 166"/>
              <p:cNvSpPr>
                <a:spLocks noChangeArrowheads="1"/>
              </p:cNvSpPr>
              <p:nvPr/>
            </p:nvSpPr>
            <p:spPr bwMode="auto">
              <a:xfrm>
                <a:off x="5812353" y="5862638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81" name="Oval 167"/>
              <p:cNvSpPr>
                <a:spLocks noChangeArrowheads="1"/>
              </p:cNvSpPr>
              <p:nvPr/>
            </p:nvSpPr>
            <p:spPr bwMode="auto">
              <a:xfrm>
                <a:off x="5812353" y="5862638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82" name="Oval 168"/>
              <p:cNvSpPr>
                <a:spLocks noChangeArrowheads="1"/>
              </p:cNvSpPr>
              <p:nvPr/>
            </p:nvSpPr>
            <p:spPr bwMode="auto">
              <a:xfrm>
                <a:off x="5780603" y="5873750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83" name="Oval 169"/>
              <p:cNvSpPr>
                <a:spLocks noChangeArrowheads="1"/>
              </p:cNvSpPr>
              <p:nvPr/>
            </p:nvSpPr>
            <p:spPr bwMode="auto">
              <a:xfrm>
                <a:off x="5780603" y="5873750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84" name="Oval 170"/>
              <p:cNvSpPr>
                <a:spLocks noChangeArrowheads="1"/>
              </p:cNvSpPr>
              <p:nvPr/>
            </p:nvSpPr>
            <p:spPr bwMode="auto">
              <a:xfrm>
                <a:off x="5904428" y="5905500"/>
                <a:ext cx="31750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85" name="Oval 171"/>
              <p:cNvSpPr>
                <a:spLocks noChangeArrowheads="1"/>
              </p:cNvSpPr>
              <p:nvPr/>
            </p:nvSpPr>
            <p:spPr bwMode="auto">
              <a:xfrm>
                <a:off x="5904428" y="5905500"/>
                <a:ext cx="31750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86" name="Oval 172"/>
              <p:cNvSpPr>
                <a:spLocks noChangeArrowheads="1"/>
              </p:cNvSpPr>
              <p:nvPr/>
            </p:nvSpPr>
            <p:spPr bwMode="auto">
              <a:xfrm>
                <a:off x="5874265" y="5908675"/>
                <a:ext cx="30163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87" name="Oval 173"/>
              <p:cNvSpPr>
                <a:spLocks noChangeArrowheads="1"/>
              </p:cNvSpPr>
              <p:nvPr/>
            </p:nvSpPr>
            <p:spPr bwMode="auto">
              <a:xfrm>
                <a:off x="5874265" y="5908675"/>
                <a:ext cx="30163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88" name="Oval 174"/>
              <p:cNvSpPr>
                <a:spLocks noChangeArrowheads="1"/>
              </p:cNvSpPr>
              <p:nvPr/>
            </p:nvSpPr>
            <p:spPr bwMode="auto">
              <a:xfrm>
                <a:off x="5842515" y="5916613"/>
                <a:ext cx="31750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89" name="Oval 175"/>
              <p:cNvSpPr>
                <a:spLocks noChangeArrowheads="1"/>
              </p:cNvSpPr>
              <p:nvPr/>
            </p:nvSpPr>
            <p:spPr bwMode="auto">
              <a:xfrm>
                <a:off x="5842515" y="5916613"/>
                <a:ext cx="31750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90" name="Oval 176"/>
              <p:cNvSpPr>
                <a:spLocks noChangeArrowheads="1"/>
              </p:cNvSpPr>
              <p:nvPr/>
            </p:nvSpPr>
            <p:spPr bwMode="auto">
              <a:xfrm>
                <a:off x="5812353" y="5929313"/>
                <a:ext cx="30163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91" name="Oval 177"/>
              <p:cNvSpPr>
                <a:spLocks noChangeArrowheads="1"/>
              </p:cNvSpPr>
              <p:nvPr/>
            </p:nvSpPr>
            <p:spPr bwMode="auto">
              <a:xfrm>
                <a:off x="5812353" y="5929313"/>
                <a:ext cx="30163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92" name="Oval 178"/>
              <p:cNvSpPr>
                <a:spLocks noChangeArrowheads="1"/>
              </p:cNvSpPr>
              <p:nvPr/>
            </p:nvSpPr>
            <p:spPr bwMode="auto">
              <a:xfrm>
                <a:off x="5780603" y="5940425"/>
                <a:ext cx="31750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93" name="Oval 179"/>
              <p:cNvSpPr>
                <a:spLocks noChangeArrowheads="1"/>
              </p:cNvSpPr>
              <p:nvPr/>
            </p:nvSpPr>
            <p:spPr bwMode="auto">
              <a:xfrm>
                <a:off x="5780603" y="5940425"/>
                <a:ext cx="31750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94" name="Oval 180"/>
              <p:cNvSpPr>
                <a:spLocks noChangeArrowheads="1"/>
              </p:cNvSpPr>
              <p:nvPr/>
            </p:nvSpPr>
            <p:spPr bwMode="auto">
              <a:xfrm>
                <a:off x="5753615" y="5956300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95" name="Oval 181"/>
              <p:cNvSpPr>
                <a:spLocks noChangeArrowheads="1"/>
              </p:cNvSpPr>
              <p:nvPr/>
            </p:nvSpPr>
            <p:spPr bwMode="auto">
              <a:xfrm>
                <a:off x="5753615" y="5956300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96" name="Oval 182"/>
              <p:cNvSpPr>
                <a:spLocks noChangeArrowheads="1"/>
              </p:cNvSpPr>
              <p:nvPr/>
            </p:nvSpPr>
            <p:spPr bwMode="auto">
              <a:xfrm>
                <a:off x="5726628" y="5970588"/>
                <a:ext cx="31750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97" name="Oval 183"/>
              <p:cNvSpPr>
                <a:spLocks noChangeArrowheads="1"/>
              </p:cNvSpPr>
              <p:nvPr/>
            </p:nvSpPr>
            <p:spPr bwMode="auto">
              <a:xfrm>
                <a:off x="5726628" y="5970588"/>
                <a:ext cx="31750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98" name="Oval 184"/>
              <p:cNvSpPr>
                <a:spLocks noChangeArrowheads="1"/>
              </p:cNvSpPr>
              <p:nvPr/>
            </p:nvSpPr>
            <p:spPr bwMode="auto">
              <a:xfrm>
                <a:off x="5904428" y="5970588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99" name="Oval 185"/>
              <p:cNvSpPr>
                <a:spLocks noChangeArrowheads="1"/>
              </p:cNvSpPr>
              <p:nvPr/>
            </p:nvSpPr>
            <p:spPr bwMode="auto">
              <a:xfrm>
                <a:off x="5904428" y="5970588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00" name="Oval 186"/>
              <p:cNvSpPr>
                <a:spLocks noChangeArrowheads="1"/>
              </p:cNvSpPr>
              <p:nvPr/>
            </p:nvSpPr>
            <p:spPr bwMode="auto">
              <a:xfrm>
                <a:off x="5874265" y="5975350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01" name="Oval 187"/>
              <p:cNvSpPr>
                <a:spLocks noChangeArrowheads="1"/>
              </p:cNvSpPr>
              <p:nvPr/>
            </p:nvSpPr>
            <p:spPr bwMode="auto">
              <a:xfrm>
                <a:off x="5874265" y="5975350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02" name="Oval 188"/>
              <p:cNvSpPr>
                <a:spLocks noChangeArrowheads="1"/>
              </p:cNvSpPr>
              <p:nvPr/>
            </p:nvSpPr>
            <p:spPr bwMode="auto">
              <a:xfrm>
                <a:off x="5842515" y="5983288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03" name="Oval 189"/>
              <p:cNvSpPr>
                <a:spLocks noChangeArrowheads="1"/>
              </p:cNvSpPr>
              <p:nvPr/>
            </p:nvSpPr>
            <p:spPr bwMode="auto">
              <a:xfrm>
                <a:off x="5842515" y="5983288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04" name="Oval 190"/>
              <p:cNvSpPr>
                <a:spLocks noChangeArrowheads="1"/>
              </p:cNvSpPr>
              <p:nvPr/>
            </p:nvSpPr>
            <p:spPr bwMode="auto">
              <a:xfrm>
                <a:off x="5812353" y="5994400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05" name="Oval 191"/>
              <p:cNvSpPr>
                <a:spLocks noChangeArrowheads="1"/>
              </p:cNvSpPr>
              <p:nvPr/>
            </p:nvSpPr>
            <p:spPr bwMode="auto">
              <a:xfrm>
                <a:off x="5812353" y="5994400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06" name="Oval 192"/>
              <p:cNvSpPr>
                <a:spLocks noChangeArrowheads="1"/>
              </p:cNvSpPr>
              <p:nvPr/>
            </p:nvSpPr>
            <p:spPr bwMode="auto">
              <a:xfrm>
                <a:off x="5904428" y="6032500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07" name="Oval 193"/>
              <p:cNvSpPr>
                <a:spLocks noChangeArrowheads="1"/>
              </p:cNvSpPr>
              <p:nvPr/>
            </p:nvSpPr>
            <p:spPr bwMode="auto">
              <a:xfrm>
                <a:off x="5904428" y="6032500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08" name="Oval 194"/>
              <p:cNvSpPr>
                <a:spLocks noChangeArrowheads="1"/>
              </p:cNvSpPr>
              <p:nvPr/>
            </p:nvSpPr>
            <p:spPr bwMode="auto">
              <a:xfrm>
                <a:off x="5874265" y="6040438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09" name="Oval 195"/>
              <p:cNvSpPr>
                <a:spLocks noChangeArrowheads="1"/>
              </p:cNvSpPr>
              <p:nvPr/>
            </p:nvSpPr>
            <p:spPr bwMode="auto">
              <a:xfrm>
                <a:off x="5874265" y="6040438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10" name="Oval 196"/>
              <p:cNvSpPr>
                <a:spLocks noChangeArrowheads="1"/>
              </p:cNvSpPr>
              <p:nvPr/>
            </p:nvSpPr>
            <p:spPr bwMode="auto">
              <a:xfrm>
                <a:off x="5847278" y="6048375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11" name="Oval 197"/>
              <p:cNvSpPr>
                <a:spLocks noChangeArrowheads="1"/>
              </p:cNvSpPr>
              <p:nvPr/>
            </p:nvSpPr>
            <p:spPr bwMode="auto">
              <a:xfrm>
                <a:off x="5847278" y="6048375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12" name="Oval 198"/>
              <p:cNvSpPr>
                <a:spLocks noChangeArrowheads="1"/>
              </p:cNvSpPr>
              <p:nvPr/>
            </p:nvSpPr>
            <p:spPr bwMode="auto">
              <a:xfrm>
                <a:off x="5815528" y="6064250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13" name="Oval 199"/>
              <p:cNvSpPr>
                <a:spLocks noChangeArrowheads="1"/>
              </p:cNvSpPr>
              <p:nvPr/>
            </p:nvSpPr>
            <p:spPr bwMode="auto">
              <a:xfrm>
                <a:off x="5815528" y="6064250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14" name="Oval 200"/>
              <p:cNvSpPr>
                <a:spLocks noChangeArrowheads="1"/>
              </p:cNvSpPr>
              <p:nvPr/>
            </p:nvSpPr>
            <p:spPr bwMode="auto">
              <a:xfrm>
                <a:off x="5788540" y="6083300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15" name="Oval 201"/>
              <p:cNvSpPr>
                <a:spLocks noChangeArrowheads="1"/>
              </p:cNvSpPr>
              <p:nvPr/>
            </p:nvSpPr>
            <p:spPr bwMode="auto">
              <a:xfrm>
                <a:off x="5788540" y="6083300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16" name="Oval 202"/>
              <p:cNvSpPr>
                <a:spLocks noChangeArrowheads="1"/>
              </p:cNvSpPr>
              <p:nvPr/>
            </p:nvSpPr>
            <p:spPr bwMode="auto">
              <a:xfrm>
                <a:off x="5764728" y="6102350"/>
                <a:ext cx="31750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17" name="Oval 203"/>
              <p:cNvSpPr>
                <a:spLocks noChangeArrowheads="1"/>
              </p:cNvSpPr>
              <p:nvPr/>
            </p:nvSpPr>
            <p:spPr bwMode="auto">
              <a:xfrm>
                <a:off x="5764728" y="6102350"/>
                <a:ext cx="31750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18" name="Oval 204"/>
              <p:cNvSpPr>
                <a:spLocks noChangeArrowheads="1"/>
              </p:cNvSpPr>
              <p:nvPr/>
            </p:nvSpPr>
            <p:spPr bwMode="auto">
              <a:xfrm>
                <a:off x="5745678" y="6129338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6" name="Oval 206"/>
              <p:cNvSpPr>
                <a:spLocks noChangeArrowheads="1"/>
              </p:cNvSpPr>
              <p:nvPr/>
            </p:nvSpPr>
            <p:spPr bwMode="auto">
              <a:xfrm>
                <a:off x="5745678" y="6129338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7" name="Oval 207"/>
              <p:cNvSpPr>
                <a:spLocks noChangeArrowheads="1"/>
              </p:cNvSpPr>
              <p:nvPr/>
            </p:nvSpPr>
            <p:spPr bwMode="auto">
              <a:xfrm>
                <a:off x="5731390" y="6161088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8" name="Oval 208"/>
              <p:cNvSpPr>
                <a:spLocks noChangeArrowheads="1"/>
              </p:cNvSpPr>
              <p:nvPr/>
            </p:nvSpPr>
            <p:spPr bwMode="auto">
              <a:xfrm>
                <a:off x="5731390" y="6161088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39" name="Oval 209"/>
              <p:cNvSpPr>
                <a:spLocks noChangeArrowheads="1"/>
              </p:cNvSpPr>
              <p:nvPr/>
            </p:nvSpPr>
            <p:spPr bwMode="auto">
              <a:xfrm>
                <a:off x="5715515" y="6188075"/>
                <a:ext cx="30163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0" name="Oval 210"/>
              <p:cNvSpPr>
                <a:spLocks noChangeArrowheads="1"/>
              </p:cNvSpPr>
              <p:nvPr/>
            </p:nvSpPr>
            <p:spPr bwMode="auto">
              <a:xfrm>
                <a:off x="5715515" y="6188075"/>
                <a:ext cx="30163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1" name="Oval 211"/>
              <p:cNvSpPr>
                <a:spLocks noChangeArrowheads="1"/>
              </p:cNvSpPr>
              <p:nvPr/>
            </p:nvSpPr>
            <p:spPr bwMode="auto">
              <a:xfrm>
                <a:off x="5772665" y="6354763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2" name="Oval 212"/>
              <p:cNvSpPr>
                <a:spLocks noChangeArrowheads="1"/>
              </p:cNvSpPr>
              <p:nvPr/>
            </p:nvSpPr>
            <p:spPr bwMode="auto">
              <a:xfrm>
                <a:off x="5772665" y="6354763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3" name="Oval 213"/>
              <p:cNvSpPr>
                <a:spLocks noChangeArrowheads="1"/>
              </p:cNvSpPr>
              <p:nvPr/>
            </p:nvSpPr>
            <p:spPr bwMode="auto">
              <a:xfrm>
                <a:off x="5828228" y="6354763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4" name="Oval 214"/>
              <p:cNvSpPr>
                <a:spLocks noChangeArrowheads="1"/>
              </p:cNvSpPr>
              <p:nvPr/>
            </p:nvSpPr>
            <p:spPr bwMode="auto">
              <a:xfrm>
                <a:off x="5828228" y="6354763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5" name="Oval 215"/>
              <p:cNvSpPr>
                <a:spLocks noChangeArrowheads="1"/>
              </p:cNvSpPr>
              <p:nvPr/>
            </p:nvSpPr>
            <p:spPr bwMode="auto">
              <a:xfrm>
                <a:off x="5882203" y="6354763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6" name="Oval 216"/>
              <p:cNvSpPr>
                <a:spLocks noChangeArrowheads="1"/>
              </p:cNvSpPr>
              <p:nvPr/>
            </p:nvSpPr>
            <p:spPr bwMode="auto">
              <a:xfrm>
                <a:off x="5882203" y="6354763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7" name="Oval 217"/>
              <p:cNvSpPr>
                <a:spLocks noChangeArrowheads="1"/>
              </p:cNvSpPr>
              <p:nvPr/>
            </p:nvSpPr>
            <p:spPr bwMode="auto">
              <a:xfrm>
                <a:off x="5936178" y="6354763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8" name="Oval 218"/>
              <p:cNvSpPr>
                <a:spLocks noChangeArrowheads="1"/>
              </p:cNvSpPr>
              <p:nvPr/>
            </p:nvSpPr>
            <p:spPr bwMode="auto">
              <a:xfrm>
                <a:off x="5936178" y="6354763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49" name="Oval 219"/>
              <p:cNvSpPr>
                <a:spLocks noChangeArrowheads="1"/>
              </p:cNvSpPr>
              <p:nvPr/>
            </p:nvSpPr>
            <p:spPr bwMode="auto">
              <a:xfrm>
                <a:off x="5993328" y="6354763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50" name="Oval 220"/>
              <p:cNvSpPr>
                <a:spLocks noChangeArrowheads="1"/>
              </p:cNvSpPr>
              <p:nvPr/>
            </p:nvSpPr>
            <p:spPr bwMode="auto">
              <a:xfrm>
                <a:off x="5993328" y="6354763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51" name="Oval 221"/>
              <p:cNvSpPr>
                <a:spLocks noChangeArrowheads="1"/>
              </p:cNvSpPr>
              <p:nvPr/>
            </p:nvSpPr>
            <p:spPr bwMode="auto">
              <a:xfrm>
                <a:off x="6048890" y="6354763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52" name="Oval 222"/>
              <p:cNvSpPr>
                <a:spLocks noChangeArrowheads="1"/>
              </p:cNvSpPr>
              <p:nvPr/>
            </p:nvSpPr>
            <p:spPr bwMode="auto">
              <a:xfrm>
                <a:off x="6048890" y="6354763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53" name="Oval 223"/>
              <p:cNvSpPr>
                <a:spLocks noChangeArrowheads="1"/>
              </p:cNvSpPr>
              <p:nvPr/>
            </p:nvSpPr>
            <p:spPr bwMode="auto">
              <a:xfrm>
                <a:off x="6102865" y="6354763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54" name="Oval 224"/>
              <p:cNvSpPr>
                <a:spLocks noChangeArrowheads="1"/>
              </p:cNvSpPr>
              <p:nvPr/>
            </p:nvSpPr>
            <p:spPr bwMode="auto">
              <a:xfrm>
                <a:off x="6102865" y="6354763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55" name="Oval 225"/>
              <p:cNvSpPr>
                <a:spLocks noChangeArrowheads="1"/>
              </p:cNvSpPr>
              <p:nvPr/>
            </p:nvSpPr>
            <p:spPr bwMode="auto">
              <a:xfrm>
                <a:off x="5707578" y="6219825"/>
                <a:ext cx="26988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56" name="Oval 226"/>
              <p:cNvSpPr>
                <a:spLocks noChangeArrowheads="1"/>
              </p:cNvSpPr>
              <p:nvPr/>
            </p:nvSpPr>
            <p:spPr bwMode="auto">
              <a:xfrm>
                <a:off x="5707578" y="6219825"/>
                <a:ext cx="26988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57" name="Oval 227"/>
              <p:cNvSpPr>
                <a:spLocks noChangeArrowheads="1"/>
              </p:cNvSpPr>
              <p:nvPr/>
            </p:nvSpPr>
            <p:spPr bwMode="auto">
              <a:xfrm>
                <a:off x="5707578" y="6253163"/>
                <a:ext cx="26988" cy="2857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58" name="Oval 228"/>
              <p:cNvSpPr>
                <a:spLocks noChangeArrowheads="1"/>
              </p:cNvSpPr>
              <p:nvPr/>
            </p:nvSpPr>
            <p:spPr bwMode="auto">
              <a:xfrm>
                <a:off x="5707578" y="6253163"/>
                <a:ext cx="26988" cy="28575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59" name="Oval 229"/>
              <p:cNvSpPr>
                <a:spLocks noChangeArrowheads="1"/>
              </p:cNvSpPr>
              <p:nvPr/>
            </p:nvSpPr>
            <p:spPr bwMode="auto">
              <a:xfrm>
                <a:off x="5707578" y="6284913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60" name="Oval 230"/>
              <p:cNvSpPr>
                <a:spLocks noChangeArrowheads="1"/>
              </p:cNvSpPr>
              <p:nvPr/>
            </p:nvSpPr>
            <p:spPr bwMode="auto">
              <a:xfrm>
                <a:off x="5707578" y="6284913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61" name="Oval 231"/>
              <p:cNvSpPr>
                <a:spLocks noChangeArrowheads="1"/>
              </p:cNvSpPr>
              <p:nvPr/>
            </p:nvSpPr>
            <p:spPr bwMode="auto">
              <a:xfrm>
                <a:off x="6160015" y="6288088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62" name="Oval 232"/>
              <p:cNvSpPr>
                <a:spLocks noChangeArrowheads="1"/>
              </p:cNvSpPr>
              <p:nvPr/>
            </p:nvSpPr>
            <p:spPr bwMode="auto">
              <a:xfrm>
                <a:off x="6160015" y="6288088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63" name="Oval 233"/>
              <p:cNvSpPr>
                <a:spLocks noChangeArrowheads="1"/>
              </p:cNvSpPr>
              <p:nvPr/>
            </p:nvSpPr>
            <p:spPr bwMode="auto">
              <a:xfrm>
                <a:off x="6160015" y="6257925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64" name="Oval 234"/>
              <p:cNvSpPr>
                <a:spLocks noChangeArrowheads="1"/>
              </p:cNvSpPr>
              <p:nvPr/>
            </p:nvSpPr>
            <p:spPr bwMode="auto">
              <a:xfrm>
                <a:off x="6160015" y="6257925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65" name="Oval 235"/>
              <p:cNvSpPr>
                <a:spLocks noChangeArrowheads="1"/>
              </p:cNvSpPr>
              <p:nvPr/>
            </p:nvSpPr>
            <p:spPr bwMode="auto">
              <a:xfrm>
                <a:off x="5785365" y="6010275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66" name="Oval 236"/>
              <p:cNvSpPr>
                <a:spLocks noChangeArrowheads="1"/>
              </p:cNvSpPr>
              <p:nvPr/>
            </p:nvSpPr>
            <p:spPr bwMode="auto">
              <a:xfrm>
                <a:off x="5785365" y="6010275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67" name="Oval 237"/>
              <p:cNvSpPr>
                <a:spLocks noChangeArrowheads="1"/>
              </p:cNvSpPr>
              <p:nvPr/>
            </p:nvSpPr>
            <p:spPr bwMode="auto">
              <a:xfrm>
                <a:off x="5758378" y="6026150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68" name="Oval 238"/>
              <p:cNvSpPr>
                <a:spLocks noChangeArrowheads="1"/>
              </p:cNvSpPr>
              <p:nvPr/>
            </p:nvSpPr>
            <p:spPr bwMode="auto">
              <a:xfrm>
                <a:off x="5758378" y="6026150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69" name="Oval 239"/>
              <p:cNvSpPr>
                <a:spLocks noChangeArrowheads="1"/>
              </p:cNvSpPr>
              <p:nvPr/>
            </p:nvSpPr>
            <p:spPr bwMode="auto">
              <a:xfrm>
                <a:off x="5734565" y="6045200"/>
                <a:ext cx="30163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70" name="Oval 240"/>
              <p:cNvSpPr>
                <a:spLocks noChangeArrowheads="1"/>
              </p:cNvSpPr>
              <p:nvPr/>
            </p:nvSpPr>
            <p:spPr bwMode="auto">
              <a:xfrm>
                <a:off x="5734565" y="6045200"/>
                <a:ext cx="30163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71" name="Oval 241"/>
              <p:cNvSpPr>
                <a:spLocks noChangeArrowheads="1"/>
              </p:cNvSpPr>
              <p:nvPr/>
            </p:nvSpPr>
            <p:spPr bwMode="auto">
              <a:xfrm>
                <a:off x="5715515" y="6067425"/>
                <a:ext cx="26988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72" name="Oval 242"/>
              <p:cNvSpPr>
                <a:spLocks noChangeArrowheads="1"/>
              </p:cNvSpPr>
              <p:nvPr/>
            </p:nvSpPr>
            <p:spPr bwMode="auto">
              <a:xfrm>
                <a:off x="5715515" y="6067425"/>
                <a:ext cx="26988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73" name="Oval 243"/>
              <p:cNvSpPr>
                <a:spLocks noChangeArrowheads="1"/>
              </p:cNvSpPr>
              <p:nvPr/>
            </p:nvSpPr>
            <p:spPr bwMode="auto">
              <a:xfrm>
                <a:off x="5696465" y="6094413"/>
                <a:ext cx="26988" cy="2857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74" name="Oval 244"/>
              <p:cNvSpPr>
                <a:spLocks noChangeArrowheads="1"/>
              </p:cNvSpPr>
              <p:nvPr/>
            </p:nvSpPr>
            <p:spPr bwMode="auto">
              <a:xfrm>
                <a:off x="5696465" y="6094413"/>
                <a:ext cx="26988" cy="28575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75" name="Oval 245"/>
              <p:cNvSpPr>
                <a:spLocks noChangeArrowheads="1"/>
              </p:cNvSpPr>
              <p:nvPr/>
            </p:nvSpPr>
            <p:spPr bwMode="auto">
              <a:xfrm>
                <a:off x="5675828" y="6122988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76" name="Oval 246"/>
              <p:cNvSpPr>
                <a:spLocks noChangeArrowheads="1"/>
              </p:cNvSpPr>
              <p:nvPr/>
            </p:nvSpPr>
            <p:spPr bwMode="auto">
              <a:xfrm>
                <a:off x="5675828" y="6122988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77" name="Oval 247"/>
              <p:cNvSpPr>
                <a:spLocks noChangeArrowheads="1"/>
              </p:cNvSpPr>
              <p:nvPr/>
            </p:nvSpPr>
            <p:spPr bwMode="auto">
              <a:xfrm>
                <a:off x="5664715" y="6149975"/>
                <a:ext cx="26988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78" name="Oval 248"/>
              <p:cNvSpPr>
                <a:spLocks noChangeArrowheads="1"/>
              </p:cNvSpPr>
              <p:nvPr/>
            </p:nvSpPr>
            <p:spPr bwMode="auto">
              <a:xfrm>
                <a:off x="5664715" y="6149975"/>
                <a:ext cx="26988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79" name="Oval 249"/>
              <p:cNvSpPr>
                <a:spLocks noChangeArrowheads="1"/>
              </p:cNvSpPr>
              <p:nvPr/>
            </p:nvSpPr>
            <p:spPr bwMode="auto">
              <a:xfrm>
                <a:off x="5629790" y="6080125"/>
                <a:ext cx="26988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80" name="Oval 250"/>
              <p:cNvSpPr>
                <a:spLocks noChangeArrowheads="1"/>
              </p:cNvSpPr>
              <p:nvPr/>
            </p:nvSpPr>
            <p:spPr bwMode="auto">
              <a:xfrm>
                <a:off x="5629790" y="6080125"/>
                <a:ext cx="26988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81" name="Oval 251"/>
              <p:cNvSpPr>
                <a:spLocks noChangeArrowheads="1"/>
              </p:cNvSpPr>
              <p:nvPr/>
            </p:nvSpPr>
            <p:spPr bwMode="auto">
              <a:xfrm>
                <a:off x="5613915" y="6107113"/>
                <a:ext cx="26988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82" name="Oval 252"/>
              <p:cNvSpPr>
                <a:spLocks noChangeArrowheads="1"/>
              </p:cNvSpPr>
              <p:nvPr/>
            </p:nvSpPr>
            <p:spPr bwMode="auto">
              <a:xfrm>
                <a:off x="5613915" y="6107113"/>
                <a:ext cx="26988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83" name="Oval 253"/>
              <p:cNvSpPr>
                <a:spLocks noChangeArrowheads="1"/>
              </p:cNvSpPr>
              <p:nvPr/>
            </p:nvSpPr>
            <p:spPr bwMode="auto">
              <a:xfrm>
                <a:off x="5602803" y="6137275"/>
                <a:ext cx="26988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84" name="Oval 254"/>
              <p:cNvSpPr>
                <a:spLocks noChangeArrowheads="1"/>
              </p:cNvSpPr>
              <p:nvPr/>
            </p:nvSpPr>
            <p:spPr bwMode="auto">
              <a:xfrm>
                <a:off x="5602803" y="6137275"/>
                <a:ext cx="26988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85" name="Oval 255"/>
              <p:cNvSpPr>
                <a:spLocks noChangeArrowheads="1"/>
              </p:cNvSpPr>
              <p:nvPr/>
            </p:nvSpPr>
            <p:spPr bwMode="auto">
              <a:xfrm>
                <a:off x="5750440" y="5886450"/>
                <a:ext cx="30163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86" name="Oval 256"/>
              <p:cNvSpPr>
                <a:spLocks noChangeArrowheads="1"/>
              </p:cNvSpPr>
              <p:nvPr/>
            </p:nvSpPr>
            <p:spPr bwMode="auto">
              <a:xfrm>
                <a:off x="5750440" y="5886450"/>
                <a:ext cx="30163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87" name="Oval 257"/>
              <p:cNvSpPr>
                <a:spLocks noChangeArrowheads="1"/>
              </p:cNvSpPr>
              <p:nvPr/>
            </p:nvSpPr>
            <p:spPr bwMode="auto">
              <a:xfrm>
                <a:off x="5723453" y="5900738"/>
                <a:ext cx="26988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88" name="Oval 258"/>
              <p:cNvSpPr>
                <a:spLocks noChangeArrowheads="1"/>
              </p:cNvSpPr>
              <p:nvPr/>
            </p:nvSpPr>
            <p:spPr bwMode="auto">
              <a:xfrm>
                <a:off x="5723453" y="5900738"/>
                <a:ext cx="26988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89" name="Oval 259"/>
              <p:cNvSpPr>
                <a:spLocks noChangeArrowheads="1"/>
              </p:cNvSpPr>
              <p:nvPr/>
            </p:nvSpPr>
            <p:spPr bwMode="auto">
              <a:xfrm>
                <a:off x="5696465" y="5921375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90" name="Oval 260"/>
              <p:cNvSpPr>
                <a:spLocks noChangeArrowheads="1"/>
              </p:cNvSpPr>
              <p:nvPr/>
            </p:nvSpPr>
            <p:spPr bwMode="auto">
              <a:xfrm>
                <a:off x="5696465" y="5921375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91" name="Oval 261"/>
              <p:cNvSpPr>
                <a:spLocks noChangeArrowheads="1"/>
              </p:cNvSpPr>
              <p:nvPr/>
            </p:nvSpPr>
            <p:spPr bwMode="auto">
              <a:xfrm>
                <a:off x="5667890" y="5943600"/>
                <a:ext cx="28575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92" name="Oval 262"/>
              <p:cNvSpPr>
                <a:spLocks noChangeArrowheads="1"/>
              </p:cNvSpPr>
              <p:nvPr/>
            </p:nvSpPr>
            <p:spPr bwMode="auto">
              <a:xfrm>
                <a:off x="5667890" y="5943600"/>
                <a:ext cx="28575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93" name="Oval 263"/>
              <p:cNvSpPr>
                <a:spLocks noChangeArrowheads="1"/>
              </p:cNvSpPr>
              <p:nvPr/>
            </p:nvSpPr>
            <p:spPr bwMode="auto">
              <a:xfrm>
                <a:off x="5963165" y="5657850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94" name="Oval 264"/>
              <p:cNvSpPr>
                <a:spLocks noChangeArrowheads="1"/>
              </p:cNvSpPr>
              <p:nvPr/>
            </p:nvSpPr>
            <p:spPr bwMode="auto">
              <a:xfrm>
                <a:off x="5963165" y="5657850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95" name="Oval 265"/>
              <p:cNvSpPr>
                <a:spLocks noChangeArrowheads="1"/>
              </p:cNvSpPr>
              <p:nvPr/>
            </p:nvSpPr>
            <p:spPr bwMode="auto">
              <a:xfrm>
                <a:off x="5998090" y="5657850"/>
                <a:ext cx="26988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96" name="Oval 266"/>
              <p:cNvSpPr>
                <a:spLocks noChangeArrowheads="1"/>
              </p:cNvSpPr>
              <p:nvPr/>
            </p:nvSpPr>
            <p:spPr bwMode="auto">
              <a:xfrm>
                <a:off x="5998090" y="5657850"/>
                <a:ext cx="26988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97" name="Oval 267"/>
              <p:cNvSpPr>
                <a:spLocks noChangeArrowheads="1"/>
              </p:cNvSpPr>
              <p:nvPr/>
            </p:nvSpPr>
            <p:spPr bwMode="auto">
              <a:xfrm>
                <a:off x="6028253" y="5661025"/>
                <a:ext cx="26988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98" name="Oval 268"/>
              <p:cNvSpPr>
                <a:spLocks noChangeArrowheads="1"/>
              </p:cNvSpPr>
              <p:nvPr/>
            </p:nvSpPr>
            <p:spPr bwMode="auto">
              <a:xfrm>
                <a:off x="6028253" y="5661025"/>
                <a:ext cx="26988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99" name="Oval 269"/>
              <p:cNvSpPr>
                <a:spLocks noChangeArrowheads="1"/>
              </p:cNvSpPr>
              <p:nvPr/>
            </p:nvSpPr>
            <p:spPr bwMode="auto">
              <a:xfrm>
                <a:off x="6090165" y="5676900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00" name="Oval 270"/>
              <p:cNvSpPr>
                <a:spLocks noChangeArrowheads="1"/>
              </p:cNvSpPr>
              <p:nvPr/>
            </p:nvSpPr>
            <p:spPr bwMode="auto">
              <a:xfrm>
                <a:off x="6090165" y="5676900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01" name="Oval 271"/>
              <p:cNvSpPr>
                <a:spLocks noChangeArrowheads="1"/>
              </p:cNvSpPr>
              <p:nvPr/>
            </p:nvSpPr>
            <p:spPr bwMode="auto">
              <a:xfrm>
                <a:off x="6121915" y="5684838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02" name="Oval 272"/>
              <p:cNvSpPr>
                <a:spLocks noChangeArrowheads="1"/>
              </p:cNvSpPr>
              <p:nvPr/>
            </p:nvSpPr>
            <p:spPr bwMode="auto">
              <a:xfrm>
                <a:off x="6121915" y="5684838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03" name="Oval 273"/>
              <p:cNvSpPr>
                <a:spLocks noChangeArrowheads="1"/>
              </p:cNvSpPr>
              <p:nvPr/>
            </p:nvSpPr>
            <p:spPr bwMode="auto">
              <a:xfrm>
                <a:off x="5963165" y="5715000"/>
                <a:ext cx="30163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04" name="Oval 274"/>
              <p:cNvSpPr>
                <a:spLocks noChangeArrowheads="1"/>
              </p:cNvSpPr>
              <p:nvPr/>
            </p:nvSpPr>
            <p:spPr bwMode="auto">
              <a:xfrm>
                <a:off x="5963165" y="5715000"/>
                <a:ext cx="30163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05" name="Oval 275"/>
              <p:cNvSpPr>
                <a:spLocks noChangeArrowheads="1"/>
              </p:cNvSpPr>
              <p:nvPr/>
            </p:nvSpPr>
            <p:spPr bwMode="auto">
              <a:xfrm>
                <a:off x="5993328" y="5719763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06" name="Oval 276"/>
              <p:cNvSpPr>
                <a:spLocks noChangeArrowheads="1"/>
              </p:cNvSpPr>
              <p:nvPr/>
            </p:nvSpPr>
            <p:spPr bwMode="auto">
              <a:xfrm>
                <a:off x="5993328" y="5719763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07" name="Oval 277"/>
              <p:cNvSpPr>
                <a:spLocks noChangeArrowheads="1"/>
              </p:cNvSpPr>
              <p:nvPr/>
            </p:nvSpPr>
            <p:spPr bwMode="auto">
              <a:xfrm>
                <a:off x="6025078" y="5722938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08" name="Oval 278"/>
              <p:cNvSpPr>
                <a:spLocks noChangeArrowheads="1"/>
              </p:cNvSpPr>
              <p:nvPr/>
            </p:nvSpPr>
            <p:spPr bwMode="auto">
              <a:xfrm>
                <a:off x="6025078" y="5722938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09" name="Oval 279"/>
              <p:cNvSpPr>
                <a:spLocks noChangeArrowheads="1"/>
              </p:cNvSpPr>
              <p:nvPr/>
            </p:nvSpPr>
            <p:spPr bwMode="auto">
              <a:xfrm>
                <a:off x="6060003" y="5730875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10" name="Oval 280"/>
              <p:cNvSpPr>
                <a:spLocks noChangeArrowheads="1"/>
              </p:cNvSpPr>
              <p:nvPr/>
            </p:nvSpPr>
            <p:spPr bwMode="auto">
              <a:xfrm>
                <a:off x="6060003" y="5730875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11" name="Oval 281"/>
              <p:cNvSpPr>
                <a:spLocks noChangeArrowheads="1"/>
              </p:cNvSpPr>
              <p:nvPr/>
            </p:nvSpPr>
            <p:spPr bwMode="auto">
              <a:xfrm>
                <a:off x="6090165" y="5738813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12" name="Oval 282"/>
              <p:cNvSpPr>
                <a:spLocks noChangeArrowheads="1"/>
              </p:cNvSpPr>
              <p:nvPr/>
            </p:nvSpPr>
            <p:spPr bwMode="auto">
              <a:xfrm>
                <a:off x="6090165" y="5738813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13" name="Oval 283"/>
              <p:cNvSpPr>
                <a:spLocks noChangeArrowheads="1"/>
              </p:cNvSpPr>
              <p:nvPr/>
            </p:nvSpPr>
            <p:spPr bwMode="auto">
              <a:xfrm>
                <a:off x="6121915" y="5749925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14" name="Oval 284"/>
              <p:cNvSpPr>
                <a:spLocks noChangeArrowheads="1"/>
              </p:cNvSpPr>
              <p:nvPr/>
            </p:nvSpPr>
            <p:spPr bwMode="auto">
              <a:xfrm>
                <a:off x="6121915" y="5749925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15" name="Oval 285"/>
              <p:cNvSpPr>
                <a:spLocks noChangeArrowheads="1"/>
              </p:cNvSpPr>
              <p:nvPr/>
            </p:nvSpPr>
            <p:spPr bwMode="auto">
              <a:xfrm>
                <a:off x="6152078" y="5762625"/>
                <a:ext cx="28575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16" name="Oval 286"/>
              <p:cNvSpPr>
                <a:spLocks noChangeArrowheads="1"/>
              </p:cNvSpPr>
              <p:nvPr/>
            </p:nvSpPr>
            <p:spPr bwMode="auto">
              <a:xfrm>
                <a:off x="6152078" y="5762625"/>
                <a:ext cx="28575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17" name="Oval 287"/>
              <p:cNvSpPr>
                <a:spLocks noChangeArrowheads="1"/>
              </p:cNvSpPr>
              <p:nvPr/>
            </p:nvSpPr>
            <p:spPr bwMode="auto">
              <a:xfrm>
                <a:off x="5963165" y="5776913"/>
                <a:ext cx="30163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18" name="Oval 288"/>
              <p:cNvSpPr>
                <a:spLocks noChangeArrowheads="1"/>
              </p:cNvSpPr>
              <p:nvPr/>
            </p:nvSpPr>
            <p:spPr bwMode="auto">
              <a:xfrm>
                <a:off x="5963165" y="5776913"/>
                <a:ext cx="30163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19" name="Oval 289"/>
              <p:cNvSpPr>
                <a:spLocks noChangeArrowheads="1"/>
              </p:cNvSpPr>
              <p:nvPr/>
            </p:nvSpPr>
            <p:spPr bwMode="auto">
              <a:xfrm>
                <a:off x="5998090" y="5781675"/>
                <a:ext cx="26988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20" name="Oval 290"/>
              <p:cNvSpPr>
                <a:spLocks noChangeArrowheads="1"/>
              </p:cNvSpPr>
              <p:nvPr/>
            </p:nvSpPr>
            <p:spPr bwMode="auto">
              <a:xfrm>
                <a:off x="5998090" y="5781675"/>
                <a:ext cx="26988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21" name="Oval 291"/>
              <p:cNvSpPr>
                <a:spLocks noChangeArrowheads="1"/>
              </p:cNvSpPr>
              <p:nvPr/>
            </p:nvSpPr>
            <p:spPr bwMode="auto">
              <a:xfrm>
                <a:off x="6025078" y="5789613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22" name="Oval 292"/>
              <p:cNvSpPr>
                <a:spLocks noChangeArrowheads="1"/>
              </p:cNvSpPr>
              <p:nvPr/>
            </p:nvSpPr>
            <p:spPr bwMode="auto">
              <a:xfrm>
                <a:off x="6025078" y="5789613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23" name="Oval 293"/>
              <p:cNvSpPr>
                <a:spLocks noChangeArrowheads="1"/>
              </p:cNvSpPr>
              <p:nvPr/>
            </p:nvSpPr>
            <p:spPr bwMode="auto">
              <a:xfrm>
                <a:off x="6060003" y="5792788"/>
                <a:ext cx="26988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24" name="Oval 294"/>
              <p:cNvSpPr>
                <a:spLocks noChangeArrowheads="1"/>
              </p:cNvSpPr>
              <p:nvPr/>
            </p:nvSpPr>
            <p:spPr bwMode="auto">
              <a:xfrm>
                <a:off x="6060003" y="5792788"/>
                <a:ext cx="26988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25" name="Oval 295"/>
              <p:cNvSpPr>
                <a:spLocks noChangeArrowheads="1"/>
              </p:cNvSpPr>
              <p:nvPr/>
            </p:nvSpPr>
            <p:spPr bwMode="auto">
              <a:xfrm>
                <a:off x="6090165" y="5803900"/>
                <a:ext cx="26988" cy="2857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26" name="Oval 296"/>
              <p:cNvSpPr>
                <a:spLocks noChangeArrowheads="1"/>
              </p:cNvSpPr>
              <p:nvPr/>
            </p:nvSpPr>
            <p:spPr bwMode="auto">
              <a:xfrm>
                <a:off x="6090165" y="5803900"/>
                <a:ext cx="26988" cy="28575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27" name="Oval 297"/>
              <p:cNvSpPr>
                <a:spLocks noChangeArrowheads="1"/>
              </p:cNvSpPr>
              <p:nvPr/>
            </p:nvSpPr>
            <p:spPr bwMode="auto">
              <a:xfrm>
                <a:off x="6121915" y="5816600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28" name="Oval 298"/>
              <p:cNvSpPr>
                <a:spLocks noChangeArrowheads="1"/>
              </p:cNvSpPr>
              <p:nvPr/>
            </p:nvSpPr>
            <p:spPr bwMode="auto">
              <a:xfrm>
                <a:off x="6121915" y="5816600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29" name="Oval 299"/>
              <p:cNvSpPr>
                <a:spLocks noChangeArrowheads="1"/>
              </p:cNvSpPr>
              <p:nvPr/>
            </p:nvSpPr>
            <p:spPr bwMode="auto">
              <a:xfrm>
                <a:off x="6148903" y="5827713"/>
                <a:ext cx="31750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30" name="Oval 300"/>
              <p:cNvSpPr>
                <a:spLocks noChangeArrowheads="1"/>
              </p:cNvSpPr>
              <p:nvPr/>
            </p:nvSpPr>
            <p:spPr bwMode="auto">
              <a:xfrm>
                <a:off x="6148903" y="5827713"/>
                <a:ext cx="31750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31" name="Oval 301"/>
              <p:cNvSpPr>
                <a:spLocks noChangeArrowheads="1"/>
              </p:cNvSpPr>
              <p:nvPr/>
            </p:nvSpPr>
            <p:spPr bwMode="auto">
              <a:xfrm>
                <a:off x="6180653" y="5843588"/>
                <a:ext cx="26988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32" name="Oval 302"/>
              <p:cNvSpPr>
                <a:spLocks noChangeArrowheads="1"/>
              </p:cNvSpPr>
              <p:nvPr/>
            </p:nvSpPr>
            <p:spPr bwMode="auto">
              <a:xfrm>
                <a:off x="6180653" y="5843588"/>
                <a:ext cx="26988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33" name="Oval 303"/>
              <p:cNvSpPr>
                <a:spLocks noChangeArrowheads="1"/>
              </p:cNvSpPr>
              <p:nvPr/>
            </p:nvSpPr>
            <p:spPr bwMode="auto">
              <a:xfrm>
                <a:off x="6207640" y="5862638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34" name="Oval 304"/>
              <p:cNvSpPr>
                <a:spLocks noChangeArrowheads="1"/>
              </p:cNvSpPr>
              <p:nvPr/>
            </p:nvSpPr>
            <p:spPr bwMode="auto">
              <a:xfrm>
                <a:off x="6207640" y="5862638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35" name="Oval 305"/>
              <p:cNvSpPr>
                <a:spLocks noChangeArrowheads="1"/>
              </p:cNvSpPr>
              <p:nvPr/>
            </p:nvSpPr>
            <p:spPr bwMode="auto">
              <a:xfrm>
                <a:off x="5963165" y="5843588"/>
                <a:ext cx="30163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36" name="Oval 306"/>
              <p:cNvSpPr>
                <a:spLocks noChangeArrowheads="1"/>
              </p:cNvSpPr>
              <p:nvPr/>
            </p:nvSpPr>
            <p:spPr bwMode="auto">
              <a:xfrm>
                <a:off x="5963165" y="5843588"/>
                <a:ext cx="30163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37" name="Oval 307"/>
              <p:cNvSpPr>
                <a:spLocks noChangeArrowheads="1"/>
              </p:cNvSpPr>
              <p:nvPr/>
            </p:nvSpPr>
            <p:spPr bwMode="auto">
              <a:xfrm>
                <a:off x="5998090" y="5846763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38" name="Oval 308"/>
              <p:cNvSpPr>
                <a:spLocks noChangeArrowheads="1"/>
              </p:cNvSpPr>
              <p:nvPr/>
            </p:nvSpPr>
            <p:spPr bwMode="auto">
              <a:xfrm>
                <a:off x="5998090" y="5846763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39" name="Oval 309"/>
              <p:cNvSpPr>
                <a:spLocks noChangeArrowheads="1"/>
              </p:cNvSpPr>
              <p:nvPr/>
            </p:nvSpPr>
            <p:spPr bwMode="auto">
              <a:xfrm>
                <a:off x="6028253" y="5854700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40" name="Oval 310"/>
              <p:cNvSpPr>
                <a:spLocks noChangeArrowheads="1"/>
              </p:cNvSpPr>
              <p:nvPr/>
            </p:nvSpPr>
            <p:spPr bwMode="auto">
              <a:xfrm>
                <a:off x="6028253" y="5854700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41" name="Oval 311"/>
              <p:cNvSpPr>
                <a:spLocks noChangeArrowheads="1"/>
              </p:cNvSpPr>
              <p:nvPr/>
            </p:nvSpPr>
            <p:spPr bwMode="auto">
              <a:xfrm>
                <a:off x="6060003" y="5862638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42" name="Oval 312"/>
              <p:cNvSpPr>
                <a:spLocks noChangeArrowheads="1"/>
              </p:cNvSpPr>
              <p:nvPr/>
            </p:nvSpPr>
            <p:spPr bwMode="auto">
              <a:xfrm>
                <a:off x="6060003" y="5862638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43" name="Oval 313"/>
              <p:cNvSpPr>
                <a:spLocks noChangeArrowheads="1"/>
              </p:cNvSpPr>
              <p:nvPr/>
            </p:nvSpPr>
            <p:spPr bwMode="auto">
              <a:xfrm>
                <a:off x="6086990" y="5873750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44" name="Oval 314"/>
              <p:cNvSpPr>
                <a:spLocks noChangeArrowheads="1"/>
              </p:cNvSpPr>
              <p:nvPr/>
            </p:nvSpPr>
            <p:spPr bwMode="auto">
              <a:xfrm>
                <a:off x="6086990" y="5873750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45" name="Oval 315"/>
              <p:cNvSpPr>
                <a:spLocks noChangeArrowheads="1"/>
              </p:cNvSpPr>
              <p:nvPr/>
            </p:nvSpPr>
            <p:spPr bwMode="auto">
              <a:xfrm>
                <a:off x="5963165" y="5905500"/>
                <a:ext cx="26988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46" name="Oval 316"/>
              <p:cNvSpPr>
                <a:spLocks noChangeArrowheads="1"/>
              </p:cNvSpPr>
              <p:nvPr/>
            </p:nvSpPr>
            <p:spPr bwMode="auto">
              <a:xfrm>
                <a:off x="5963165" y="5905500"/>
                <a:ext cx="26988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47" name="Oval 317"/>
              <p:cNvSpPr>
                <a:spLocks noChangeArrowheads="1"/>
              </p:cNvSpPr>
              <p:nvPr/>
            </p:nvSpPr>
            <p:spPr bwMode="auto">
              <a:xfrm>
                <a:off x="5993328" y="5908675"/>
                <a:ext cx="31750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48" name="Oval 318"/>
              <p:cNvSpPr>
                <a:spLocks noChangeArrowheads="1"/>
              </p:cNvSpPr>
              <p:nvPr/>
            </p:nvSpPr>
            <p:spPr bwMode="auto">
              <a:xfrm>
                <a:off x="5993328" y="5908675"/>
                <a:ext cx="31750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49" name="Oval 319"/>
              <p:cNvSpPr>
                <a:spLocks noChangeArrowheads="1"/>
              </p:cNvSpPr>
              <p:nvPr/>
            </p:nvSpPr>
            <p:spPr bwMode="auto">
              <a:xfrm>
                <a:off x="6025078" y="5916613"/>
                <a:ext cx="26988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50" name="Oval 320"/>
              <p:cNvSpPr>
                <a:spLocks noChangeArrowheads="1"/>
              </p:cNvSpPr>
              <p:nvPr/>
            </p:nvSpPr>
            <p:spPr bwMode="auto">
              <a:xfrm>
                <a:off x="6025078" y="5916613"/>
                <a:ext cx="26988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51" name="Oval 321"/>
              <p:cNvSpPr>
                <a:spLocks noChangeArrowheads="1"/>
              </p:cNvSpPr>
              <p:nvPr/>
            </p:nvSpPr>
            <p:spPr bwMode="auto">
              <a:xfrm>
                <a:off x="6055240" y="5929313"/>
                <a:ext cx="28575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52" name="Oval 322"/>
              <p:cNvSpPr>
                <a:spLocks noChangeArrowheads="1"/>
              </p:cNvSpPr>
              <p:nvPr/>
            </p:nvSpPr>
            <p:spPr bwMode="auto">
              <a:xfrm>
                <a:off x="6055240" y="5929313"/>
                <a:ext cx="28575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53" name="Oval 323"/>
              <p:cNvSpPr>
                <a:spLocks noChangeArrowheads="1"/>
              </p:cNvSpPr>
              <p:nvPr/>
            </p:nvSpPr>
            <p:spPr bwMode="auto">
              <a:xfrm>
                <a:off x="6086990" y="5940425"/>
                <a:ext cx="26988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54" name="Oval 324"/>
              <p:cNvSpPr>
                <a:spLocks noChangeArrowheads="1"/>
              </p:cNvSpPr>
              <p:nvPr/>
            </p:nvSpPr>
            <p:spPr bwMode="auto">
              <a:xfrm>
                <a:off x="6086990" y="5940425"/>
                <a:ext cx="26988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55" name="Oval 325"/>
              <p:cNvSpPr>
                <a:spLocks noChangeArrowheads="1"/>
              </p:cNvSpPr>
              <p:nvPr/>
            </p:nvSpPr>
            <p:spPr bwMode="auto">
              <a:xfrm>
                <a:off x="6113978" y="5956300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56" name="Oval 326"/>
              <p:cNvSpPr>
                <a:spLocks noChangeArrowheads="1"/>
              </p:cNvSpPr>
              <p:nvPr/>
            </p:nvSpPr>
            <p:spPr bwMode="auto">
              <a:xfrm>
                <a:off x="6113978" y="5956300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57" name="Oval 327"/>
              <p:cNvSpPr>
                <a:spLocks noChangeArrowheads="1"/>
              </p:cNvSpPr>
              <p:nvPr/>
            </p:nvSpPr>
            <p:spPr bwMode="auto">
              <a:xfrm>
                <a:off x="6140965" y="5970588"/>
                <a:ext cx="31750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58" name="Oval 328"/>
              <p:cNvSpPr>
                <a:spLocks noChangeArrowheads="1"/>
              </p:cNvSpPr>
              <p:nvPr/>
            </p:nvSpPr>
            <p:spPr bwMode="auto">
              <a:xfrm>
                <a:off x="6140965" y="5970588"/>
                <a:ext cx="31750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59" name="Oval 329"/>
              <p:cNvSpPr>
                <a:spLocks noChangeArrowheads="1"/>
              </p:cNvSpPr>
              <p:nvPr/>
            </p:nvSpPr>
            <p:spPr bwMode="auto">
              <a:xfrm>
                <a:off x="5963165" y="5970588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60" name="Oval 330"/>
              <p:cNvSpPr>
                <a:spLocks noChangeArrowheads="1"/>
              </p:cNvSpPr>
              <p:nvPr/>
            </p:nvSpPr>
            <p:spPr bwMode="auto">
              <a:xfrm>
                <a:off x="5963165" y="5970588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61" name="Oval 331"/>
              <p:cNvSpPr>
                <a:spLocks noChangeArrowheads="1"/>
              </p:cNvSpPr>
              <p:nvPr/>
            </p:nvSpPr>
            <p:spPr bwMode="auto">
              <a:xfrm>
                <a:off x="5993328" y="5975350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62" name="Oval 332"/>
              <p:cNvSpPr>
                <a:spLocks noChangeArrowheads="1"/>
              </p:cNvSpPr>
              <p:nvPr/>
            </p:nvSpPr>
            <p:spPr bwMode="auto">
              <a:xfrm>
                <a:off x="5993328" y="5975350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63" name="Oval 333"/>
              <p:cNvSpPr>
                <a:spLocks noChangeArrowheads="1"/>
              </p:cNvSpPr>
              <p:nvPr/>
            </p:nvSpPr>
            <p:spPr bwMode="auto">
              <a:xfrm>
                <a:off x="6025078" y="5983288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64" name="Oval 334"/>
              <p:cNvSpPr>
                <a:spLocks noChangeArrowheads="1"/>
              </p:cNvSpPr>
              <p:nvPr/>
            </p:nvSpPr>
            <p:spPr bwMode="auto">
              <a:xfrm>
                <a:off x="6025078" y="5983288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65" name="Oval 335"/>
              <p:cNvSpPr>
                <a:spLocks noChangeArrowheads="1"/>
              </p:cNvSpPr>
              <p:nvPr/>
            </p:nvSpPr>
            <p:spPr bwMode="auto">
              <a:xfrm>
                <a:off x="6055240" y="5994400"/>
                <a:ext cx="28575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66" name="Oval 336"/>
              <p:cNvSpPr>
                <a:spLocks noChangeArrowheads="1"/>
              </p:cNvSpPr>
              <p:nvPr/>
            </p:nvSpPr>
            <p:spPr bwMode="auto">
              <a:xfrm>
                <a:off x="6055240" y="5994400"/>
                <a:ext cx="28575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67" name="Oval 337"/>
              <p:cNvSpPr>
                <a:spLocks noChangeArrowheads="1"/>
              </p:cNvSpPr>
              <p:nvPr/>
            </p:nvSpPr>
            <p:spPr bwMode="auto">
              <a:xfrm>
                <a:off x="5963165" y="6032500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68" name="Oval 338"/>
              <p:cNvSpPr>
                <a:spLocks noChangeArrowheads="1"/>
              </p:cNvSpPr>
              <p:nvPr/>
            </p:nvSpPr>
            <p:spPr bwMode="auto">
              <a:xfrm>
                <a:off x="5963165" y="6032500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69" name="Oval 339"/>
              <p:cNvSpPr>
                <a:spLocks noChangeArrowheads="1"/>
              </p:cNvSpPr>
              <p:nvPr/>
            </p:nvSpPr>
            <p:spPr bwMode="auto">
              <a:xfrm>
                <a:off x="5993328" y="6040438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70" name="Oval 340"/>
              <p:cNvSpPr>
                <a:spLocks noChangeArrowheads="1"/>
              </p:cNvSpPr>
              <p:nvPr/>
            </p:nvSpPr>
            <p:spPr bwMode="auto">
              <a:xfrm>
                <a:off x="5993328" y="6040438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71" name="Oval 341"/>
              <p:cNvSpPr>
                <a:spLocks noChangeArrowheads="1"/>
              </p:cNvSpPr>
              <p:nvPr/>
            </p:nvSpPr>
            <p:spPr bwMode="auto">
              <a:xfrm>
                <a:off x="6025078" y="6048375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72" name="Oval 342"/>
              <p:cNvSpPr>
                <a:spLocks noChangeArrowheads="1"/>
              </p:cNvSpPr>
              <p:nvPr/>
            </p:nvSpPr>
            <p:spPr bwMode="auto">
              <a:xfrm>
                <a:off x="6025078" y="6048375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73" name="Oval 343"/>
              <p:cNvSpPr>
                <a:spLocks noChangeArrowheads="1"/>
              </p:cNvSpPr>
              <p:nvPr/>
            </p:nvSpPr>
            <p:spPr bwMode="auto">
              <a:xfrm>
                <a:off x="6052065" y="6064250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74" name="Oval 344"/>
              <p:cNvSpPr>
                <a:spLocks noChangeArrowheads="1"/>
              </p:cNvSpPr>
              <p:nvPr/>
            </p:nvSpPr>
            <p:spPr bwMode="auto">
              <a:xfrm>
                <a:off x="6052065" y="6064250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75" name="Oval 345"/>
              <p:cNvSpPr>
                <a:spLocks noChangeArrowheads="1"/>
              </p:cNvSpPr>
              <p:nvPr/>
            </p:nvSpPr>
            <p:spPr bwMode="auto">
              <a:xfrm>
                <a:off x="6079053" y="6083300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76" name="Oval 346"/>
              <p:cNvSpPr>
                <a:spLocks noChangeArrowheads="1"/>
              </p:cNvSpPr>
              <p:nvPr/>
            </p:nvSpPr>
            <p:spPr bwMode="auto">
              <a:xfrm>
                <a:off x="6079053" y="6083300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77" name="Oval 347"/>
              <p:cNvSpPr>
                <a:spLocks noChangeArrowheads="1"/>
              </p:cNvSpPr>
              <p:nvPr/>
            </p:nvSpPr>
            <p:spPr bwMode="auto">
              <a:xfrm>
                <a:off x="6102865" y="6102350"/>
                <a:ext cx="26988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78" name="Oval 348"/>
              <p:cNvSpPr>
                <a:spLocks noChangeArrowheads="1"/>
              </p:cNvSpPr>
              <p:nvPr/>
            </p:nvSpPr>
            <p:spPr bwMode="auto">
              <a:xfrm>
                <a:off x="6102865" y="6102350"/>
                <a:ext cx="26988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79" name="Oval 349"/>
              <p:cNvSpPr>
                <a:spLocks noChangeArrowheads="1"/>
              </p:cNvSpPr>
              <p:nvPr/>
            </p:nvSpPr>
            <p:spPr bwMode="auto">
              <a:xfrm>
                <a:off x="6121915" y="6129338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80" name="Oval 350"/>
              <p:cNvSpPr>
                <a:spLocks noChangeArrowheads="1"/>
              </p:cNvSpPr>
              <p:nvPr/>
            </p:nvSpPr>
            <p:spPr bwMode="auto">
              <a:xfrm>
                <a:off x="6121915" y="6129338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81" name="Oval 351"/>
              <p:cNvSpPr>
                <a:spLocks noChangeArrowheads="1"/>
              </p:cNvSpPr>
              <p:nvPr/>
            </p:nvSpPr>
            <p:spPr bwMode="auto">
              <a:xfrm>
                <a:off x="6140965" y="6161088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82" name="Oval 352"/>
              <p:cNvSpPr>
                <a:spLocks noChangeArrowheads="1"/>
              </p:cNvSpPr>
              <p:nvPr/>
            </p:nvSpPr>
            <p:spPr bwMode="auto">
              <a:xfrm>
                <a:off x="6140965" y="6161088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83" name="Oval 353"/>
              <p:cNvSpPr>
                <a:spLocks noChangeArrowheads="1"/>
              </p:cNvSpPr>
              <p:nvPr/>
            </p:nvSpPr>
            <p:spPr bwMode="auto">
              <a:xfrm>
                <a:off x="6152078" y="6188075"/>
                <a:ext cx="28575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84" name="Oval 354"/>
              <p:cNvSpPr>
                <a:spLocks noChangeArrowheads="1"/>
              </p:cNvSpPr>
              <p:nvPr/>
            </p:nvSpPr>
            <p:spPr bwMode="auto">
              <a:xfrm>
                <a:off x="6152078" y="6188075"/>
                <a:ext cx="28575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85" name="Oval 355"/>
              <p:cNvSpPr>
                <a:spLocks noChangeArrowheads="1"/>
              </p:cNvSpPr>
              <p:nvPr/>
            </p:nvSpPr>
            <p:spPr bwMode="auto">
              <a:xfrm>
                <a:off x="6160015" y="6219825"/>
                <a:ext cx="31750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86" name="Oval 356"/>
              <p:cNvSpPr>
                <a:spLocks noChangeArrowheads="1"/>
              </p:cNvSpPr>
              <p:nvPr/>
            </p:nvSpPr>
            <p:spPr bwMode="auto">
              <a:xfrm>
                <a:off x="6160015" y="6219825"/>
                <a:ext cx="31750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87" name="Oval 357"/>
              <p:cNvSpPr>
                <a:spLocks noChangeArrowheads="1"/>
              </p:cNvSpPr>
              <p:nvPr/>
            </p:nvSpPr>
            <p:spPr bwMode="auto">
              <a:xfrm>
                <a:off x="6083815" y="6010275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88" name="Oval 358"/>
              <p:cNvSpPr>
                <a:spLocks noChangeArrowheads="1"/>
              </p:cNvSpPr>
              <p:nvPr/>
            </p:nvSpPr>
            <p:spPr bwMode="auto">
              <a:xfrm>
                <a:off x="6083815" y="6010275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89" name="Oval 359"/>
              <p:cNvSpPr>
                <a:spLocks noChangeArrowheads="1"/>
              </p:cNvSpPr>
              <p:nvPr/>
            </p:nvSpPr>
            <p:spPr bwMode="auto">
              <a:xfrm>
                <a:off x="6110803" y="6026150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90" name="Oval 360"/>
              <p:cNvSpPr>
                <a:spLocks noChangeArrowheads="1"/>
              </p:cNvSpPr>
              <p:nvPr/>
            </p:nvSpPr>
            <p:spPr bwMode="auto">
              <a:xfrm>
                <a:off x="6110803" y="6026150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91" name="Oval 361"/>
              <p:cNvSpPr>
                <a:spLocks noChangeArrowheads="1"/>
              </p:cNvSpPr>
              <p:nvPr/>
            </p:nvSpPr>
            <p:spPr bwMode="auto">
              <a:xfrm>
                <a:off x="6133028" y="6045200"/>
                <a:ext cx="26988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92" name="Oval 362"/>
              <p:cNvSpPr>
                <a:spLocks noChangeArrowheads="1"/>
              </p:cNvSpPr>
              <p:nvPr/>
            </p:nvSpPr>
            <p:spPr bwMode="auto">
              <a:xfrm>
                <a:off x="6133028" y="6045200"/>
                <a:ext cx="26988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93" name="Oval 363"/>
              <p:cNvSpPr>
                <a:spLocks noChangeArrowheads="1"/>
              </p:cNvSpPr>
              <p:nvPr/>
            </p:nvSpPr>
            <p:spPr bwMode="auto">
              <a:xfrm>
                <a:off x="6152078" y="6067425"/>
                <a:ext cx="31750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94" name="Oval 364"/>
              <p:cNvSpPr>
                <a:spLocks noChangeArrowheads="1"/>
              </p:cNvSpPr>
              <p:nvPr/>
            </p:nvSpPr>
            <p:spPr bwMode="auto">
              <a:xfrm>
                <a:off x="6152078" y="6067425"/>
                <a:ext cx="31750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95" name="Oval 365"/>
              <p:cNvSpPr>
                <a:spLocks noChangeArrowheads="1"/>
              </p:cNvSpPr>
              <p:nvPr/>
            </p:nvSpPr>
            <p:spPr bwMode="auto">
              <a:xfrm>
                <a:off x="6175890" y="6094413"/>
                <a:ext cx="26988" cy="28575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96" name="Oval 366"/>
              <p:cNvSpPr>
                <a:spLocks noChangeArrowheads="1"/>
              </p:cNvSpPr>
              <p:nvPr/>
            </p:nvSpPr>
            <p:spPr bwMode="auto">
              <a:xfrm>
                <a:off x="6175890" y="6094413"/>
                <a:ext cx="26988" cy="28575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97" name="Oval 367"/>
              <p:cNvSpPr>
                <a:spLocks noChangeArrowheads="1"/>
              </p:cNvSpPr>
              <p:nvPr/>
            </p:nvSpPr>
            <p:spPr bwMode="auto">
              <a:xfrm>
                <a:off x="6191765" y="6122988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98" name="Oval 368"/>
              <p:cNvSpPr>
                <a:spLocks noChangeArrowheads="1"/>
              </p:cNvSpPr>
              <p:nvPr/>
            </p:nvSpPr>
            <p:spPr bwMode="auto">
              <a:xfrm>
                <a:off x="6191765" y="6122988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199" name="Oval 369"/>
              <p:cNvSpPr>
                <a:spLocks noChangeArrowheads="1"/>
              </p:cNvSpPr>
              <p:nvPr/>
            </p:nvSpPr>
            <p:spPr bwMode="auto">
              <a:xfrm>
                <a:off x="6207640" y="6149975"/>
                <a:ext cx="26988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200" name="Oval 370"/>
              <p:cNvSpPr>
                <a:spLocks noChangeArrowheads="1"/>
              </p:cNvSpPr>
              <p:nvPr/>
            </p:nvSpPr>
            <p:spPr bwMode="auto">
              <a:xfrm>
                <a:off x="6207640" y="6149975"/>
                <a:ext cx="26988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201" name="Oval 371"/>
              <p:cNvSpPr>
                <a:spLocks noChangeArrowheads="1"/>
              </p:cNvSpPr>
              <p:nvPr/>
            </p:nvSpPr>
            <p:spPr bwMode="auto">
              <a:xfrm>
                <a:off x="6242565" y="6080125"/>
                <a:ext cx="26988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202" name="Oval 372"/>
              <p:cNvSpPr>
                <a:spLocks noChangeArrowheads="1"/>
              </p:cNvSpPr>
              <p:nvPr/>
            </p:nvSpPr>
            <p:spPr bwMode="auto">
              <a:xfrm>
                <a:off x="6242565" y="6080125"/>
                <a:ext cx="26988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203" name="Oval 373"/>
              <p:cNvSpPr>
                <a:spLocks noChangeArrowheads="1"/>
              </p:cNvSpPr>
              <p:nvPr/>
            </p:nvSpPr>
            <p:spPr bwMode="auto">
              <a:xfrm>
                <a:off x="6253678" y="6110288"/>
                <a:ext cx="30163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204" name="Oval 374"/>
              <p:cNvSpPr>
                <a:spLocks noChangeArrowheads="1"/>
              </p:cNvSpPr>
              <p:nvPr/>
            </p:nvSpPr>
            <p:spPr bwMode="auto">
              <a:xfrm>
                <a:off x="6253678" y="6110288"/>
                <a:ext cx="30163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205" name="Oval 375"/>
              <p:cNvSpPr>
                <a:spLocks noChangeArrowheads="1"/>
              </p:cNvSpPr>
              <p:nvPr/>
            </p:nvSpPr>
            <p:spPr bwMode="auto">
              <a:xfrm>
                <a:off x="6264790" y="6137275"/>
                <a:ext cx="31750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206" name="Oval 376"/>
              <p:cNvSpPr>
                <a:spLocks noChangeArrowheads="1"/>
              </p:cNvSpPr>
              <p:nvPr/>
            </p:nvSpPr>
            <p:spPr bwMode="auto">
              <a:xfrm>
                <a:off x="6264790" y="6137275"/>
                <a:ext cx="31750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207" name="Oval 377"/>
              <p:cNvSpPr>
                <a:spLocks noChangeArrowheads="1"/>
              </p:cNvSpPr>
              <p:nvPr/>
            </p:nvSpPr>
            <p:spPr bwMode="auto">
              <a:xfrm>
                <a:off x="6117153" y="5886450"/>
                <a:ext cx="31750" cy="30163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208" name="Oval 378"/>
              <p:cNvSpPr>
                <a:spLocks noChangeArrowheads="1"/>
              </p:cNvSpPr>
              <p:nvPr/>
            </p:nvSpPr>
            <p:spPr bwMode="auto">
              <a:xfrm>
                <a:off x="6117153" y="5886450"/>
                <a:ext cx="31750" cy="30163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209" name="Oval 379"/>
              <p:cNvSpPr>
                <a:spLocks noChangeArrowheads="1"/>
              </p:cNvSpPr>
              <p:nvPr/>
            </p:nvSpPr>
            <p:spPr bwMode="auto">
              <a:xfrm>
                <a:off x="6145728" y="5900738"/>
                <a:ext cx="30163" cy="31750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210" name="Oval 380"/>
              <p:cNvSpPr>
                <a:spLocks noChangeArrowheads="1"/>
              </p:cNvSpPr>
              <p:nvPr/>
            </p:nvSpPr>
            <p:spPr bwMode="auto">
              <a:xfrm>
                <a:off x="6145728" y="5900738"/>
                <a:ext cx="30163" cy="31750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211" name="Oval 381"/>
              <p:cNvSpPr>
                <a:spLocks noChangeArrowheads="1"/>
              </p:cNvSpPr>
              <p:nvPr/>
            </p:nvSpPr>
            <p:spPr bwMode="auto">
              <a:xfrm>
                <a:off x="6175890" y="5921375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212" name="Oval 382"/>
              <p:cNvSpPr>
                <a:spLocks noChangeArrowheads="1"/>
              </p:cNvSpPr>
              <p:nvPr/>
            </p:nvSpPr>
            <p:spPr bwMode="auto">
              <a:xfrm>
                <a:off x="6175890" y="5921375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213" name="Oval 383"/>
              <p:cNvSpPr>
                <a:spLocks noChangeArrowheads="1"/>
              </p:cNvSpPr>
              <p:nvPr/>
            </p:nvSpPr>
            <p:spPr bwMode="auto">
              <a:xfrm>
                <a:off x="6202878" y="5943600"/>
                <a:ext cx="26988" cy="26988"/>
              </a:xfrm>
              <a:prstGeom prst="ellipse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  <p:sp>
            <p:nvSpPr>
              <p:cNvPr id="214" name="Oval 384"/>
              <p:cNvSpPr>
                <a:spLocks noChangeArrowheads="1"/>
              </p:cNvSpPr>
              <p:nvPr/>
            </p:nvSpPr>
            <p:spPr bwMode="auto">
              <a:xfrm>
                <a:off x="6202878" y="5943600"/>
                <a:ext cx="26988" cy="26988"/>
              </a:xfrm>
              <a:prstGeom prst="ellipse">
                <a:avLst/>
              </a:prstGeom>
              <a:noFill/>
              <a:ln w="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ca-ES"/>
              </a:p>
            </p:txBody>
          </p:sp>
        </p:grpSp>
      </p:grpSp>
      <p:sp>
        <p:nvSpPr>
          <p:cNvPr id="215" name="Freeform 385"/>
          <p:cNvSpPr>
            <a:spLocks/>
          </p:cNvSpPr>
          <p:nvPr/>
        </p:nvSpPr>
        <p:spPr bwMode="auto">
          <a:xfrm>
            <a:off x="4113213" y="5162550"/>
            <a:ext cx="504825" cy="619125"/>
          </a:xfrm>
          <a:custGeom>
            <a:avLst/>
            <a:gdLst>
              <a:gd name="T0" fmla="*/ 0 w 318"/>
              <a:gd name="T1" fmla="*/ 0 h 390"/>
              <a:gd name="T2" fmla="*/ 0 w 318"/>
              <a:gd name="T3" fmla="*/ 390 h 390"/>
              <a:gd name="T4" fmla="*/ 318 w 318"/>
              <a:gd name="T5" fmla="*/ 390 h 390"/>
              <a:gd name="T6" fmla="*/ 318 w 318"/>
              <a:gd name="T7" fmla="*/ 80 h 390"/>
              <a:gd name="T8" fmla="*/ 242 w 318"/>
              <a:gd name="T9" fmla="*/ 0 h 390"/>
              <a:gd name="T10" fmla="*/ 0 w 318"/>
              <a:gd name="T11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8" h="390">
                <a:moveTo>
                  <a:pt x="0" y="0"/>
                </a:moveTo>
                <a:lnTo>
                  <a:pt x="0" y="390"/>
                </a:lnTo>
                <a:lnTo>
                  <a:pt x="318" y="390"/>
                </a:lnTo>
                <a:lnTo>
                  <a:pt x="318" y="80"/>
                </a:lnTo>
                <a:lnTo>
                  <a:pt x="242" y="0"/>
                </a:lnTo>
                <a:lnTo>
                  <a:pt x="0" y="0"/>
                </a:ln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16" name="Freeform 386"/>
          <p:cNvSpPr>
            <a:spLocks/>
          </p:cNvSpPr>
          <p:nvPr/>
        </p:nvSpPr>
        <p:spPr bwMode="auto">
          <a:xfrm>
            <a:off x="4497388" y="5162550"/>
            <a:ext cx="120650" cy="127000"/>
          </a:xfrm>
          <a:custGeom>
            <a:avLst/>
            <a:gdLst>
              <a:gd name="T0" fmla="*/ 0 w 76"/>
              <a:gd name="T1" fmla="*/ 0 h 80"/>
              <a:gd name="T2" fmla="*/ 76 w 76"/>
              <a:gd name="T3" fmla="*/ 80 h 80"/>
              <a:gd name="T4" fmla="*/ 0 w 76"/>
              <a:gd name="T5" fmla="*/ 80 h 80"/>
              <a:gd name="T6" fmla="*/ 0 w 76"/>
              <a:gd name="T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80">
                <a:moveTo>
                  <a:pt x="0" y="0"/>
                </a:moveTo>
                <a:lnTo>
                  <a:pt x="76" y="80"/>
                </a:lnTo>
                <a:lnTo>
                  <a:pt x="0" y="80"/>
                </a:lnTo>
                <a:lnTo>
                  <a:pt x="0" y="0"/>
                </a:lnTo>
                <a:close/>
              </a:path>
            </a:pathLst>
          </a:custGeom>
          <a:solidFill>
            <a:srgbClr val="706F6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17" name="Line 387"/>
          <p:cNvSpPr>
            <a:spLocks noChangeShapeType="1"/>
          </p:cNvSpPr>
          <p:nvPr/>
        </p:nvSpPr>
        <p:spPr bwMode="auto">
          <a:xfrm>
            <a:off x="1049338" y="3938588"/>
            <a:ext cx="276225" cy="0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18" name="Freeform 388"/>
          <p:cNvSpPr>
            <a:spLocks noEditPoints="1"/>
          </p:cNvSpPr>
          <p:nvPr/>
        </p:nvSpPr>
        <p:spPr bwMode="auto">
          <a:xfrm>
            <a:off x="4264025" y="5375275"/>
            <a:ext cx="206375" cy="196850"/>
          </a:xfrm>
          <a:custGeom>
            <a:avLst/>
            <a:gdLst>
              <a:gd name="T0" fmla="*/ 46 w 53"/>
              <a:gd name="T1" fmla="*/ 0 h 51"/>
              <a:gd name="T2" fmla="*/ 7 w 53"/>
              <a:gd name="T3" fmla="*/ 0 h 51"/>
              <a:gd name="T4" fmla="*/ 2 w 53"/>
              <a:gd name="T5" fmla="*/ 2 h 51"/>
              <a:gd name="T6" fmla="*/ 0 w 53"/>
              <a:gd name="T7" fmla="*/ 6 h 51"/>
              <a:gd name="T8" fmla="*/ 0 w 53"/>
              <a:gd name="T9" fmla="*/ 44 h 51"/>
              <a:gd name="T10" fmla="*/ 2 w 53"/>
              <a:gd name="T11" fmla="*/ 49 h 51"/>
              <a:gd name="T12" fmla="*/ 2 w 53"/>
              <a:gd name="T13" fmla="*/ 49 h 51"/>
              <a:gd name="T14" fmla="*/ 7 w 53"/>
              <a:gd name="T15" fmla="*/ 51 h 51"/>
              <a:gd name="T16" fmla="*/ 46 w 53"/>
              <a:gd name="T17" fmla="*/ 51 h 51"/>
              <a:gd name="T18" fmla="*/ 51 w 53"/>
              <a:gd name="T19" fmla="*/ 49 h 51"/>
              <a:gd name="T20" fmla="*/ 53 w 53"/>
              <a:gd name="T21" fmla="*/ 44 h 51"/>
              <a:gd name="T22" fmla="*/ 53 w 53"/>
              <a:gd name="T23" fmla="*/ 6 h 51"/>
              <a:gd name="T24" fmla="*/ 51 w 53"/>
              <a:gd name="T25" fmla="*/ 2 h 51"/>
              <a:gd name="T26" fmla="*/ 51 w 53"/>
              <a:gd name="T27" fmla="*/ 2 h 51"/>
              <a:gd name="T28" fmla="*/ 46 w 53"/>
              <a:gd name="T29" fmla="*/ 0 h 51"/>
              <a:gd name="T30" fmla="*/ 5 w 53"/>
              <a:gd name="T31" fmla="*/ 26 h 51"/>
              <a:gd name="T32" fmla="*/ 20 w 53"/>
              <a:gd name="T33" fmla="*/ 46 h 51"/>
              <a:gd name="T34" fmla="*/ 28 w 53"/>
              <a:gd name="T35" fmla="*/ 47 h 51"/>
              <a:gd name="T36" fmla="*/ 29 w 53"/>
              <a:gd name="T37" fmla="*/ 46 h 51"/>
              <a:gd name="T38" fmla="*/ 48 w 53"/>
              <a:gd name="T39" fmla="*/ 12 h 51"/>
              <a:gd name="T40" fmla="*/ 46 w 53"/>
              <a:gd name="T41" fmla="*/ 4 h 51"/>
              <a:gd name="T42" fmla="*/ 39 w 53"/>
              <a:gd name="T43" fmla="*/ 6 h 51"/>
              <a:gd name="T44" fmla="*/ 24 w 53"/>
              <a:gd name="T45" fmla="*/ 33 h 51"/>
              <a:gd name="T46" fmla="*/ 14 w 53"/>
              <a:gd name="T47" fmla="*/ 20 h 51"/>
              <a:gd name="T48" fmla="*/ 6 w 53"/>
              <a:gd name="T49" fmla="*/ 18 h 51"/>
              <a:gd name="T50" fmla="*/ 5 w 53"/>
              <a:gd name="T51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3" h="51">
                <a:moveTo>
                  <a:pt x="46" y="0"/>
                </a:moveTo>
                <a:cubicBezTo>
                  <a:pt x="7" y="0"/>
                  <a:pt x="7" y="0"/>
                  <a:pt x="7" y="0"/>
                </a:cubicBezTo>
                <a:cubicBezTo>
                  <a:pt x="5" y="0"/>
                  <a:pt x="3" y="0"/>
                  <a:pt x="2" y="2"/>
                </a:cubicBezTo>
                <a:cubicBezTo>
                  <a:pt x="1" y="3"/>
                  <a:pt x="0" y="5"/>
                  <a:pt x="0" y="6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6"/>
                  <a:pt x="1" y="48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3" y="51"/>
                  <a:pt x="5" y="51"/>
                  <a:pt x="7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8" y="51"/>
                  <a:pt x="50" y="51"/>
                  <a:pt x="51" y="49"/>
                </a:cubicBezTo>
                <a:cubicBezTo>
                  <a:pt x="52" y="48"/>
                  <a:pt x="53" y="46"/>
                  <a:pt x="53" y="44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5"/>
                  <a:pt x="52" y="3"/>
                  <a:pt x="51" y="2"/>
                </a:cubicBezTo>
                <a:cubicBezTo>
                  <a:pt x="51" y="2"/>
                  <a:pt x="51" y="2"/>
                  <a:pt x="51" y="2"/>
                </a:cubicBezTo>
                <a:cubicBezTo>
                  <a:pt x="50" y="0"/>
                  <a:pt x="48" y="0"/>
                  <a:pt x="46" y="0"/>
                </a:cubicBezTo>
                <a:moveTo>
                  <a:pt x="5" y="26"/>
                </a:moveTo>
                <a:cubicBezTo>
                  <a:pt x="20" y="46"/>
                  <a:pt x="20" y="46"/>
                  <a:pt x="20" y="46"/>
                </a:cubicBezTo>
                <a:cubicBezTo>
                  <a:pt x="22" y="49"/>
                  <a:pt x="25" y="49"/>
                  <a:pt x="28" y="47"/>
                </a:cubicBezTo>
                <a:cubicBezTo>
                  <a:pt x="28" y="47"/>
                  <a:pt x="29" y="46"/>
                  <a:pt x="29" y="46"/>
                </a:cubicBezTo>
                <a:cubicBezTo>
                  <a:pt x="48" y="12"/>
                  <a:pt x="48" y="12"/>
                  <a:pt x="48" y="12"/>
                </a:cubicBezTo>
                <a:cubicBezTo>
                  <a:pt x="50" y="9"/>
                  <a:pt x="49" y="5"/>
                  <a:pt x="46" y="4"/>
                </a:cubicBezTo>
                <a:cubicBezTo>
                  <a:pt x="44" y="2"/>
                  <a:pt x="40" y="3"/>
                  <a:pt x="39" y="6"/>
                </a:cubicBezTo>
                <a:cubicBezTo>
                  <a:pt x="24" y="33"/>
                  <a:pt x="24" y="33"/>
                  <a:pt x="24" y="33"/>
                </a:cubicBezTo>
                <a:cubicBezTo>
                  <a:pt x="14" y="20"/>
                  <a:pt x="14" y="20"/>
                  <a:pt x="14" y="20"/>
                </a:cubicBezTo>
                <a:cubicBezTo>
                  <a:pt x="12" y="17"/>
                  <a:pt x="9" y="17"/>
                  <a:pt x="6" y="18"/>
                </a:cubicBezTo>
                <a:cubicBezTo>
                  <a:pt x="4" y="20"/>
                  <a:pt x="3" y="24"/>
                  <a:pt x="5" y="26"/>
                </a:cubicBezTo>
              </a:path>
            </a:pathLst>
          </a:custGeom>
          <a:solidFill>
            <a:srgbClr val="5757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19" name="CuadroTexto 418"/>
          <p:cNvSpPr txBox="1"/>
          <p:nvPr/>
        </p:nvSpPr>
        <p:spPr>
          <a:xfrm>
            <a:off x="3165496" y="2052962"/>
            <a:ext cx="898497" cy="235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930" b="1" dirty="0" smtClean="0">
                <a:latin typeface="Arial" panose="020B0604020202020204" pitchFamily="34" charset="0"/>
                <a:cs typeface="Arial" panose="020B0604020202020204" pitchFamily="34" charset="0"/>
              </a:rPr>
              <a:t>8 dies</a:t>
            </a:r>
            <a:endParaRPr lang="ca-ES" sz="93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CuadroTexto 419"/>
          <p:cNvSpPr txBox="1"/>
          <p:nvPr/>
        </p:nvSpPr>
        <p:spPr>
          <a:xfrm>
            <a:off x="4742457" y="2724145"/>
            <a:ext cx="833429" cy="378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930" dirty="0">
                <a:latin typeface="Arial" panose="020B0604020202020204" pitchFamily="34" charset="0"/>
                <a:cs typeface="Arial" panose="020B0604020202020204" pitchFamily="34" charset="0"/>
              </a:rPr>
              <a:t>Publicació en el </a:t>
            </a:r>
            <a:r>
              <a:rPr lang="ca-ES" sz="930" b="1" dirty="0">
                <a:latin typeface="Arial" panose="020B0604020202020204" pitchFamily="34" charset="0"/>
                <a:cs typeface="Arial" panose="020B0604020202020204" pitchFamily="34" charset="0"/>
              </a:rPr>
              <a:t>BOPC</a:t>
            </a:r>
          </a:p>
        </p:txBody>
      </p:sp>
      <p:sp>
        <p:nvSpPr>
          <p:cNvPr id="421" name="Line 57"/>
          <p:cNvSpPr>
            <a:spLocks noChangeShapeType="1"/>
          </p:cNvSpPr>
          <p:nvPr/>
        </p:nvSpPr>
        <p:spPr bwMode="auto">
          <a:xfrm>
            <a:off x="1802572" y="4425950"/>
            <a:ext cx="0" cy="279400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31" name="Oval 37"/>
          <p:cNvSpPr>
            <a:spLocks noChangeArrowheads="1"/>
          </p:cNvSpPr>
          <p:nvPr/>
        </p:nvSpPr>
        <p:spPr bwMode="auto">
          <a:xfrm>
            <a:off x="4513263" y="2424113"/>
            <a:ext cx="169863" cy="169863"/>
          </a:xfrm>
          <a:prstGeom prst="ellipse">
            <a:avLst/>
          </a:prstGeom>
          <a:solidFill>
            <a:srgbClr val="E84C22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28" name="Oval 27"/>
          <p:cNvSpPr>
            <a:spLocks noChangeArrowheads="1"/>
          </p:cNvSpPr>
          <p:nvPr/>
        </p:nvSpPr>
        <p:spPr bwMode="auto">
          <a:xfrm>
            <a:off x="2519634" y="2387595"/>
            <a:ext cx="247650" cy="247650"/>
          </a:xfrm>
          <a:prstGeom prst="ellipse">
            <a:avLst/>
          </a:prstGeom>
          <a:solidFill>
            <a:schemeClr val="accent6"/>
          </a:solidFill>
          <a:ln w="28575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40" name="Line 26"/>
          <p:cNvSpPr>
            <a:spLocks noChangeShapeType="1"/>
          </p:cNvSpPr>
          <p:nvPr/>
        </p:nvSpPr>
        <p:spPr bwMode="auto">
          <a:xfrm flipV="1">
            <a:off x="2649538" y="2497138"/>
            <a:ext cx="0" cy="279400"/>
          </a:xfrm>
          <a:prstGeom prst="line">
            <a:avLst/>
          </a:prstGeom>
          <a:noFill/>
          <a:ln w="7938" cap="flat">
            <a:solidFill>
              <a:srgbClr val="706F6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27" name="Oval 36"/>
          <p:cNvSpPr>
            <a:spLocks noChangeArrowheads="1"/>
          </p:cNvSpPr>
          <p:nvPr/>
        </p:nvSpPr>
        <p:spPr bwMode="auto">
          <a:xfrm>
            <a:off x="2560638" y="2424113"/>
            <a:ext cx="169863" cy="169863"/>
          </a:xfrm>
          <a:prstGeom prst="ellipse">
            <a:avLst/>
          </a:prstGeom>
          <a:solidFill>
            <a:srgbClr val="E84C22"/>
          </a:solidFill>
          <a:ln w="25400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25" name="Oval 52"/>
          <p:cNvSpPr>
            <a:spLocks noChangeArrowheads="1"/>
          </p:cNvSpPr>
          <p:nvPr/>
        </p:nvSpPr>
        <p:spPr bwMode="auto">
          <a:xfrm>
            <a:off x="6869616" y="3371850"/>
            <a:ext cx="169863" cy="171450"/>
          </a:xfrm>
          <a:prstGeom prst="ellipse">
            <a:avLst/>
          </a:prstGeom>
          <a:solidFill>
            <a:srgbClr val="E84C22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78" name="Oval 64"/>
          <p:cNvSpPr>
            <a:spLocks noChangeArrowheads="1"/>
          </p:cNvSpPr>
          <p:nvPr/>
        </p:nvSpPr>
        <p:spPr bwMode="auto">
          <a:xfrm>
            <a:off x="5201692" y="3375997"/>
            <a:ext cx="171450" cy="169863"/>
          </a:xfrm>
          <a:prstGeom prst="ellipse">
            <a:avLst/>
          </a:prstGeom>
          <a:solidFill>
            <a:srgbClr val="E84C22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29" name="Oval 64"/>
          <p:cNvSpPr>
            <a:spLocks noChangeArrowheads="1"/>
          </p:cNvSpPr>
          <p:nvPr/>
        </p:nvSpPr>
        <p:spPr bwMode="auto">
          <a:xfrm>
            <a:off x="6109269" y="3369173"/>
            <a:ext cx="171450" cy="169863"/>
          </a:xfrm>
          <a:prstGeom prst="ellipse">
            <a:avLst/>
          </a:prstGeom>
          <a:solidFill>
            <a:srgbClr val="E84C22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23" name="Oval 67"/>
          <p:cNvSpPr>
            <a:spLocks noChangeArrowheads="1"/>
          </p:cNvSpPr>
          <p:nvPr/>
        </p:nvSpPr>
        <p:spPr bwMode="auto">
          <a:xfrm>
            <a:off x="1718061" y="4344988"/>
            <a:ext cx="171450" cy="169863"/>
          </a:xfrm>
          <a:prstGeom prst="ellipse">
            <a:avLst/>
          </a:prstGeom>
          <a:solidFill>
            <a:srgbClr val="E84C22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33" name="Oval 66"/>
          <p:cNvSpPr>
            <a:spLocks noChangeArrowheads="1"/>
          </p:cNvSpPr>
          <p:nvPr/>
        </p:nvSpPr>
        <p:spPr bwMode="auto">
          <a:xfrm>
            <a:off x="6375400" y="4344988"/>
            <a:ext cx="171450" cy="169863"/>
          </a:xfrm>
          <a:prstGeom prst="ellipse">
            <a:avLst/>
          </a:prstGeom>
          <a:solidFill>
            <a:srgbClr val="E84C22"/>
          </a:solidFill>
          <a:ln w="317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39" name="Oval 66"/>
          <p:cNvSpPr>
            <a:spLocks noChangeArrowheads="1"/>
          </p:cNvSpPr>
          <p:nvPr/>
        </p:nvSpPr>
        <p:spPr bwMode="auto">
          <a:xfrm>
            <a:off x="1717200" y="4345200"/>
            <a:ext cx="171450" cy="169863"/>
          </a:xfrm>
          <a:prstGeom prst="ellipse">
            <a:avLst/>
          </a:prstGeom>
          <a:solidFill>
            <a:srgbClr val="E84C22"/>
          </a:solidFill>
          <a:ln w="317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40" name="Oval 66"/>
          <p:cNvSpPr>
            <a:spLocks noChangeArrowheads="1"/>
          </p:cNvSpPr>
          <p:nvPr/>
        </p:nvSpPr>
        <p:spPr bwMode="auto">
          <a:xfrm>
            <a:off x="4161600" y="3373200"/>
            <a:ext cx="171450" cy="169863"/>
          </a:xfrm>
          <a:prstGeom prst="ellipse">
            <a:avLst/>
          </a:prstGeom>
          <a:solidFill>
            <a:srgbClr val="E84C22"/>
          </a:solidFill>
          <a:ln w="317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41" name="Oval 66"/>
          <p:cNvSpPr>
            <a:spLocks noChangeArrowheads="1"/>
          </p:cNvSpPr>
          <p:nvPr/>
        </p:nvSpPr>
        <p:spPr bwMode="auto">
          <a:xfrm>
            <a:off x="6145200" y="4345200"/>
            <a:ext cx="171450" cy="169863"/>
          </a:xfrm>
          <a:prstGeom prst="ellipse">
            <a:avLst/>
          </a:prstGeom>
          <a:solidFill>
            <a:srgbClr val="E84C22"/>
          </a:solidFill>
          <a:ln w="31750"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grpSp>
        <p:nvGrpSpPr>
          <p:cNvPr id="5" name="Grupo 4"/>
          <p:cNvGrpSpPr/>
          <p:nvPr/>
        </p:nvGrpSpPr>
        <p:grpSpPr>
          <a:xfrm>
            <a:off x="3403149" y="5332413"/>
            <a:ext cx="212725" cy="263525"/>
            <a:chOff x="3403149" y="5332413"/>
            <a:chExt cx="212725" cy="263525"/>
          </a:xfrm>
        </p:grpSpPr>
        <p:sp>
          <p:nvSpPr>
            <p:cNvPr id="229" name="Freeform 15"/>
            <p:cNvSpPr>
              <a:spLocks/>
            </p:cNvSpPr>
            <p:nvPr/>
          </p:nvSpPr>
          <p:spPr bwMode="auto">
            <a:xfrm>
              <a:off x="3403149" y="5332413"/>
              <a:ext cx="212725" cy="263525"/>
            </a:xfrm>
            <a:custGeom>
              <a:avLst/>
              <a:gdLst>
                <a:gd name="T0" fmla="*/ 0 w 134"/>
                <a:gd name="T1" fmla="*/ 0 h 166"/>
                <a:gd name="T2" fmla="*/ 0 w 134"/>
                <a:gd name="T3" fmla="*/ 166 h 166"/>
                <a:gd name="T4" fmla="*/ 134 w 134"/>
                <a:gd name="T5" fmla="*/ 166 h 166"/>
                <a:gd name="T6" fmla="*/ 134 w 134"/>
                <a:gd name="T7" fmla="*/ 34 h 166"/>
                <a:gd name="T8" fmla="*/ 103 w 134"/>
                <a:gd name="T9" fmla="*/ 0 h 166"/>
                <a:gd name="T10" fmla="*/ 0 w 134"/>
                <a:gd name="T1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66">
                  <a:moveTo>
                    <a:pt x="0" y="0"/>
                  </a:moveTo>
                  <a:lnTo>
                    <a:pt x="0" y="166"/>
                  </a:lnTo>
                  <a:lnTo>
                    <a:pt x="134" y="166"/>
                  </a:lnTo>
                  <a:lnTo>
                    <a:pt x="134" y="34"/>
                  </a:lnTo>
                  <a:lnTo>
                    <a:pt x="1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230" name="Freeform 16"/>
            <p:cNvSpPr>
              <a:spLocks/>
            </p:cNvSpPr>
            <p:nvPr/>
          </p:nvSpPr>
          <p:spPr bwMode="auto">
            <a:xfrm>
              <a:off x="3566661" y="5332413"/>
              <a:ext cx="49213" cy="53975"/>
            </a:xfrm>
            <a:custGeom>
              <a:avLst/>
              <a:gdLst>
                <a:gd name="T0" fmla="*/ 0 w 31"/>
                <a:gd name="T1" fmla="*/ 0 h 34"/>
                <a:gd name="T2" fmla="*/ 31 w 31"/>
                <a:gd name="T3" fmla="*/ 34 h 34"/>
                <a:gd name="T4" fmla="*/ 0 w 31"/>
                <a:gd name="T5" fmla="*/ 34 h 34"/>
                <a:gd name="T6" fmla="*/ 0 w 31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4">
                  <a:moveTo>
                    <a:pt x="0" y="0"/>
                  </a:moveTo>
                  <a:lnTo>
                    <a:pt x="31" y="3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</p:grpSp>
      <p:sp>
        <p:nvSpPr>
          <p:cNvPr id="244" name="Oval 30"/>
          <p:cNvSpPr>
            <a:spLocks noChangeArrowheads="1"/>
          </p:cNvSpPr>
          <p:nvPr/>
        </p:nvSpPr>
        <p:spPr bwMode="auto">
          <a:xfrm>
            <a:off x="6504503" y="5359400"/>
            <a:ext cx="249238" cy="247650"/>
          </a:xfrm>
          <a:prstGeom prst="ellipse">
            <a:avLst/>
          </a:prstGeom>
          <a:solidFill>
            <a:srgbClr val="B22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45" name="Oval 31"/>
          <p:cNvSpPr>
            <a:spLocks noChangeArrowheads="1"/>
          </p:cNvSpPr>
          <p:nvPr/>
        </p:nvSpPr>
        <p:spPr bwMode="auto">
          <a:xfrm>
            <a:off x="6504503" y="5359400"/>
            <a:ext cx="249238" cy="247650"/>
          </a:xfrm>
          <a:prstGeom prst="ellipse">
            <a:avLst/>
          </a:prstGeom>
          <a:noFill/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42" name="Oval 31"/>
          <p:cNvSpPr>
            <a:spLocks noChangeArrowheads="1"/>
          </p:cNvSpPr>
          <p:nvPr/>
        </p:nvSpPr>
        <p:spPr bwMode="auto">
          <a:xfrm>
            <a:off x="6505200" y="5360400"/>
            <a:ext cx="249238" cy="247650"/>
          </a:xfrm>
          <a:prstGeom prst="ellipse">
            <a:avLst/>
          </a:prstGeom>
          <a:solidFill>
            <a:srgbClr val="B22600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43" name="Freeform 77"/>
          <p:cNvSpPr>
            <a:spLocks/>
          </p:cNvSpPr>
          <p:nvPr/>
        </p:nvSpPr>
        <p:spPr bwMode="auto">
          <a:xfrm>
            <a:off x="2214426" y="2428395"/>
            <a:ext cx="144000" cy="180000"/>
          </a:xfrm>
          <a:custGeom>
            <a:avLst/>
            <a:gdLst>
              <a:gd name="T0" fmla="*/ 0 w 102"/>
              <a:gd name="T1" fmla="*/ 95 h 97"/>
              <a:gd name="T2" fmla="*/ 46 w 102"/>
              <a:gd name="T3" fmla="*/ 48 h 97"/>
              <a:gd name="T4" fmla="*/ 0 w 102"/>
              <a:gd name="T5" fmla="*/ 0 h 97"/>
              <a:gd name="T6" fmla="*/ 54 w 102"/>
              <a:gd name="T7" fmla="*/ 0 h 97"/>
              <a:gd name="T8" fmla="*/ 102 w 102"/>
              <a:gd name="T9" fmla="*/ 48 h 97"/>
              <a:gd name="T10" fmla="*/ 54 w 102"/>
              <a:gd name="T11" fmla="*/ 97 h 97"/>
              <a:gd name="T12" fmla="*/ 0 w 102"/>
              <a:gd name="T13" fmla="*/ 9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2" h="97">
                <a:moveTo>
                  <a:pt x="0" y="95"/>
                </a:moveTo>
                <a:lnTo>
                  <a:pt x="46" y="48"/>
                </a:lnTo>
                <a:lnTo>
                  <a:pt x="0" y="0"/>
                </a:lnTo>
                <a:lnTo>
                  <a:pt x="54" y="0"/>
                </a:lnTo>
                <a:lnTo>
                  <a:pt x="102" y="48"/>
                </a:lnTo>
                <a:lnTo>
                  <a:pt x="54" y="97"/>
                </a:lnTo>
                <a:lnTo>
                  <a:pt x="0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grpSp>
        <p:nvGrpSpPr>
          <p:cNvPr id="432" name="Grupo 431"/>
          <p:cNvGrpSpPr/>
          <p:nvPr/>
        </p:nvGrpSpPr>
        <p:grpSpPr>
          <a:xfrm>
            <a:off x="1761087" y="2176463"/>
            <a:ext cx="503238" cy="622300"/>
            <a:chOff x="1761087" y="2176463"/>
            <a:chExt cx="503238" cy="622300"/>
          </a:xfrm>
        </p:grpSpPr>
        <p:sp>
          <p:nvSpPr>
            <p:cNvPr id="225" name="Freeform 11"/>
            <p:cNvSpPr>
              <a:spLocks/>
            </p:cNvSpPr>
            <p:nvPr/>
          </p:nvSpPr>
          <p:spPr bwMode="auto">
            <a:xfrm>
              <a:off x="1761087" y="2176463"/>
              <a:ext cx="503238" cy="622300"/>
            </a:xfrm>
            <a:custGeom>
              <a:avLst/>
              <a:gdLst>
                <a:gd name="T0" fmla="*/ 0 w 317"/>
                <a:gd name="T1" fmla="*/ 0 h 392"/>
                <a:gd name="T2" fmla="*/ 0 w 317"/>
                <a:gd name="T3" fmla="*/ 392 h 392"/>
                <a:gd name="T4" fmla="*/ 317 w 317"/>
                <a:gd name="T5" fmla="*/ 392 h 392"/>
                <a:gd name="T6" fmla="*/ 317 w 317"/>
                <a:gd name="T7" fmla="*/ 83 h 392"/>
                <a:gd name="T8" fmla="*/ 242 w 317"/>
                <a:gd name="T9" fmla="*/ 0 h 392"/>
                <a:gd name="T10" fmla="*/ 0 w 317"/>
                <a:gd name="T11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392">
                  <a:moveTo>
                    <a:pt x="0" y="0"/>
                  </a:moveTo>
                  <a:lnTo>
                    <a:pt x="0" y="392"/>
                  </a:lnTo>
                  <a:lnTo>
                    <a:pt x="317" y="392"/>
                  </a:lnTo>
                  <a:lnTo>
                    <a:pt x="317" y="83"/>
                  </a:lnTo>
                  <a:lnTo>
                    <a:pt x="2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226" name="Freeform 12"/>
            <p:cNvSpPr>
              <a:spLocks/>
            </p:cNvSpPr>
            <p:nvPr/>
          </p:nvSpPr>
          <p:spPr bwMode="auto">
            <a:xfrm>
              <a:off x="2145262" y="2176463"/>
              <a:ext cx="119063" cy="131763"/>
            </a:xfrm>
            <a:custGeom>
              <a:avLst/>
              <a:gdLst>
                <a:gd name="T0" fmla="*/ 0 w 75"/>
                <a:gd name="T1" fmla="*/ 0 h 83"/>
                <a:gd name="T2" fmla="*/ 75 w 75"/>
                <a:gd name="T3" fmla="*/ 83 h 83"/>
                <a:gd name="T4" fmla="*/ 0 w 75"/>
                <a:gd name="T5" fmla="*/ 83 h 83"/>
                <a:gd name="T6" fmla="*/ 0 w 75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83">
                  <a:moveTo>
                    <a:pt x="0" y="0"/>
                  </a:moveTo>
                  <a:lnTo>
                    <a:pt x="75" y="83"/>
                  </a:lnTo>
                  <a:lnTo>
                    <a:pt x="0" y="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</p:grpSp>
      <p:sp>
        <p:nvSpPr>
          <p:cNvPr id="444" name="Oval 37"/>
          <p:cNvSpPr>
            <a:spLocks noChangeArrowheads="1"/>
          </p:cNvSpPr>
          <p:nvPr/>
        </p:nvSpPr>
        <p:spPr bwMode="auto">
          <a:xfrm>
            <a:off x="2553785" y="2421879"/>
            <a:ext cx="169863" cy="169863"/>
          </a:xfrm>
          <a:prstGeom prst="ellipse">
            <a:avLst/>
          </a:prstGeom>
          <a:solidFill>
            <a:srgbClr val="E84C22"/>
          </a:solidFill>
          <a:ln w="3175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424" name="Oval 27"/>
          <p:cNvSpPr>
            <a:spLocks noChangeArrowheads="1"/>
          </p:cNvSpPr>
          <p:nvPr/>
        </p:nvSpPr>
        <p:spPr bwMode="auto">
          <a:xfrm>
            <a:off x="2517775" y="2390713"/>
            <a:ext cx="247650" cy="247650"/>
          </a:xfrm>
          <a:prstGeom prst="ellipse">
            <a:avLst/>
          </a:prstGeom>
          <a:solidFill>
            <a:schemeClr val="accent6"/>
          </a:solidFill>
          <a:ln w="28575">
            <a:solidFill>
              <a:srgbClr val="FFFFFF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3119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0.21424 0.000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40741E-7 L 0.02708 -7.40741E-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07622 -3.7037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8229 -0.0002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023 L 0.09601 -0.00023 C 0.13993 -0.00023 0.18941 -0.00695 0.18767 0.05856 C 0.19132 0.10046 0.18385 0.13495 0.16389 0.1375 C 0.14114 0.14213 0.08663 0.14028 0.07187 0.14005 " pathEditMode="relative" rAng="0" ptsTypes="AAAAA">
                                      <p:cBhvr>
                                        <p:cTn id="54" dur="2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27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-0.0835 3.33333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-0.09983 0.000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11406 3.33333E-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3.33333E-6 L -0.13229 3.33333E-6 C -0.19115 3.33333E-6 -0.35278 -0.01343 -0.35208 0.02291 C -0.35382 0.06319 -0.35208 0.11458 -0.35226 0.12477 C -0.35208 0.13819 -0.33281 0.14213 -0.2691 0.14213 " pathEditMode="relative" rAng="0" ptsTypes="AAAAA">
                                      <p:cBhvr>
                                        <p:cTn id="88" dur="2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22" y="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33333E-6 L 0.48438 -0.0004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483 0.00023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0.08559 -0.0004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046 L 0.0415 -0.00046 C 0.06042 -0.00046 0.08386 0.0257 0.08386 0.04815 C 0.08386 0.06528 0.08612 0.15533 0.04827 0.15255 " pathEditMode="relative" rAng="0" ptsTypes="AAAA">
                                      <p:cBhvr>
                                        <p:cTn id="128" dur="2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11632 0.0018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-0.19427 0.0004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2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246" grpId="0" animBg="1"/>
      <p:bldP spid="251" grpId="1" animBg="1"/>
      <p:bldP spid="253" grpId="1" animBg="1"/>
      <p:bldP spid="257" grpId="0" animBg="1"/>
      <p:bldP spid="260" grpId="1" animBg="1"/>
      <p:bldP spid="263" grpId="0" animBg="1"/>
      <p:bldP spid="266" grpId="0" animBg="1"/>
      <p:bldP spid="269" grpId="0" animBg="1"/>
      <p:bldP spid="284" grpId="1" animBg="1"/>
      <p:bldP spid="287" grpId="0" animBg="1"/>
      <p:bldP spid="215" grpId="0" animBg="1"/>
      <p:bldP spid="216" grpId="0" animBg="1"/>
      <p:bldP spid="218" grpId="0" animBg="1"/>
      <p:bldP spid="419" grpId="0"/>
      <p:bldP spid="420" grpId="0"/>
      <p:bldP spid="431" grpId="0" animBg="1"/>
      <p:bldP spid="428" grpId="0" animBg="1"/>
      <p:bldP spid="433" grpId="1" animBg="1"/>
      <p:bldP spid="439" grpId="0" animBg="1"/>
      <p:bldP spid="441" grpId="0" animBg="1"/>
      <p:bldP spid="442" grpId="0" animBg="1"/>
      <p:bldP spid="4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1280183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/>
              <a:t>TIPUS </a:t>
            </a:r>
            <a:r>
              <a:rPr lang="ca-ES" dirty="0" smtClean="0"/>
              <a:t>D’ESMENES de totalitat</a:t>
            </a:r>
            <a:endParaRPr lang="ca-ES" dirty="0"/>
          </a:p>
        </p:txBody>
      </p:sp>
      <p:grpSp>
        <p:nvGrpSpPr>
          <p:cNvPr id="22" name="Grupo 21"/>
          <p:cNvGrpSpPr/>
          <p:nvPr/>
        </p:nvGrpSpPr>
        <p:grpSpPr>
          <a:xfrm>
            <a:off x="1746988" y="3347793"/>
            <a:ext cx="1107829" cy="1847850"/>
            <a:chOff x="2105025" y="3581400"/>
            <a:chExt cx="1107829" cy="1428148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05025" y="3581400"/>
              <a:ext cx="1106093" cy="1424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2105025" y="3581400"/>
              <a:ext cx="1107829" cy="142814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2243937" y="4380815"/>
              <a:ext cx="830004" cy="4911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243937" y="3719031"/>
              <a:ext cx="830004" cy="274334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2243937" y="4380815"/>
              <a:ext cx="830004" cy="23237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2243937" y="3970128"/>
              <a:ext cx="830004" cy="23237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</p:grp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832902" y="3902959"/>
            <a:ext cx="88300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>
              <a:lnSpc>
                <a:spcPct val="90000"/>
              </a:lnSpc>
            </a:pPr>
            <a:r>
              <a:rPr lang="ca-ES" altLang="ca-ES" sz="1100" b="1" spc="-50" dirty="0">
                <a:cs typeface="Arial" panose="020B0604020202020204" pitchFamily="34" charset="0"/>
              </a:rPr>
              <a:t>Projecte / Proposició Llei</a:t>
            </a:r>
            <a:endParaRPr lang="ca-ES" altLang="ca-ES" sz="1100" spc="-50" dirty="0">
              <a:cs typeface="Arial" panose="020B0604020202020204" pitchFamily="34" charset="0"/>
            </a:endParaRPr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 rot="2475723">
            <a:off x="3368414" y="3588392"/>
            <a:ext cx="202429" cy="105816"/>
          </a:xfrm>
          <a:custGeom>
            <a:avLst/>
            <a:gdLst>
              <a:gd name="T0" fmla="*/ 132 w 132"/>
              <a:gd name="T1" fmla="*/ 0 h 69"/>
              <a:gd name="T2" fmla="*/ 66 w 132"/>
              <a:gd name="T3" fmla="*/ 69 h 69"/>
              <a:gd name="T4" fmla="*/ 0 w 132"/>
              <a:gd name="T5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" h="69">
                <a:moveTo>
                  <a:pt x="132" y="0"/>
                </a:moveTo>
                <a:lnTo>
                  <a:pt x="66" y="69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B649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 rot="7875723">
            <a:off x="3352822" y="4862365"/>
            <a:ext cx="202429" cy="105816"/>
          </a:xfrm>
          <a:custGeom>
            <a:avLst/>
            <a:gdLst>
              <a:gd name="T0" fmla="*/ 132 w 132"/>
              <a:gd name="T1" fmla="*/ 0 h 69"/>
              <a:gd name="T2" fmla="*/ 66 w 132"/>
              <a:gd name="T3" fmla="*/ 69 h 69"/>
              <a:gd name="T4" fmla="*/ 0 w 132"/>
              <a:gd name="T5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" h="69">
                <a:moveTo>
                  <a:pt x="132" y="0"/>
                </a:moveTo>
                <a:lnTo>
                  <a:pt x="66" y="69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B649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3" name="Rectangle 2"/>
          <p:cNvSpPr/>
          <p:nvPr/>
        </p:nvSpPr>
        <p:spPr>
          <a:xfrm>
            <a:off x="768096" y="1571839"/>
            <a:ext cx="7505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>
                <a:solidFill>
                  <a:srgbClr val="333333"/>
                </a:solidFill>
                <a:latin typeface="OpenSansRegular"/>
              </a:rPr>
              <a:t>Només poden ésser presentades pels grups parlamentaris o per un diputat amb la signatura de quatre membres més del </a:t>
            </a:r>
            <a:r>
              <a:rPr lang="ca-ES" dirty="0" smtClean="0">
                <a:solidFill>
                  <a:srgbClr val="333333"/>
                </a:solidFill>
                <a:latin typeface="OpenSansRegular"/>
              </a:rPr>
              <a:t>Parlament.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8056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0441284"/>
              </p:ext>
            </p:extLst>
          </p:nvPr>
        </p:nvGraphicFramePr>
        <p:xfrm>
          <a:off x="768350" y="2286000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TIPUS </a:t>
            </a:r>
            <a:r>
              <a:rPr lang="ca-ES" dirty="0" smtClean="0"/>
              <a:t>D’ESMENES a l’articulat</a:t>
            </a:r>
            <a:endParaRPr lang="ca-ES" dirty="0"/>
          </a:p>
        </p:txBody>
      </p:sp>
      <p:grpSp>
        <p:nvGrpSpPr>
          <p:cNvPr id="22" name="Grupo 21"/>
          <p:cNvGrpSpPr/>
          <p:nvPr/>
        </p:nvGrpSpPr>
        <p:grpSpPr>
          <a:xfrm>
            <a:off x="2133849" y="3382962"/>
            <a:ext cx="1107829" cy="1847850"/>
            <a:chOff x="2105025" y="3581400"/>
            <a:chExt cx="1107829" cy="1428148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05025" y="3581400"/>
              <a:ext cx="1106093" cy="1424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2105025" y="3581400"/>
              <a:ext cx="1107829" cy="1428148"/>
            </a:xfrm>
            <a:prstGeom prst="rect">
              <a:avLst/>
            </a:pr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2243937" y="4380815"/>
              <a:ext cx="830004" cy="4911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2243937" y="3719031"/>
              <a:ext cx="830004" cy="274334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2243937" y="4380815"/>
              <a:ext cx="830004" cy="23237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2243937" y="3970128"/>
              <a:ext cx="830004" cy="23237"/>
            </a:xfrm>
            <a:prstGeom prst="rect">
              <a:avLst/>
            </a:pr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a-ES"/>
            </a:p>
          </p:txBody>
        </p:sp>
      </p:grp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2219763" y="3938128"/>
            <a:ext cx="883002" cy="4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>
              <a:lnSpc>
                <a:spcPct val="90000"/>
              </a:lnSpc>
            </a:pPr>
            <a:r>
              <a:rPr lang="ca-ES" altLang="ca-ES" sz="1100" b="1" spc="-50" dirty="0">
                <a:cs typeface="Arial" panose="020B0604020202020204" pitchFamily="34" charset="0"/>
              </a:rPr>
              <a:t>Projecte / Proposició Llei</a:t>
            </a:r>
            <a:endParaRPr lang="ca-ES" altLang="ca-ES" sz="1100" spc="-50" dirty="0">
              <a:cs typeface="Arial" panose="020B0604020202020204" pitchFamily="34" charset="0"/>
            </a:endParaRPr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 rot="2475723">
            <a:off x="3359622" y="3535640"/>
            <a:ext cx="202429" cy="105816"/>
          </a:xfrm>
          <a:custGeom>
            <a:avLst/>
            <a:gdLst>
              <a:gd name="T0" fmla="*/ 132 w 132"/>
              <a:gd name="T1" fmla="*/ 0 h 69"/>
              <a:gd name="T2" fmla="*/ 66 w 132"/>
              <a:gd name="T3" fmla="*/ 69 h 69"/>
              <a:gd name="T4" fmla="*/ 0 w 132"/>
              <a:gd name="T5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" h="69">
                <a:moveTo>
                  <a:pt x="132" y="0"/>
                </a:moveTo>
                <a:lnTo>
                  <a:pt x="66" y="69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B649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4" name="Freeform 6"/>
          <p:cNvSpPr>
            <a:spLocks/>
          </p:cNvSpPr>
          <p:nvPr/>
        </p:nvSpPr>
        <p:spPr bwMode="auto">
          <a:xfrm rot="5400000">
            <a:off x="3621561" y="4223958"/>
            <a:ext cx="202429" cy="105816"/>
          </a:xfrm>
          <a:custGeom>
            <a:avLst/>
            <a:gdLst>
              <a:gd name="T0" fmla="*/ 132 w 132"/>
              <a:gd name="T1" fmla="*/ 0 h 69"/>
              <a:gd name="T2" fmla="*/ 66 w 132"/>
              <a:gd name="T3" fmla="*/ 69 h 69"/>
              <a:gd name="T4" fmla="*/ 0 w 132"/>
              <a:gd name="T5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" h="69">
                <a:moveTo>
                  <a:pt x="132" y="0"/>
                </a:moveTo>
                <a:lnTo>
                  <a:pt x="66" y="69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BA3B2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 rot="7875723">
            <a:off x="3352822" y="4923909"/>
            <a:ext cx="202429" cy="105816"/>
          </a:xfrm>
          <a:custGeom>
            <a:avLst/>
            <a:gdLst>
              <a:gd name="T0" fmla="*/ 132 w 132"/>
              <a:gd name="T1" fmla="*/ 0 h 69"/>
              <a:gd name="T2" fmla="*/ 66 w 132"/>
              <a:gd name="T3" fmla="*/ 69 h 69"/>
              <a:gd name="T4" fmla="*/ 0 w 132"/>
              <a:gd name="T5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2" h="69">
                <a:moveTo>
                  <a:pt x="132" y="0"/>
                </a:moveTo>
                <a:lnTo>
                  <a:pt x="66" y="69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rgbClr val="B6492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20" name="Rectangle 19"/>
          <p:cNvSpPr/>
          <p:nvPr/>
        </p:nvSpPr>
        <p:spPr>
          <a:xfrm>
            <a:off x="768096" y="1571839"/>
            <a:ext cx="7505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>
                <a:solidFill>
                  <a:srgbClr val="333333"/>
                </a:solidFill>
                <a:latin typeface="OpenSansRegular"/>
              </a:rPr>
              <a:t>Poden </a:t>
            </a:r>
            <a:r>
              <a:rPr lang="ca-ES" dirty="0">
                <a:solidFill>
                  <a:srgbClr val="333333"/>
                </a:solidFill>
                <a:latin typeface="OpenSansRegular"/>
              </a:rPr>
              <a:t>ésser presentades pels grups parlamentaris o </a:t>
            </a:r>
            <a:r>
              <a:rPr lang="ca-ES" dirty="0" smtClean="0">
                <a:solidFill>
                  <a:srgbClr val="333333"/>
                </a:solidFill>
                <a:latin typeface="OpenSansRegular"/>
              </a:rPr>
              <a:t>pels diputats individualment considerats.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4767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4387</TotalTime>
  <Words>477</Words>
  <Application>Microsoft Office PowerPoint</Application>
  <PresentationFormat>Presentación en pantalla (4:3)</PresentationFormat>
  <Paragraphs>105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Calibri</vt:lpstr>
      <vt:lpstr>OpenSansRegular</vt:lpstr>
      <vt:lpstr>Tw Cen MT</vt:lpstr>
      <vt:lpstr>Tw Cen MT Condensed</vt:lpstr>
      <vt:lpstr>Verdana</vt:lpstr>
      <vt:lpstr>Wingdings 3</vt:lpstr>
      <vt:lpstr>Integral</vt:lpstr>
      <vt:lpstr>El procediment LEGISLATIu</vt:lpstr>
      <vt:lpstr>Les funcions del Parlament</vt:lpstr>
      <vt:lpstr>La funció legislativa</vt:lpstr>
      <vt:lpstr>Competències de la Generalitat Article 110. COMPETÈNCIES EXCLUSIVES </vt:lpstr>
      <vt:lpstr>Competències de la Generalitat Article 111. COMPETÈNCIES COMPARTIDES AMB L’ESTAT </vt:lpstr>
      <vt:lpstr>Competències de la Generalitat  Article 112. COMPETÈNCIES EXECUTIVES</vt:lpstr>
      <vt:lpstr>El procediment legislatiu</vt:lpstr>
      <vt:lpstr>TIPUS D’ESMENES de totalitat</vt:lpstr>
      <vt:lpstr>TIPUS D’ESMENES a l’articulat</vt:lpstr>
      <vt:lpstr>Sistema de treball i decisió</vt:lpstr>
      <vt:lpstr>Procediments especials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procediment legislatiu al Parlament de Catalunya</dc:title>
  <dc:creator>Ramon i Ferràndiz, Rosalia</dc:creator>
  <cp:lastModifiedBy>Ramon i Ferràndiz, Rosalia</cp:lastModifiedBy>
  <cp:revision>246</cp:revision>
  <cp:lastPrinted>2019-10-16T10:22:56Z</cp:lastPrinted>
  <dcterms:created xsi:type="dcterms:W3CDTF">2019-09-18T13:40:13Z</dcterms:created>
  <dcterms:modified xsi:type="dcterms:W3CDTF">2025-07-09T06:33:09Z</dcterms:modified>
</cp:coreProperties>
</file>